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6" r:id="rId5"/>
    <p:sldId id="277" r:id="rId6"/>
    <p:sldId id="27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 autoAdjust="0"/>
    <p:restoredTop sz="94673" autoAdjust="0"/>
  </p:normalViewPr>
  <p:slideViewPr>
    <p:cSldViewPr>
      <p:cViewPr>
        <p:scale>
          <a:sx n="66" d="100"/>
          <a:sy n="66" d="100"/>
        </p:scale>
        <p:origin x="-1930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99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6533-8396-4ECA-A13F-BD1A5B41F67C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D7D2-3FE2-4511-B148-5E24105CD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6533-8396-4ECA-A13F-BD1A5B41F67C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D7D2-3FE2-4511-B148-5E24105CD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6533-8396-4ECA-A13F-BD1A5B41F67C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D7D2-3FE2-4511-B148-5E24105CD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6533-8396-4ECA-A13F-BD1A5B41F67C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D7D2-3FE2-4511-B148-5E24105CD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6533-8396-4ECA-A13F-BD1A5B41F67C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D7D2-3FE2-4511-B148-5E24105CD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6533-8396-4ECA-A13F-BD1A5B41F67C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D7D2-3FE2-4511-B148-5E24105CD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6533-8396-4ECA-A13F-BD1A5B41F67C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D7D2-3FE2-4511-B148-5E24105CD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6533-8396-4ECA-A13F-BD1A5B41F67C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D7D2-3FE2-4511-B148-5E24105CD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6533-8396-4ECA-A13F-BD1A5B41F67C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D7D2-3FE2-4511-B148-5E24105CD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6533-8396-4ECA-A13F-BD1A5B41F67C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D7D2-3FE2-4511-B148-5E24105CD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6533-8396-4ECA-A13F-BD1A5B41F67C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D7D2-3FE2-4511-B148-5E24105CD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D6533-8396-4ECA-A13F-BD1A5B41F67C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5D7D2-3FE2-4511-B148-5E24105CD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Videos%201\OP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Videos%201\Supine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Videos%201\Sitting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 noGrp="1"/>
          </p:cNvSpPr>
          <p:nvPr>
            <p:ph type="subTitle" idx="1"/>
          </p:nvPr>
        </p:nvSpPr>
        <p:spPr>
          <a:xfrm>
            <a:off x="1500166" y="4857760"/>
            <a:ext cx="5524269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IV MEDICAL UNIT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CHIEF : DR. DAVID PRADEEP KUMAR, M.D.,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ASST  : DR. N. RAGAVAN , M.D.,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                 DR. M. RAM KUMAR , M.D.,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          DR. R. PONRAJ , M.D.,</a:t>
            </a:r>
            <a:endParaRPr lang="en-US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" name="Picture 4" descr="DancingRose_SarpattaParambarai_Screengrab_22072021_1200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7863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85852" y="3857628"/>
            <a:ext cx="621510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DANCING ROSE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6400816" cy="5411807"/>
          </a:xfrm>
        </p:spPr>
        <p:txBody>
          <a:bodyPr>
            <a:normAutofit/>
          </a:bodyPr>
          <a:lstStyle/>
          <a:p>
            <a:r>
              <a:rPr lang="en-IN" sz="3600" dirty="0" smtClean="0">
                <a:latin typeface="Comic Sans MS" pitchFamily="66" charset="0"/>
              </a:rPr>
              <a:t>A 56 yr old lady presented with </a:t>
            </a:r>
          </a:p>
          <a:p>
            <a:pPr>
              <a:buNone/>
            </a:pPr>
            <a:r>
              <a:rPr lang="en-IN" sz="3600" dirty="0" smtClean="0">
                <a:latin typeface="Comic Sans MS" pitchFamily="66" charset="0"/>
              </a:rPr>
              <a:t>   </a:t>
            </a:r>
            <a:r>
              <a:rPr lang="en-IN" sz="3600" dirty="0" smtClean="0">
                <a:solidFill>
                  <a:srgbClr val="C00000"/>
                </a:solidFill>
                <a:latin typeface="Comic Sans MS" pitchFamily="66" charset="0"/>
              </a:rPr>
              <a:t>involuntary movements involving</a:t>
            </a:r>
          </a:p>
          <a:p>
            <a:pPr>
              <a:buNone/>
            </a:pPr>
            <a:r>
              <a:rPr lang="en-IN" sz="3600" dirty="0" smtClean="0">
                <a:solidFill>
                  <a:srgbClr val="C00000"/>
                </a:solidFill>
                <a:latin typeface="Comic Sans MS" pitchFamily="66" charset="0"/>
              </a:rPr>
              <a:t>   R upper and lower limbs for 3 days</a:t>
            </a:r>
          </a:p>
          <a:p>
            <a:endParaRPr lang="en-IN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P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pin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tti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ibpdcvdmx-162723242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785794"/>
            <a:ext cx="7715304" cy="50006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2910" y="4214818"/>
            <a:ext cx="80010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WHAT NEXT….???</a:t>
            </a:r>
            <a:endParaRPr lang="en-US" sz="7200" b="1" cap="none" spc="0" dirty="0">
              <a:ln w="3155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67</Words>
  <Application>Microsoft Office PowerPoint</Application>
  <PresentationFormat>On-screen Show (4:3)</PresentationFormat>
  <Paragraphs>10</Paragraphs>
  <Slides>6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46</cp:revision>
  <dcterms:created xsi:type="dcterms:W3CDTF">2021-09-28T13:06:37Z</dcterms:created>
  <dcterms:modified xsi:type="dcterms:W3CDTF">2021-10-12T14:04:54Z</dcterms:modified>
</cp:coreProperties>
</file>