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tableStyles+xml" PartName="/ppt/tableStyles2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  <Override ContentType="application/vnd.openxmlformats-officedocument.presentationml.viewProps+xml" PartName="/ppt/viewProps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2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2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2.xml"/><Relationship Id="rId3" Type="http://schemas.openxmlformats.org/officeDocument/2006/relationships/presProps" Target="presProps2.xml"/><Relationship Id="rId4" Type="http://schemas.openxmlformats.org/officeDocument/2006/relationships/tableStyles" Target="tableStyles2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D53A-632B-4AAF-923D-67CE9FCCFD01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07ED-CC06-4C8A-AA1B-60E67C87D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A COMPLETE HEMOGRAM for Discussion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53 Years old female  brought by her son  with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C/O Easy </a:t>
            </a:r>
            <a:r>
              <a:rPr lang="en-US" sz="2800" dirty="0" err="1" smtClean="0"/>
              <a:t>fatiguability</a:t>
            </a:r>
            <a:r>
              <a:rPr lang="en-US" sz="2800" dirty="0" smtClean="0"/>
              <a:t> * 2 weeks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H/O Breathlessness- Grade II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H/O Pedal Edema (+)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H/O Loss of  Weight (+)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H/O Loss of appetite(+)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No H/O Fever 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No H/O Cough with Expectoration</a:t>
            </a:r>
          </a:p>
          <a:p>
            <a:endParaRPr lang="en-US" sz="2800" dirty="0"/>
          </a:p>
          <a:p>
            <a:r>
              <a:rPr lang="en-US" sz="2800" dirty="0" smtClean="0"/>
              <a:t>	NO COMORBIDITIES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Patient is Conscious, Oriented, </a:t>
            </a:r>
            <a:r>
              <a:rPr lang="en-US" sz="2800" dirty="0" err="1" smtClean="0"/>
              <a:t>Afebrile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appears Pale with B/L Pitting Pedal edema and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B/L Cervical </a:t>
            </a:r>
            <a:r>
              <a:rPr lang="en-US" sz="2800" dirty="0" err="1" smtClean="0"/>
              <a:t>Lymphadenopathy</a:t>
            </a:r>
            <a:endParaRPr lang="en-US" sz="2800" dirty="0" smtClean="0"/>
          </a:p>
          <a:p>
            <a:r>
              <a:rPr lang="en-US" sz="2800" dirty="0" smtClean="0"/>
              <a:t>   CVS – S1S2(+)</a:t>
            </a:r>
          </a:p>
          <a:p>
            <a:r>
              <a:rPr lang="en-US" sz="2800" dirty="0" smtClean="0"/>
              <a:t>   RS – BAE equal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PA – Soft; Mild </a:t>
            </a:r>
            <a:r>
              <a:rPr lang="en-US" sz="2800" dirty="0" err="1" smtClean="0"/>
              <a:t>Splenomegaly</a:t>
            </a:r>
            <a:r>
              <a:rPr lang="en-US" sz="2800" dirty="0" smtClean="0"/>
              <a:t>(+)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685800"/>
          <a:ext cx="609600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</a:t>
                      </a:r>
                      <a:r>
                        <a:rPr lang="en-US" sz="2000" dirty="0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2,28,800 Cells/mm3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RBC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1.6 million Cells/mm3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</a:t>
                      </a:r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5.2gm/</a:t>
                      </a:r>
                      <a:r>
                        <a:rPr lang="en-US" dirty="0" err="1" smtClean="0"/>
                        <a:t>dll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HCT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20.1%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Platelets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16,000 Cells/mm3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DC- </a:t>
                      </a:r>
                      <a:r>
                        <a:rPr lang="en-US" dirty="0" err="1" smtClean="0"/>
                        <a:t>Neutrophils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8 %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Lymphocytes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en-US" dirty="0" smtClean="0"/>
                        <a:t>80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</a:t>
                      </a:r>
                      <a:r>
                        <a:rPr lang="en-US" dirty="0" err="1" smtClean="0"/>
                        <a:t>Eosinophils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733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</a:t>
                      </a:r>
                      <a:r>
                        <a:rPr lang="en-US" dirty="0" err="1" smtClean="0"/>
                        <a:t>Monocytes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MCV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121.8fl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MCH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31.5pg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MCHC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25.9g/dl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RDW-CV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35.4%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