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82" r:id="rId14"/>
    <p:sldId id="273" r:id="rId15"/>
    <p:sldId id="272" r:id="rId16"/>
    <p:sldId id="284" r:id="rId17"/>
    <p:sldId id="287" r:id="rId18"/>
    <p:sldId id="288" r:id="rId19"/>
    <p:sldId id="285" r:id="rId20"/>
    <p:sldId id="281" r:id="rId21"/>
    <p:sldId id="283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EE716-BBB4-4D53-AF39-B5CC4293BD03}" type="doc">
      <dgm:prSet loTypeId="urn:microsoft.com/office/officeart/2005/8/layout/venn1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IN"/>
        </a:p>
      </dgm:t>
    </dgm:pt>
    <dgm:pt modelId="{19EC9787-B335-46F2-9DDD-86330675FD62}">
      <dgm:prSet custT="1"/>
      <dgm:spPr/>
      <dgm:t>
        <a:bodyPr/>
        <a:lstStyle/>
        <a:p>
          <a:pPr rtl="0"/>
          <a:r>
            <a:rPr lang="en-IN" sz="2200" dirty="0" smtClean="0">
              <a:latin typeface="+mj-lt"/>
            </a:rPr>
            <a:t>RBS-132 mg/</a:t>
          </a:r>
          <a:r>
            <a:rPr lang="en-IN" sz="2200" dirty="0" err="1" smtClean="0">
              <a:latin typeface="+mj-lt"/>
            </a:rPr>
            <a:t>gl</a:t>
          </a:r>
          <a:endParaRPr lang="en-IN" sz="2200" dirty="0">
            <a:latin typeface="+mj-lt"/>
          </a:endParaRPr>
        </a:p>
      </dgm:t>
    </dgm:pt>
    <dgm:pt modelId="{75F8A9C2-C901-47D0-80C3-C6238DBABF4D}" type="parTrans" cxnId="{392918DE-F975-4921-B02A-8436271D1C65}">
      <dgm:prSet/>
      <dgm:spPr/>
      <dgm:t>
        <a:bodyPr/>
        <a:lstStyle/>
        <a:p>
          <a:endParaRPr lang="en-IN"/>
        </a:p>
      </dgm:t>
    </dgm:pt>
    <dgm:pt modelId="{34FEE936-385F-4EAE-93E1-862B856BBB23}" type="sibTrans" cxnId="{392918DE-F975-4921-B02A-8436271D1C65}">
      <dgm:prSet/>
      <dgm:spPr/>
      <dgm:t>
        <a:bodyPr/>
        <a:lstStyle/>
        <a:p>
          <a:endParaRPr lang="en-IN"/>
        </a:p>
      </dgm:t>
    </dgm:pt>
    <dgm:pt modelId="{A559C0E2-EF24-4A3C-9038-C0D823B97D7D}">
      <dgm:prSet custT="1"/>
      <dgm:spPr/>
      <dgm:t>
        <a:bodyPr/>
        <a:lstStyle/>
        <a:p>
          <a:pPr rtl="0"/>
          <a:r>
            <a:rPr lang="en-IN" sz="2200" dirty="0" smtClean="0">
              <a:latin typeface="+mj-lt"/>
            </a:rPr>
            <a:t>UREA-24mg/dl</a:t>
          </a:r>
          <a:endParaRPr lang="en-IN" sz="2200" dirty="0">
            <a:latin typeface="+mj-lt"/>
          </a:endParaRPr>
        </a:p>
      </dgm:t>
    </dgm:pt>
    <dgm:pt modelId="{60C497B5-F5BA-4297-8E6B-148C24775ABD}" type="parTrans" cxnId="{F9130E55-7B6B-44B2-9D00-9345FF993DF5}">
      <dgm:prSet/>
      <dgm:spPr/>
      <dgm:t>
        <a:bodyPr/>
        <a:lstStyle/>
        <a:p>
          <a:endParaRPr lang="en-IN"/>
        </a:p>
      </dgm:t>
    </dgm:pt>
    <dgm:pt modelId="{655741BC-39EB-4279-994E-B23F13AAE81E}" type="sibTrans" cxnId="{F9130E55-7B6B-44B2-9D00-9345FF993DF5}">
      <dgm:prSet/>
      <dgm:spPr/>
      <dgm:t>
        <a:bodyPr/>
        <a:lstStyle/>
        <a:p>
          <a:endParaRPr lang="en-IN"/>
        </a:p>
      </dgm:t>
    </dgm:pt>
    <dgm:pt modelId="{7D447CA3-132F-43F8-80E7-EBDE1E1AF0CD}">
      <dgm:prSet custT="1"/>
      <dgm:spPr/>
      <dgm:t>
        <a:bodyPr/>
        <a:lstStyle/>
        <a:p>
          <a:pPr rtl="0"/>
          <a:r>
            <a:rPr lang="en-IN" sz="2200" dirty="0" smtClean="0">
              <a:latin typeface="+mj-lt"/>
              <a:cs typeface="Aparajita" pitchFamily="34" charset="0"/>
            </a:rPr>
            <a:t>CREATININE-1.3mg/dl</a:t>
          </a:r>
          <a:endParaRPr lang="en-IN" sz="2200" dirty="0">
            <a:latin typeface="+mj-lt"/>
            <a:cs typeface="Aparajita" pitchFamily="34" charset="0"/>
          </a:endParaRPr>
        </a:p>
      </dgm:t>
    </dgm:pt>
    <dgm:pt modelId="{0BAABB74-D351-4494-8D83-10EAFE2EF487}" type="parTrans" cxnId="{C5265557-D240-4189-B111-30032E1B58DF}">
      <dgm:prSet/>
      <dgm:spPr/>
      <dgm:t>
        <a:bodyPr/>
        <a:lstStyle/>
        <a:p>
          <a:endParaRPr lang="en-IN"/>
        </a:p>
      </dgm:t>
    </dgm:pt>
    <dgm:pt modelId="{990DB2CF-9A15-4EF4-B242-CBE4CF571B58}" type="sibTrans" cxnId="{C5265557-D240-4189-B111-30032E1B58DF}">
      <dgm:prSet/>
      <dgm:spPr/>
      <dgm:t>
        <a:bodyPr/>
        <a:lstStyle/>
        <a:p>
          <a:endParaRPr lang="en-IN"/>
        </a:p>
      </dgm:t>
    </dgm:pt>
    <dgm:pt modelId="{1DDF63D6-5F44-4A03-9485-B6D13C7C153C}">
      <dgm:prSet custT="1"/>
      <dgm:spPr/>
      <dgm:t>
        <a:bodyPr/>
        <a:lstStyle/>
        <a:p>
          <a:pPr rtl="0"/>
          <a:r>
            <a:rPr lang="en-IN" sz="2200" dirty="0" smtClean="0">
              <a:latin typeface="+mj-lt"/>
            </a:rPr>
            <a:t>SGOT/SGPT : 32/30 IU/L</a:t>
          </a:r>
          <a:endParaRPr lang="en-IN" sz="2200" dirty="0">
            <a:latin typeface="+mj-lt"/>
          </a:endParaRPr>
        </a:p>
      </dgm:t>
    </dgm:pt>
    <dgm:pt modelId="{4F37BDB1-4329-43EB-A509-9E3E8B595972}" type="parTrans" cxnId="{26B609FA-60F2-4885-8400-CE4B02D97925}">
      <dgm:prSet/>
      <dgm:spPr/>
      <dgm:t>
        <a:bodyPr/>
        <a:lstStyle/>
        <a:p>
          <a:endParaRPr lang="en-IN"/>
        </a:p>
      </dgm:t>
    </dgm:pt>
    <dgm:pt modelId="{45161AD5-F4B0-4AD9-801B-7FC5EC084F8F}" type="sibTrans" cxnId="{26B609FA-60F2-4885-8400-CE4B02D97925}">
      <dgm:prSet/>
      <dgm:spPr/>
      <dgm:t>
        <a:bodyPr/>
        <a:lstStyle/>
        <a:p>
          <a:endParaRPr lang="en-IN"/>
        </a:p>
      </dgm:t>
    </dgm:pt>
    <dgm:pt modelId="{7E5E204B-DAB2-440E-B719-36BE2DFB61C5}">
      <dgm:prSet custT="1"/>
      <dgm:spPr/>
      <dgm:t>
        <a:bodyPr/>
        <a:lstStyle/>
        <a:p>
          <a:pPr rtl="0"/>
          <a:r>
            <a:rPr lang="en-IN" sz="2200" dirty="0" smtClean="0">
              <a:latin typeface="+mj-lt"/>
            </a:rPr>
            <a:t>ALP-153u/l</a:t>
          </a:r>
          <a:endParaRPr lang="en-IN" sz="2200" dirty="0">
            <a:latin typeface="+mj-lt"/>
          </a:endParaRPr>
        </a:p>
      </dgm:t>
    </dgm:pt>
    <dgm:pt modelId="{AE3E605D-AFD3-4629-9B94-DBDE75969E8D}" type="parTrans" cxnId="{AA9FE4B9-C404-4999-8714-36E200426FB9}">
      <dgm:prSet/>
      <dgm:spPr/>
      <dgm:t>
        <a:bodyPr/>
        <a:lstStyle/>
        <a:p>
          <a:endParaRPr lang="en-IN"/>
        </a:p>
      </dgm:t>
    </dgm:pt>
    <dgm:pt modelId="{478518F1-34D9-48A4-AB20-435B6C344233}" type="sibTrans" cxnId="{AA9FE4B9-C404-4999-8714-36E200426FB9}">
      <dgm:prSet/>
      <dgm:spPr/>
      <dgm:t>
        <a:bodyPr/>
        <a:lstStyle/>
        <a:p>
          <a:endParaRPr lang="en-IN"/>
        </a:p>
      </dgm:t>
    </dgm:pt>
    <dgm:pt modelId="{678B9B2D-93E1-46DF-92E5-4FD8B1223B34}">
      <dgm:prSet custT="1"/>
      <dgm:spPr/>
      <dgm:t>
        <a:bodyPr/>
        <a:lstStyle/>
        <a:p>
          <a:pPr rtl="0"/>
          <a:r>
            <a:rPr lang="en-IN" sz="2200" dirty="0" smtClean="0">
              <a:latin typeface="+mj-lt"/>
            </a:rPr>
            <a:t>Total </a:t>
          </a:r>
          <a:r>
            <a:rPr lang="en-IN" sz="2200" dirty="0" err="1" smtClean="0">
              <a:latin typeface="+mj-lt"/>
            </a:rPr>
            <a:t>bilirubin</a:t>
          </a:r>
          <a:r>
            <a:rPr lang="en-IN" sz="2200" dirty="0" smtClean="0">
              <a:latin typeface="+mj-lt"/>
            </a:rPr>
            <a:t> – 0.8 mg/dl</a:t>
          </a:r>
          <a:endParaRPr lang="en-IN" sz="2200" dirty="0">
            <a:latin typeface="+mj-lt"/>
          </a:endParaRPr>
        </a:p>
      </dgm:t>
    </dgm:pt>
    <dgm:pt modelId="{866D809F-0B8E-4A8A-8EC9-C6F9CDEA0B5C}" type="parTrans" cxnId="{C94515BC-CF61-4FFF-944B-E59B0F61E104}">
      <dgm:prSet/>
      <dgm:spPr/>
      <dgm:t>
        <a:bodyPr/>
        <a:lstStyle/>
        <a:p>
          <a:endParaRPr lang="en-IN"/>
        </a:p>
      </dgm:t>
    </dgm:pt>
    <dgm:pt modelId="{C007D3FD-40D6-42EF-A6BD-0236F683F61D}" type="sibTrans" cxnId="{C94515BC-CF61-4FFF-944B-E59B0F61E104}">
      <dgm:prSet/>
      <dgm:spPr/>
      <dgm:t>
        <a:bodyPr/>
        <a:lstStyle/>
        <a:p>
          <a:endParaRPr lang="en-IN"/>
        </a:p>
      </dgm:t>
    </dgm:pt>
    <dgm:pt modelId="{4745876A-ADAF-4886-9EB6-E5C8AF6557BE}" type="pres">
      <dgm:prSet presAssocID="{EEFEE716-BBB4-4D53-AF39-B5CC4293BD0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8392F3E-BDBA-4B18-A0F4-41B727679E7E}" type="pres">
      <dgm:prSet presAssocID="{19EC9787-B335-46F2-9DDD-86330675FD62}" presName="circ1" presStyleLbl="vennNode1" presStyleIdx="0" presStyleCnt="6"/>
      <dgm:spPr/>
    </dgm:pt>
    <dgm:pt modelId="{4D685281-59EF-4C9F-B99C-A2A9487B0444}" type="pres">
      <dgm:prSet presAssocID="{19EC9787-B335-46F2-9DDD-86330675FD62}" presName="circ1Tx" presStyleLbl="revTx" presStyleIdx="0" presStyleCnt="0" custScaleX="143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C37ED5-9950-4748-A152-EC6359138FB5}" type="pres">
      <dgm:prSet presAssocID="{A559C0E2-EF24-4A3C-9038-C0D823B97D7D}" presName="circ2" presStyleLbl="vennNode1" presStyleIdx="1" presStyleCnt="6"/>
      <dgm:spPr/>
    </dgm:pt>
    <dgm:pt modelId="{7357C941-1DDF-4411-94FB-D4EB5FC21E35}" type="pres">
      <dgm:prSet presAssocID="{A559C0E2-EF24-4A3C-9038-C0D823B97D7D}" presName="circ2Tx" presStyleLbl="revTx" presStyleIdx="0" presStyleCnt="0" custScaleX="1581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E79D05-F16D-42FA-8E08-35DBD020131F}" type="pres">
      <dgm:prSet presAssocID="{7D447CA3-132F-43F8-80E7-EBDE1E1AF0CD}" presName="circ3" presStyleLbl="vennNode1" presStyleIdx="2" presStyleCnt="6"/>
      <dgm:spPr/>
    </dgm:pt>
    <dgm:pt modelId="{E4D89E2A-A035-4F29-AE90-867793A21EFE}" type="pres">
      <dgm:prSet presAssocID="{7D447CA3-132F-43F8-80E7-EBDE1E1AF0CD}" presName="circ3Tx" presStyleLbl="revTx" presStyleIdx="0" presStyleCnt="0" custScaleX="169392" custLinFactNeighborX="29636" custLinFactNeighborY="3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AA5B74-AC4A-40FA-BCE8-60CCEA9990C7}" type="pres">
      <dgm:prSet presAssocID="{1DDF63D6-5F44-4A03-9485-B6D13C7C153C}" presName="circ4" presStyleLbl="vennNode1" presStyleIdx="3" presStyleCnt="6"/>
      <dgm:spPr/>
    </dgm:pt>
    <dgm:pt modelId="{172FB549-AA03-433C-AA04-353A53CBDEEF}" type="pres">
      <dgm:prSet presAssocID="{1DDF63D6-5F44-4A03-9485-B6D13C7C153C}" presName="circ4Tx" presStyleLbl="revTx" presStyleIdx="0" presStyleCnt="0" custScaleX="195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79F0B4-9FB7-42B6-9EDB-0EC0E9141645}" type="pres">
      <dgm:prSet presAssocID="{7E5E204B-DAB2-440E-B719-36BE2DFB61C5}" presName="circ5" presStyleLbl="vennNode1" presStyleIdx="4" presStyleCnt="6"/>
      <dgm:spPr/>
    </dgm:pt>
    <dgm:pt modelId="{C7B806E4-3ADF-45EA-A5E8-D45390CA22C5}" type="pres">
      <dgm:prSet presAssocID="{7E5E204B-DAB2-440E-B719-36BE2DFB61C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A316DE-8DAE-40C6-AD74-DA7C18DCC5E8}" type="pres">
      <dgm:prSet presAssocID="{678B9B2D-93E1-46DF-92E5-4FD8B1223B34}" presName="circ6" presStyleLbl="vennNode1" presStyleIdx="5" presStyleCnt="6"/>
      <dgm:spPr/>
    </dgm:pt>
    <dgm:pt modelId="{F0092F0E-74AF-4707-A7BF-EFD082212BD0}" type="pres">
      <dgm:prSet presAssocID="{678B9B2D-93E1-46DF-92E5-4FD8B1223B3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9130E55-7B6B-44B2-9D00-9345FF993DF5}" srcId="{EEFEE716-BBB4-4D53-AF39-B5CC4293BD03}" destId="{A559C0E2-EF24-4A3C-9038-C0D823B97D7D}" srcOrd="1" destOrd="0" parTransId="{60C497B5-F5BA-4297-8E6B-148C24775ABD}" sibTransId="{655741BC-39EB-4279-994E-B23F13AAE81E}"/>
    <dgm:cxn modelId="{26B609FA-60F2-4885-8400-CE4B02D97925}" srcId="{EEFEE716-BBB4-4D53-AF39-B5CC4293BD03}" destId="{1DDF63D6-5F44-4A03-9485-B6D13C7C153C}" srcOrd="3" destOrd="0" parTransId="{4F37BDB1-4329-43EB-A509-9E3E8B595972}" sibTransId="{45161AD5-F4B0-4AD9-801B-7FC5EC084F8F}"/>
    <dgm:cxn modelId="{CB18C2F7-338E-460C-9F87-C8832F49578D}" type="presOf" srcId="{7D447CA3-132F-43F8-80E7-EBDE1E1AF0CD}" destId="{E4D89E2A-A035-4F29-AE90-867793A21EFE}" srcOrd="0" destOrd="0" presId="urn:microsoft.com/office/officeart/2005/8/layout/venn1"/>
    <dgm:cxn modelId="{47B705C8-9CCC-48FB-A78E-9DDFF6B268C9}" type="presOf" srcId="{19EC9787-B335-46F2-9DDD-86330675FD62}" destId="{4D685281-59EF-4C9F-B99C-A2A9487B0444}" srcOrd="0" destOrd="0" presId="urn:microsoft.com/office/officeart/2005/8/layout/venn1"/>
    <dgm:cxn modelId="{AA9FE4B9-C404-4999-8714-36E200426FB9}" srcId="{EEFEE716-BBB4-4D53-AF39-B5CC4293BD03}" destId="{7E5E204B-DAB2-440E-B719-36BE2DFB61C5}" srcOrd="4" destOrd="0" parTransId="{AE3E605D-AFD3-4629-9B94-DBDE75969E8D}" sibTransId="{478518F1-34D9-48A4-AB20-435B6C344233}"/>
    <dgm:cxn modelId="{73A4DC49-BF48-4B68-8B97-85B5059A917B}" type="presOf" srcId="{678B9B2D-93E1-46DF-92E5-4FD8B1223B34}" destId="{F0092F0E-74AF-4707-A7BF-EFD082212BD0}" srcOrd="0" destOrd="0" presId="urn:microsoft.com/office/officeart/2005/8/layout/venn1"/>
    <dgm:cxn modelId="{C5265557-D240-4189-B111-30032E1B58DF}" srcId="{EEFEE716-BBB4-4D53-AF39-B5CC4293BD03}" destId="{7D447CA3-132F-43F8-80E7-EBDE1E1AF0CD}" srcOrd="2" destOrd="0" parTransId="{0BAABB74-D351-4494-8D83-10EAFE2EF487}" sibTransId="{990DB2CF-9A15-4EF4-B242-CBE4CF571B58}"/>
    <dgm:cxn modelId="{C94515BC-CF61-4FFF-944B-E59B0F61E104}" srcId="{EEFEE716-BBB4-4D53-AF39-B5CC4293BD03}" destId="{678B9B2D-93E1-46DF-92E5-4FD8B1223B34}" srcOrd="5" destOrd="0" parTransId="{866D809F-0B8E-4A8A-8EC9-C6F9CDEA0B5C}" sibTransId="{C007D3FD-40D6-42EF-A6BD-0236F683F61D}"/>
    <dgm:cxn modelId="{392918DE-F975-4921-B02A-8436271D1C65}" srcId="{EEFEE716-BBB4-4D53-AF39-B5CC4293BD03}" destId="{19EC9787-B335-46F2-9DDD-86330675FD62}" srcOrd="0" destOrd="0" parTransId="{75F8A9C2-C901-47D0-80C3-C6238DBABF4D}" sibTransId="{34FEE936-385F-4EAE-93E1-862B856BBB23}"/>
    <dgm:cxn modelId="{5EAB67C0-851A-4738-958D-A3FCE28AF3E4}" type="presOf" srcId="{A559C0E2-EF24-4A3C-9038-C0D823B97D7D}" destId="{7357C941-1DDF-4411-94FB-D4EB5FC21E35}" srcOrd="0" destOrd="0" presId="urn:microsoft.com/office/officeart/2005/8/layout/venn1"/>
    <dgm:cxn modelId="{6341428B-D47E-48D6-928B-C1AA0D50C0FA}" type="presOf" srcId="{1DDF63D6-5F44-4A03-9485-B6D13C7C153C}" destId="{172FB549-AA03-433C-AA04-353A53CBDEEF}" srcOrd="0" destOrd="0" presId="urn:microsoft.com/office/officeart/2005/8/layout/venn1"/>
    <dgm:cxn modelId="{326350AC-F389-4252-A6F8-D8B9C94237CB}" type="presOf" srcId="{EEFEE716-BBB4-4D53-AF39-B5CC4293BD03}" destId="{4745876A-ADAF-4886-9EB6-E5C8AF6557BE}" srcOrd="0" destOrd="0" presId="urn:microsoft.com/office/officeart/2005/8/layout/venn1"/>
    <dgm:cxn modelId="{1A3519B2-85D7-456B-891E-C308A628DB42}" type="presOf" srcId="{7E5E204B-DAB2-440E-B719-36BE2DFB61C5}" destId="{C7B806E4-3ADF-45EA-A5E8-D45390CA22C5}" srcOrd="0" destOrd="0" presId="urn:microsoft.com/office/officeart/2005/8/layout/venn1"/>
    <dgm:cxn modelId="{8515D150-3051-4F1B-9CF8-DC7D668076E1}" type="presParOf" srcId="{4745876A-ADAF-4886-9EB6-E5C8AF6557BE}" destId="{78392F3E-BDBA-4B18-A0F4-41B727679E7E}" srcOrd="0" destOrd="0" presId="urn:microsoft.com/office/officeart/2005/8/layout/venn1"/>
    <dgm:cxn modelId="{C7860B53-1548-41C1-8133-6CA887A80140}" type="presParOf" srcId="{4745876A-ADAF-4886-9EB6-E5C8AF6557BE}" destId="{4D685281-59EF-4C9F-B99C-A2A9487B0444}" srcOrd="1" destOrd="0" presId="urn:microsoft.com/office/officeart/2005/8/layout/venn1"/>
    <dgm:cxn modelId="{4C79C784-C809-4748-9071-40142A2F0C49}" type="presParOf" srcId="{4745876A-ADAF-4886-9EB6-E5C8AF6557BE}" destId="{39C37ED5-9950-4748-A152-EC6359138FB5}" srcOrd="2" destOrd="0" presId="urn:microsoft.com/office/officeart/2005/8/layout/venn1"/>
    <dgm:cxn modelId="{D51D979E-4C51-4E16-AAEA-431CD3B1AC14}" type="presParOf" srcId="{4745876A-ADAF-4886-9EB6-E5C8AF6557BE}" destId="{7357C941-1DDF-4411-94FB-D4EB5FC21E35}" srcOrd="3" destOrd="0" presId="urn:microsoft.com/office/officeart/2005/8/layout/venn1"/>
    <dgm:cxn modelId="{B8F314F8-AC8A-40DD-BFE5-B275966D02DF}" type="presParOf" srcId="{4745876A-ADAF-4886-9EB6-E5C8AF6557BE}" destId="{5CE79D05-F16D-42FA-8E08-35DBD020131F}" srcOrd="4" destOrd="0" presId="urn:microsoft.com/office/officeart/2005/8/layout/venn1"/>
    <dgm:cxn modelId="{9ABCBBAC-C563-4BE2-8584-D3A84F8E3ED9}" type="presParOf" srcId="{4745876A-ADAF-4886-9EB6-E5C8AF6557BE}" destId="{E4D89E2A-A035-4F29-AE90-867793A21EFE}" srcOrd="5" destOrd="0" presId="urn:microsoft.com/office/officeart/2005/8/layout/venn1"/>
    <dgm:cxn modelId="{373C3136-856C-4458-B69B-CC81753CFC13}" type="presParOf" srcId="{4745876A-ADAF-4886-9EB6-E5C8AF6557BE}" destId="{F7AA5B74-AC4A-40FA-BCE8-60CCEA9990C7}" srcOrd="6" destOrd="0" presId="urn:microsoft.com/office/officeart/2005/8/layout/venn1"/>
    <dgm:cxn modelId="{2BA45254-EBEC-4EBF-812F-FED25D672F9C}" type="presParOf" srcId="{4745876A-ADAF-4886-9EB6-E5C8AF6557BE}" destId="{172FB549-AA03-433C-AA04-353A53CBDEEF}" srcOrd="7" destOrd="0" presId="urn:microsoft.com/office/officeart/2005/8/layout/venn1"/>
    <dgm:cxn modelId="{A2860A7F-DD4E-4EF4-B630-2EDA1FBBDC4B}" type="presParOf" srcId="{4745876A-ADAF-4886-9EB6-E5C8AF6557BE}" destId="{4479F0B4-9FB7-42B6-9EDB-0EC0E9141645}" srcOrd="8" destOrd="0" presId="urn:microsoft.com/office/officeart/2005/8/layout/venn1"/>
    <dgm:cxn modelId="{AEBD90A2-94A5-4DD9-98DD-F02C55671751}" type="presParOf" srcId="{4745876A-ADAF-4886-9EB6-E5C8AF6557BE}" destId="{C7B806E4-3ADF-45EA-A5E8-D45390CA22C5}" srcOrd="9" destOrd="0" presId="urn:microsoft.com/office/officeart/2005/8/layout/venn1"/>
    <dgm:cxn modelId="{EC57918F-BE18-4B90-99D6-2576435EBDC3}" type="presParOf" srcId="{4745876A-ADAF-4886-9EB6-E5C8AF6557BE}" destId="{ECA316DE-8DAE-40C6-AD74-DA7C18DCC5E8}" srcOrd="10" destOrd="0" presId="urn:microsoft.com/office/officeart/2005/8/layout/venn1"/>
    <dgm:cxn modelId="{E7747279-9004-49A2-BECD-04E5A7721002}" type="presParOf" srcId="{4745876A-ADAF-4886-9EB6-E5C8AF6557BE}" destId="{F0092F0E-74AF-4707-A7BF-EFD082212BD0}" srcOrd="11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87C0C-9B7C-4627-9F9A-F745553CCED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97E340B-9B61-424A-A154-8FF4AE05BCFC}">
      <dgm:prSet phldrT="[Text]" custT="1"/>
      <dgm:spPr/>
      <dgm:t>
        <a:bodyPr/>
        <a:lstStyle/>
        <a:p>
          <a:r>
            <a:rPr lang="en-IN" sz="2200" dirty="0" smtClean="0"/>
            <a:t>FT4 – 1.04 </a:t>
          </a:r>
          <a:r>
            <a:rPr lang="en-IN" sz="2200" dirty="0" err="1" smtClean="0"/>
            <a:t>ng</a:t>
          </a:r>
          <a:r>
            <a:rPr lang="en-IN" sz="2200" dirty="0" smtClean="0"/>
            <a:t>/dl, TSH – 1.82 </a:t>
          </a:r>
          <a:r>
            <a:rPr lang="en-IN" sz="2200" dirty="0" err="1" smtClean="0"/>
            <a:t>mcu</a:t>
          </a:r>
          <a:r>
            <a:rPr lang="en-IN" sz="2200" dirty="0" smtClean="0"/>
            <a:t>/ml</a:t>
          </a:r>
          <a:endParaRPr lang="en-IN" sz="2200" dirty="0"/>
        </a:p>
      </dgm:t>
    </dgm:pt>
    <dgm:pt modelId="{E3987423-9E43-4F8C-9111-9C441AA0BCA4}" type="parTrans" cxnId="{347E04D6-880D-4CCD-AA22-5508D88CB860}">
      <dgm:prSet/>
      <dgm:spPr/>
      <dgm:t>
        <a:bodyPr/>
        <a:lstStyle/>
        <a:p>
          <a:endParaRPr lang="en-IN"/>
        </a:p>
      </dgm:t>
    </dgm:pt>
    <dgm:pt modelId="{D2CF89E0-3CFA-4DA4-B6FA-2C5D281B3F2C}" type="sibTrans" cxnId="{347E04D6-880D-4CCD-AA22-5508D88CB860}">
      <dgm:prSet/>
      <dgm:spPr/>
      <dgm:t>
        <a:bodyPr/>
        <a:lstStyle/>
        <a:p>
          <a:endParaRPr lang="en-IN"/>
        </a:p>
      </dgm:t>
    </dgm:pt>
    <dgm:pt modelId="{0B71E8CA-C3FB-4B51-B086-A7B52BD8C66D}">
      <dgm:prSet phldrT="[Text]"/>
      <dgm:spPr/>
      <dgm:t>
        <a:bodyPr/>
        <a:lstStyle/>
        <a:p>
          <a:r>
            <a:rPr lang="en-IN" dirty="0" smtClean="0"/>
            <a:t>HIV, </a:t>
          </a:r>
          <a:r>
            <a:rPr lang="en-IN" dirty="0" err="1" smtClean="0"/>
            <a:t>HbsAg</a:t>
          </a:r>
          <a:r>
            <a:rPr lang="en-IN" dirty="0" smtClean="0"/>
            <a:t>, Anti HCV - negative</a:t>
          </a:r>
          <a:endParaRPr lang="en-IN" dirty="0"/>
        </a:p>
      </dgm:t>
    </dgm:pt>
    <dgm:pt modelId="{E80FDF42-A0F5-4EB7-A6CD-E8F1F8A4302C}" type="parTrans" cxnId="{2A899F5E-29CD-4811-8AD0-C3F90BA64BD7}">
      <dgm:prSet/>
      <dgm:spPr/>
      <dgm:t>
        <a:bodyPr/>
        <a:lstStyle/>
        <a:p>
          <a:endParaRPr lang="en-IN"/>
        </a:p>
      </dgm:t>
    </dgm:pt>
    <dgm:pt modelId="{14738E43-4F15-4DFD-BC60-D7FC8F621DB0}" type="sibTrans" cxnId="{2A899F5E-29CD-4811-8AD0-C3F90BA64BD7}">
      <dgm:prSet/>
      <dgm:spPr/>
      <dgm:t>
        <a:bodyPr/>
        <a:lstStyle/>
        <a:p>
          <a:endParaRPr lang="en-IN"/>
        </a:p>
      </dgm:t>
    </dgm:pt>
    <dgm:pt modelId="{6CD08BF0-82FA-4E0F-AC59-C8C8745FEF5B}">
      <dgm:prSet phldrT="[Text]"/>
      <dgm:spPr/>
      <dgm:t>
        <a:bodyPr/>
        <a:lstStyle/>
        <a:p>
          <a:r>
            <a:rPr lang="en-IN" dirty="0" smtClean="0"/>
            <a:t>Carotid &amp; vertebral </a:t>
          </a:r>
          <a:r>
            <a:rPr lang="en-IN" dirty="0" err="1" smtClean="0"/>
            <a:t>doppler</a:t>
          </a:r>
          <a:r>
            <a:rPr lang="en-IN" dirty="0" smtClean="0"/>
            <a:t> – normal study</a:t>
          </a:r>
          <a:endParaRPr lang="en-IN" dirty="0"/>
        </a:p>
      </dgm:t>
    </dgm:pt>
    <dgm:pt modelId="{0BCBC984-9ADE-4DF1-BEFA-88BB08607195}" type="parTrans" cxnId="{3F3220AF-AF51-48AB-BE5F-CF3352A5BEE9}">
      <dgm:prSet/>
      <dgm:spPr/>
      <dgm:t>
        <a:bodyPr/>
        <a:lstStyle/>
        <a:p>
          <a:endParaRPr lang="en-IN"/>
        </a:p>
      </dgm:t>
    </dgm:pt>
    <dgm:pt modelId="{A744BEB5-0462-44B9-8ABF-51A9E0B2B479}" type="sibTrans" cxnId="{3F3220AF-AF51-48AB-BE5F-CF3352A5BEE9}">
      <dgm:prSet/>
      <dgm:spPr/>
      <dgm:t>
        <a:bodyPr/>
        <a:lstStyle/>
        <a:p>
          <a:endParaRPr lang="en-IN"/>
        </a:p>
      </dgm:t>
    </dgm:pt>
    <dgm:pt modelId="{9CE40CB5-20E3-4A9A-A432-4E5AD34C6E93}">
      <dgm:prSet/>
      <dgm:spPr/>
      <dgm:t>
        <a:bodyPr/>
        <a:lstStyle/>
        <a:p>
          <a:r>
            <a:rPr lang="en-IN" dirty="0" smtClean="0"/>
            <a:t>ECHO – LVEF 60%, NRWA</a:t>
          </a:r>
          <a:endParaRPr lang="en-IN" dirty="0"/>
        </a:p>
      </dgm:t>
    </dgm:pt>
    <dgm:pt modelId="{9207A4D8-A171-4B10-86E2-B2D1F67F1E96}" type="parTrans" cxnId="{AAA6BB7C-88DA-4888-804C-5BBE05AD8576}">
      <dgm:prSet/>
      <dgm:spPr/>
    </dgm:pt>
    <dgm:pt modelId="{B9C8E3AB-EAD0-4136-A504-A6DA9942F1AC}" type="sibTrans" cxnId="{AAA6BB7C-88DA-4888-804C-5BBE05AD8576}">
      <dgm:prSet/>
      <dgm:spPr/>
    </dgm:pt>
    <dgm:pt modelId="{2F83573F-B555-4012-A222-ED4899B8CA3D}" type="pres">
      <dgm:prSet presAssocID="{2E587C0C-9B7C-4627-9F9A-F745553CCEDC}" presName="linearFlow" presStyleCnt="0">
        <dgm:presLayoutVars>
          <dgm:dir/>
          <dgm:resizeHandles val="exact"/>
        </dgm:presLayoutVars>
      </dgm:prSet>
      <dgm:spPr/>
    </dgm:pt>
    <dgm:pt modelId="{9C498AE4-D589-44EA-9BEE-1EC9F549DA72}" type="pres">
      <dgm:prSet presAssocID="{897E340B-9B61-424A-A154-8FF4AE05BCFC}" presName="composite" presStyleCnt="0"/>
      <dgm:spPr/>
    </dgm:pt>
    <dgm:pt modelId="{93AB03C4-EF76-44B5-ABD1-006233C33EA6}" type="pres">
      <dgm:prSet presAssocID="{897E340B-9B61-424A-A154-8FF4AE05BCFC}" presName="imgShp" presStyleLbl="fgImgPlace1" presStyleIdx="0" presStyleCnt="4"/>
      <dgm:spPr/>
    </dgm:pt>
    <dgm:pt modelId="{982F2308-1469-4715-BDB0-8E52F4704350}" type="pres">
      <dgm:prSet presAssocID="{897E340B-9B61-424A-A154-8FF4AE05BCF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D4B2CF-8F6B-4E85-A77C-C8AD733C69E8}" type="pres">
      <dgm:prSet presAssocID="{D2CF89E0-3CFA-4DA4-B6FA-2C5D281B3F2C}" presName="spacing" presStyleCnt="0"/>
      <dgm:spPr/>
    </dgm:pt>
    <dgm:pt modelId="{390746EF-10AF-4821-A857-274C8A52E25B}" type="pres">
      <dgm:prSet presAssocID="{9CE40CB5-20E3-4A9A-A432-4E5AD34C6E93}" presName="composite" presStyleCnt="0"/>
      <dgm:spPr/>
    </dgm:pt>
    <dgm:pt modelId="{195EF8A8-490A-4FF7-BCA8-3482E805E6AE}" type="pres">
      <dgm:prSet presAssocID="{9CE40CB5-20E3-4A9A-A432-4E5AD34C6E93}" presName="imgShp" presStyleLbl="fgImgPlace1" presStyleIdx="1" presStyleCnt="4"/>
      <dgm:spPr/>
    </dgm:pt>
    <dgm:pt modelId="{02318A1B-813E-42F1-9ECC-AAC8232AF2B2}" type="pres">
      <dgm:prSet presAssocID="{9CE40CB5-20E3-4A9A-A432-4E5AD34C6E9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9A65DC-6CA0-4EF8-A02C-F49F880D60F1}" type="pres">
      <dgm:prSet presAssocID="{B9C8E3AB-EAD0-4136-A504-A6DA9942F1AC}" presName="spacing" presStyleCnt="0"/>
      <dgm:spPr/>
    </dgm:pt>
    <dgm:pt modelId="{AF743614-BCA7-4D32-AC7C-11C755963300}" type="pres">
      <dgm:prSet presAssocID="{0B71E8CA-C3FB-4B51-B086-A7B52BD8C66D}" presName="composite" presStyleCnt="0"/>
      <dgm:spPr/>
    </dgm:pt>
    <dgm:pt modelId="{23D9ECF9-EDAD-49DA-87D0-87F101C23B0A}" type="pres">
      <dgm:prSet presAssocID="{0B71E8CA-C3FB-4B51-B086-A7B52BD8C66D}" presName="imgShp" presStyleLbl="fgImgPlace1" presStyleIdx="2" presStyleCnt="4"/>
      <dgm:spPr/>
    </dgm:pt>
    <dgm:pt modelId="{A0647FA1-8797-4E7E-9825-61E8BB945D68}" type="pres">
      <dgm:prSet presAssocID="{0B71E8CA-C3FB-4B51-B086-A7B52BD8C66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9AF0A4-4DD3-4178-BB3B-4145A5E6FC04}" type="pres">
      <dgm:prSet presAssocID="{14738E43-4F15-4DFD-BC60-D7FC8F621DB0}" presName="spacing" presStyleCnt="0"/>
      <dgm:spPr/>
    </dgm:pt>
    <dgm:pt modelId="{4338CB2C-6EC9-4A34-BC2C-FF7F047EDCDF}" type="pres">
      <dgm:prSet presAssocID="{6CD08BF0-82FA-4E0F-AC59-C8C8745FEF5B}" presName="composite" presStyleCnt="0"/>
      <dgm:spPr/>
    </dgm:pt>
    <dgm:pt modelId="{D93AA04E-ABB8-412A-A921-AE7FFB7073D3}" type="pres">
      <dgm:prSet presAssocID="{6CD08BF0-82FA-4E0F-AC59-C8C8745FEF5B}" presName="imgShp" presStyleLbl="fgImgPlace1" presStyleIdx="3" presStyleCnt="4"/>
      <dgm:spPr/>
    </dgm:pt>
    <dgm:pt modelId="{C8C13462-0428-479D-9B6F-375FAB7020EE}" type="pres">
      <dgm:prSet presAssocID="{6CD08BF0-82FA-4E0F-AC59-C8C8745FEF5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47E04D6-880D-4CCD-AA22-5508D88CB860}" srcId="{2E587C0C-9B7C-4627-9F9A-F745553CCEDC}" destId="{897E340B-9B61-424A-A154-8FF4AE05BCFC}" srcOrd="0" destOrd="0" parTransId="{E3987423-9E43-4F8C-9111-9C441AA0BCA4}" sibTransId="{D2CF89E0-3CFA-4DA4-B6FA-2C5D281B3F2C}"/>
    <dgm:cxn modelId="{AAA6BB7C-88DA-4888-804C-5BBE05AD8576}" srcId="{2E587C0C-9B7C-4627-9F9A-F745553CCEDC}" destId="{9CE40CB5-20E3-4A9A-A432-4E5AD34C6E93}" srcOrd="1" destOrd="0" parTransId="{9207A4D8-A171-4B10-86E2-B2D1F67F1E96}" sibTransId="{B9C8E3AB-EAD0-4136-A504-A6DA9942F1AC}"/>
    <dgm:cxn modelId="{3F3220AF-AF51-48AB-BE5F-CF3352A5BEE9}" srcId="{2E587C0C-9B7C-4627-9F9A-F745553CCEDC}" destId="{6CD08BF0-82FA-4E0F-AC59-C8C8745FEF5B}" srcOrd="3" destOrd="0" parTransId="{0BCBC984-9ADE-4DF1-BEFA-88BB08607195}" sibTransId="{A744BEB5-0462-44B9-8ABF-51A9E0B2B479}"/>
    <dgm:cxn modelId="{1CAB41BA-B0EC-431F-9010-9C278E524C01}" type="presOf" srcId="{6CD08BF0-82FA-4E0F-AC59-C8C8745FEF5B}" destId="{C8C13462-0428-479D-9B6F-375FAB7020EE}" srcOrd="0" destOrd="0" presId="urn:microsoft.com/office/officeart/2005/8/layout/vList3"/>
    <dgm:cxn modelId="{2C25CB28-8AB6-49B7-957B-160E2CECB2D9}" type="presOf" srcId="{2E587C0C-9B7C-4627-9F9A-F745553CCEDC}" destId="{2F83573F-B555-4012-A222-ED4899B8CA3D}" srcOrd="0" destOrd="0" presId="urn:microsoft.com/office/officeart/2005/8/layout/vList3"/>
    <dgm:cxn modelId="{1592A4D9-AFBB-4713-B535-5DBC948675CA}" type="presOf" srcId="{9CE40CB5-20E3-4A9A-A432-4E5AD34C6E93}" destId="{02318A1B-813E-42F1-9ECC-AAC8232AF2B2}" srcOrd="0" destOrd="0" presId="urn:microsoft.com/office/officeart/2005/8/layout/vList3"/>
    <dgm:cxn modelId="{AB13C752-7004-4703-893B-F07A53EC4FBF}" type="presOf" srcId="{897E340B-9B61-424A-A154-8FF4AE05BCFC}" destId="{982F2308-1469-4715-BDB0-8E52F4704350}" srcOrd="0" destOrd="0" presId="urn:microsoft.com/office/officeart/2005/8/layout/vList3"/>
    <dgm:cxn modelId="{6F32BD1B-C7A7-40FB-98A7-BFF199010439}" type="presOf" srcId="{0B71E8CA-C3FB-4B51-B086-A7B52BD8C66D}" destId="{A0647FA1-8797-4E7E-9825-61E8BB945D68}" srcOrd="0" destOrd="0" presId="urn:microsoft.com/office/officeart/2005/8/layout/vList3"/>
    <dgm:cxn modelId="{2A899F5E-29CD-4811-8AD0-C3F90BA64BD7}" srcId="{2E587C0C-9B7C-4627-9F9A-F745553CCEDC}" destId="{0B71E8CA-C3FB-4B51-B086-A7B52BD8C66D}" srcOrd="2" destOrd="0" parTransId="{E80FDF42-A0F5-4EB7-A6CD-E8F1F8A4302C}" sibTransId="{14738E43-4F15-4DFD-BC60-D7FC8F621DB0}"/>
    <dgm:cxn modelId="{90C1EB58-DDFD-49C0-80A5-3DF749F301A8}" type="presParOf" srcId="{2F83573F-B555-4012-A222-ED4899B8CA3D}" destId="{9C498AE4-D589-44EA-9BEE-1EC9F549DA72}" srcOrd="0" destOrd="0" presId="urn:microsoft.com/office/officeart/2005/8/layout/vList3"/>
    <dgm:cxn modelId="{C0DF3B67-879F-447D-A26C-EA78A9664588}" type="presParOf" srcId="{9C498AE4-D589-44EA-9BEE-1EC9F549DA72}" destId="{93AB03C4-EF76-44B5-ABD1-006233C33EA6}" srcOrd="0" destOrd="0" presId="urn:microsoft.com/office/officeart/2005/8/layout/vList3"/>
    <dgm:cxn modelId="{92FE71E1-C8E8-4D67-8AEF-CF2978AB3518}" type="presParOf" srcId="{9C498AE4-D589-44EA-9BEE-1EC9F549DA72}" destId="{982F2308-1469-4715-BDB0-8E52F4704350}" srcOrd="1" destOrd="0" presId="urn:microsoft.com/office/officeart/2005/8/layout/vList3"/>
    <dgm:cxn modelId="{09EF5E06-BAA7-43A6-B4EC-4F2CCA48FA08}" type="presParOf" srcId="{2F83573F-B555-4012-A222-ED4899B8CA3D}" destId="{CDD4B2CF-8F6B-4E85-A77C-C8AD733C69E8}" srcOrd="1" destOrd="0" presId="urn:microsoft.com/office/officeart/2005/8/layout/vList3"/>
    <dgm:cxn modelId="{139D8F5E-6B54-4ACD-9DF1-B912EC018256}" type="presParOf" srcId="{2F83573F-B555-4012-A222-ED4899B8CA3D}" destId="{390746EF-10AF-4821-A857-274C8A52E25B}" srcOrd="2" destOrd="0" presId="urn:microsoft.com/office/officeart/2005/8/layout/vList3"/>
    <dgm:cxn modelId="{D717621C-8F73-4750-BFA2-82DA2FE3EE35}" type="presParOf" srcId="{390746EF-10AF-4821-A857-274C8A52E25B}" destId="{195EF8A8-490A-4FF7-BCA8-3482E805E6AE}" srcOrd="0" destOrd="0" presId="urn:microsoft.com/office/officeart/2005/8/layout/vList3"/>
    <dgm:cxn modelId="{60CF2F53-EED1-49F2-9713-A2F178F9E2EA}" type="presParOf" srcId="{390746EF-10AF-4821-A857-274C8A52E25B}" destId="{02318A1B-813E-42F1-9ECC-AAC8232AF2B2}" srcOrd="1" destOrd="0" presId="urn:microsoft.com/office/officeart/2005/8/layout/vList3"/>
    <dgm:cxn modelId="{CD616E32-DE05-4E17-BE45-D34F6DDEAB59}" type="presParOf" srcId="{2F83573F-B555-4012-A222-ED4899B8CA3D}" destId="{0A9A65DC-6CA0-4EF8-A02C-F49F880D60F1}" srcOrd="3" destOrd="0" presId="urn:microsoft.com/office/officeart/2005/8/layout/vList3"/>
    <dgm:cxn modelId="{4B5A712C-A6DE-463C-96E8-55A5D0BBFF85}" type="presParOf" srcId="{2F83573F-B555-4012-A222-ED4899B8CA3D}" destId="{AF743614-BCA7-4D32-AC7C-11C755963300}" srcOrd="4" destOrd="0" presId="urn:microsoft.com/office/officeart/2005/8/layout/vList3"/>
    <dgm:cxn modelId="{E7E0A1C9-4507-40FB-AFBC-DDBFE215B6DE}" type="presParOf" srcId="{AF743614-BCA7-4D32-AC7C-11C755963300}" destId="{23D9ECF9-EDAD-49DA-87D0-87F101C23B0A}" srcOrd="0" destOrd="0" presId="urn:microsoft.com/office/officeart/2005/8/layout/vList3"/>
    <dgm:cxn modelId="{72639610-6B59-4CB0-9C95-5BA7EBBAD786}" type="presParOf" srcId="{AF743614-BCA7-4D32-AC7C-11C755963300}" destId="{A0647FA1-8797-4E7E-9825-61E8BB945D68}" srcOrd="1" destOrd="0" presId="urn:microsoft.com/office/officeart/2005/8/layout/vList3"/>
    <dgm:cxn modelId="{6818F0C1-4C3C-4AF0-95A5-02F5D5F5324C}" type="presParOf" srcId="{2F83573F-B555-4012-A222-ED4899B8CA3D}" destId="{EF9AF0A4-4DD3-4178-BB3B-4145A5E6FC04}" srcOrd="5" destOrd="0" presId="urn:microsoft.com/office/officeart/2005/8/layout/vList3"/>
    <dgm:cxn modelId="{8790C30E-6BAE-43C8-A44B-2067AC81DD65}" type="presParOf" srcId="{2F83573F-B555-4012-A222-ED4899B8CA3D}" destId="{4338CB2C-6EC9-4A34-BC2C-FF7F047EDCDF}" srcOrd="6" destOrd="0" presId="urn:microsoft.com/office/officeart/2005/8/layout/vList3"/>
    <dgm:cxn modelId="{738D5617-B215-481C-935B-25A2C7627F39}" type="presParOf" srcId="{4338CB2C-6EC9-4A34-BC2C-FF7F047EDCDF}" destId="{D93AA04E-ABB8-412A-A921-AE7FFB7073D3}" srcOrd="0" destOrd="0" presId="urn:microsoft.com/office/officeart/2005/8/layout/vList3"/>
    <dgm:cxn modelId="{052A168E-EA06-4691-AB43-9FA78731892F}" type="presParOf" srcId="{4338CB2C-6EC9-4A34-BC2C-FF7F047EDCDF}" destId="{C8C13462-0428-479D-9B6F-375FAB7020EE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48AF2-B598-44E5-B477-10186FF7BBF3}" type="doc">
      <dgm:prSet loTypeId="urn:microsoft.com/office/officeart/2005/8/layout/h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C85E8F82-A09A-4397-BF46-58D48AFB9218}">
      <dgm:prSet phldrT="[Text]"/>
      <dgm:spPr/>
      <dgm:t>
        <a:bodyPr/>
        <a:lstStyle/>
        <a:p>
          <a:r>
            <a:rPr lang="en-IN" dirty="0" smtClean="0">
              <a:latin typeface="+mj-lt"/>
            </a:rPr>
            <a:t>08/06</a:t>
          </a:r>
          <a:endParaRPr lang="en-IN" dirty="0">
            <a:latin typeface="+mj-lt"/>
          </a:endParaRPr>
        </a:p>
      </dgm:t>
    </dgm:pt>
    <dgm:pt modelId="{2E8B5606-8BE9-45DE-9F57-45ED4D694081}" type="parTrans" cxnId="{F9AA97CE-FDB9-4555-A4C5-91BB8043760D}">
      <dgm:prSet/>
      <dgm:spPr/>
      <dgm:t>
        <a:bodyPr/>
        <a:lstStyle/>
        <a:p>
          <a:endParaRPr lang="en-IN"/>
        </a:p>
      </dgm:t>
    </dgm:pt>
    <dgm:pt modelId="{CB26AFD0-2C36-4C29-9A43-EF66C740AE94}" type="sibTrans" cxnId="{F9AA97CE-FDB9-4555-A4C5-91BB8043760D}">
      <dgm:prSet/>
      <dgm:spPr/>
      <dgm:t>
        <a:bodyPr/>
        <a:lstStyle/>
        <a:p>
          <a:endParaRPr lang="en-IN"/>
        </a:p>
      </dgm:t>
    </dgm:pt>
    <dgm:pt modelId="{CAB54794-F283-470A-9CF8-D823402792B1}">
      <dgm:prSet phldrT="[Text]" custT="1"/>
      <dgm:spPr/>
      <dgm:t>
        <a:bodyPr/>
        <a:lstStyle/>
        <a:p>
          <a:r>
            <a:rPr lang="en-IN" sz="2400" dirty="0" smtClean="0">
              <a:latin typeface="+mj-lt"/>
            </a:rPr>
            <a:t>TC- 278 mg/dl</a:t>
          </a:r>
          <a:endParaRPr lang="en-IN" sz="2400" dirty="0">
            <a:latin typeface="+mj-lt"/>
          </a:endParaRPr>
        </a:p>
      </dgm:t>
    </dgm:pt>
    <dgm:pt modelId="{FDF24EC7-176E-4334-AD45-201DA6CB1B0D}" type="parTrans" cxnId="{86FC82D3-1A1D-43AA-A728-C7580E4BA903}">
      <dgm:prSet/>
      <dgm:spPr/>
      <dgm:t>
        <a:bodyPr/>
        <a:lstStyle/>
        <a:p>
          <a:endParaRPr lang="en-IN"/>
        </a:p>
      </dgm:t>
    </dgm:pt>
    <dgm:pt modelId="{6A666594-768C-4F3A-A2F6-BCCD64D1E58A}" type="sibTrans" cxnId="{86FC82D3-1A1D-43AA-A728-C7580E4BA903}">
      <dgm:prSet/>
      <dgm:spPr/>
      <dgm:t>
        <a:bodyPr/>
        <a:lstStyle/>
        <a:p>
          <a:endParaRPr lang="en-IN"/>
        </a:p>
      </dgm:t>
    </dgm:pt>
    <dgm:pt modelId="{D3D8D6A5-160B-455D-8684-71347F2A46FB}">
      <dgm:prSet phldrT="[Text]" custT="1"/>
      <dgm:spPr/>
      <dgm:t>
        <a:bodyPr/>
        <a:lstStyle/>
        <a:p>
          <a:r>
            <a:rPr lang="en-IN" sz="2400" dirty="0" smtClean="0">
              <a:latin typeface="+mj-lt"/>
            </a:rPr>
            <a:t>TGL - 2653 	mg/dl</a:t>
          </a:r>
          <a:endParaRPr lang="en-IN" sz="2400" dirty="0">
            <a:latin typeface="+mj-lt"/>
          </a:endParaRPr>
        </a:p>
      </dgm:t>
    </dgm:pt>
    <dgm:pt modelId="{615DED10-3BD2-45AA-BDBC-8A7D86D3AD40}" type="parTrans" cxnId="{A14934AD-8076-42AD-8794-0D884477D34B}">
      <dgm:prSet/>
      <dgm:spPr/>
      <dgm:t>
        <a:bodyPr/>
        <a:lstStyle/>
        <a:p>
          <a:endParaRPr lang="en-IN"/>
        </a:p>
      </dgm:t>
    </dgm:pt>
    <dgm:pt modelId="{D02E1AE5-F772-437E-94A8-6E9EE2F36BB3}" type="sibTrans" cxnId="{A14934AD-8076-42AD-8794-0D884477D34B}">
      <dgm:prSet/>
      <dgm:spPr/>
      <dgm:t>
        <a:bodyPr/>
        <a:lstStyle/>
        <a:p>
          <a:endParaRPr lang="en-IN"/>
        </a:p>
      </dgm:t>
    </dgm:pt>
    <dgm:pt modelId="{DC7A9D7A-E8E1-45EF-9F4E-763ECF854238}">
      <dgm:prSet phldrT="[Text]"/>
      <dgm:spPr/>
      <dgm:t>
        <a:bodyPr/>
        <a:lstStyle/>
        <a:p>
          <a:r>
            <a:rPr lang="en-IN" dirty="0" smtClean="0">
              <a:latin typeface="+mj-lt"/>
            </a:rPr>
            <a:t>08/07</a:t>
          </a:r>
          <a:endParaRPr lang="en-IN" dirty="0">
            <a:latin typeface="+mj-lt"/>
          </a:endParaRPr>
        </a:p>
      </dgm:t>
    </dgm:pt>
    <dgm:pt modelId="{48C3729F-4451-4DDC-8169-0B3B7F4C4243}" type="parTrans" cxnId="{E9F7A1CA-0F04-4C51-8AFD-98C891CC7214}">
      <dgm:prSet/>
      <dgm:spPr/>
      <dgm:t>
        <a:bodyPr/>
        <a:lstStyle/>
        <a:p>
          <a:endParaRPr lang="en-IN"/>
        </a:p>
      </dgm:t>
    </dgm:pt>
    <dgm:pt modelId="{4692C4DC-22E3-4CA7-A507-9A70505CB8E0}" type="sibTrans" cxnId="{E9F7A1CA-0F04-4C51-8AFD-98C891CC7214}">
      <dgm:prSet/>
      <dgm:spPr/>
      <dgm:t>
        <a:bodyPr/>
        <a:lstStyle/>
        <a:p>
          <a:endParaRPr lang="en-IN"/>
        </a:p>
      </dgm:t>
    </dgm:pt>
    <dgm:pt modelId="{80CCF1C2-54A2-4474-A103-19DB819D013A}">
      <dgm:prSet phldrT="[Text]" custT="1"/>
      <dgm:spPr/>
      <dgm:t>
        <a:bodyPr/>
        <a:lstStyle/>
        <a:p>
          <a:r>
            <a:rPr lang="en-IN" sz="2400" dirty="0" smtClean="0">
              <a:latin typeface="+mj-lt"/>
            </a:rPr>
            <a:t>TC- 246mg/dl</a:t>
          </a:r>
          <a:endParaRPr lang="en-IN" sz="2400" dirty="0"/>
        </a:p>
      </dgm:t>
    </dgm:pt>
    <dgm:pt modelId="{0B9F0B36-42C1-41DC-9CC9-E9009A98B84F}" type="parTrans" cxnId="{3CDCC81E-EC67-4EB6-AEF0-98D9BFB060D9}">
      <dgm:prSet/>
      <dgm:spPr/>
      <dgm:t>
        <a:bodyPr/>
        <a:lstStyle/>
        <a:p>
          <a:endParaRPr lang="en-IN"/>
        </a:p>
      </dgm:t>
    </dgm:pt>
    <dgm:pt modelId="{F40F80A0-85D8-42AE-9056-EA55BA43733B}" type="sibTrans" cxnId="{3CDCC81E-EC67-4EB6-AEF0-98D9BFB060D9}">
      <dgm:prSet/>
      <dgm:spPr/>
      <dgm:t>
        <a:bodyPr/>
        <a:lstStyle/>
        <a:p>
          <a:endParaRPr lang="en-IN"/>
        </a:p>
      </dgm:t>
    </dgm:pt>
    <dgm:pt modelId="{7965844D-1CE3-4B1E-9496-872CA72C1863}">
      <dgm:prSet phldrT="[Text]"/>
      <dgm:spPr/>
      <dgm:t>
        <a:bodyPr/>
        <a:lstStyle/>
        <a:p>
          <a:r>
            <a:rPr lang="en-IN" dirty="0" smtClean="0">
              <a:latin typeface="+mj-lt"/>
            </a:rPr>
            <a:t>08/08</a:t>
          </a:r>
          <a:endParaRPr lang="en-IN" dirty="0">
            <a:latin typeface="+mj-lt"/>
          </a:endParaRPr>
        </a:p>
      </dgm:t>
    </dgm:pt>
    <dgm:pt modelId="{F0A8A8E8-FAD2-45EA-AE80-37721D4A223D}" type="parTrans" cxnId="{909EC715-E91E-44F5-A018-928FF727CE62}">
      <dgm:prSet/>
      <dgm:spPr/>
      <dgm:t>
        <a:bodyPr/>
        <a:lstStyle/>
        <a:p>
          <a:endParaRPr lang="en-IN"/>
        </a:p>
      </dgm:t>
    </dgm:pt>
    <dgm:pt modelId="{CF12F39C-8572-4240-B7C6-6D8BEA558CEA}" type="sibTrans" cxnId="{909EC715-E91E-44F5-A018-928FF727CE62}">
      <dgm:prSet/>
      <dgm:spPr/>
      <dgm:t>
        <a:bodyPr/>
        <a:lstStyle/>
        <a:p>
          <a:endParaRPr lang="en-IN"/>
        </a:p>
      </dgm:t>
    </dgm:pt>
    <dgm:pt modelId="{B8ED0EA0-9B5A-4188-A0FC-D1CFFE00AD1D}">
      <dgm:prSet phldrT="[Text]" custT="1"/>
      <dgm:spPr/>
      <dgm:t>
        <a:bodyPr/>
        <a:lstStyle/>
        <a:p>
          <a:r>
            <a:rPr lang="en-IN" sz="2400" dirty="0" smtClean="0">
              <a:latin typeface="+mj-lt"/>
            </a:rPr>
            <a:t>TC- 240 mg/dl</a:t>
          </a:r>
          <a:endParaRPr lang="en-IN" sz="2400" dirty="0"/>
        </a:p>
      </dgm:t>
    </dgm:pt>
    <dgm:pt modelId="{7B9DD988-7AEB-46E4-985C-F874CEB545E2}" type="parTrans" cxnId="{1645C936-BA00-44EF-AE63-4EF1AA70DB5D}">
      <dgm:prSet/>
      <dgm:spPr/>
      <dgm:t>
        <a:bodyPr/>
        <a:lstStyle/>
        <a:p>
          <a:endParaRPr lang="en-IN"/>
        </a:p>
      </dgm:t>
    </dgm:pt>
    <dgm:pt modelId="{DB16558B-1EFC-49C7-87F5-AE568AC99B01}" type="sibTrans" cxnId="{1645C936-BA00-44EF-AE63-4EF1AA70DB5D}">
      <dgm:prSet/>
      <dgm:spPr/>
      <dgm:t>
        <a:bodyPr/>
        <a:lstStyle/>
        <a:p>
          <a:endParaRPr lang="en-IN"/>
        </a:p>
      </dgm:t>
    </dgm:pt>
    <dgm:pt modelId="{BC1BDF39-5A40-41C6-AFD6-B6682ED3A8A8}">
      <dgm:prSet custT="1"/>
      <dgm:spPr/>
      <dgm:t>
        <a:bodyPr/>
        <a:lstStyle/>
        <a:p>
          <a:r>
            <a:rPr lang="en-IN" sz="2400" dirty="0" smtClean="0">
              <a:latin typeface="+mj-lt"/>
            </a:rPr>
            <a:t>TGL - 2030 	mg/dl</a:t>
          </a:r>
          <a:endParaRPr lang="en-IN" sz="2400" dirty="0">
            <a:latin typeface="+mj-lt"/>
          </a:endParaRPr>
        </a:p>
      </dgm:t>
    </dgm:pt>
    <dgm:pt modelId="{3BC53E6D-4730-42AB-B3F7-C889C5A24A5A}" type="parTrans" cxnId="{D31550BA-C5B5-4786-B836-680A99BFCE38}">
      <dgm:prSet/>
      <dgm:spPr/>
      <dgm:t>
        <a:bodyPr/>
        <a:lstStyle/>
        <a:p>
          <a:endParaRPr lang="en-IN"/>
        </a:p>
      </dgm:t>
    </dgm:pt>
    <dgm:pt modelId="{64643F41-CD7E-465A-B6D6-306304F4EB3C}" type="sibTrans" cxnId="{D31550BA-C5B5-4786-B836-680A99BFCE38}">
      <dgm:prSet/>
      <dgm:spPr/>
      <dgm:t>
        <a:bodyPr/>
        <a:lstStyle/>
        <a:p>
          <a:endParaRPr lang="en-IN"/>
        </a:p>
      </dgm:t>
    </dgm:pt>
    <dgm:pt modelId="{558A8AD5-433E-42E1-A79F-6FF8FE3DB18A}">
      <dgm:prSet custT="1"/>
      <dgm:spPr/>
      <dgm:t>
        <a:bodyPr/>
        <a:lstStyle/>
        <a:p>
          <a:r>
            <a:rPr lang="en-IN" sz="2400" dirty="0" smtClean="0">
              <a:latin typeface="+mj-lt"/>
            </a:rPr>
            <a:t>TGL - 1183 	mg/dl</a:t>
          </a:r>
          <a:endParaRPr lang="en-IN" sz="2400" dirty="0">
            <a:latin typeface="+mj-lt"/>
          </a:endParaRPr>
        </a:p>
      </dgm:t>
    </dgm:pt>
    <dgm:pt modelId="{FE6F8C6B-80BF-4FC3-B1A9-AAAA1A0C7B7B}" type="parTrans" cxnId="{C487057D-E38D-4162-B2B5-9240E0CF39F0}">
      <dgm:prSet/>
      <dgm:spPr/>
      <dgm:t>
        <a:bodyPr/>
        <a:lstStyle/>
        <a:p>
          <a:endParaRPr lang="en-IN"/>
        </a:p>
      </dgm:t>
    </dgm:pt>
    <dgm:pt modelId="{89D90F13-5366-435B-9F0B-0F3F133854E2}" type="sibTrans" cxnId="{C487057D-E38D-4162-B2B5-9240E0CF39F0}">
      <dgm:prSet/>
      <dgm:spPr/>
      <dgm:t>
        <a:bodyPr/>
        <a:lstStyle/>
        <a:p>
          <a:endParaRPr lang="en-IN"/>
        </a:p>
      </dgm:t>
    </dgm:pt>
    <dgm:pt modelId="{A4716709-107A-47E8-B5DD-97B24EF84907}" type="pres">
      <dgm:prSet presAssocID="{74D48AF2-B598-44E5-B477-10186FF7BB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2B87418-C657-431C-956C-524AF09A2042}" type="pres">
      <dgm:prSet presAssocID="{C85E8F82-A09A-4397-BF46-58D48AFB9218}" presName="composite" presStyleCnt="0"/>
      <dgm:spPr/>
    </dgm:pt>
    <dgm:pt modelId="{33F20D08-DE17-4995-88A9-015514993FD2}" type="pres">
      <dgm:prSet presAssocID="{C85E8F82-A09A-4397-BF46-58D48AFB921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801D63-AF8C-4844-89A9-C5C7F8CADDAF}" type="pres">
      <dgm:prSet presAssocID="{C85E8F82-A09A-4397-BF46-58D48AFB921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6EE234-D13E-49C2-8067-FEAE2ACB6D0F}" type="pres">
      <dgm:prSet presAssocID="{CB26AFD0-2C36-4C29-9A43-EF66C740AE94}" presName="space" presStyleCnt="0"/>
      <dgm:spPr/>
    </dgm:pt>
    <dgm:pt modelId="{14A8B1F5-D55B-45F9-8A5C-85D21720BBA5}" type="pres">
      <dgm:prSet presAssocID="{DC7A9D7A-E8E1-45EF-9F4E-763ECF854238}" presName="composite" presStyleCnt="0"/>
      <dgm:spPr/>
    </dgm:pt>
    <dgm:pt modelId="{68622E36-E16F-420C-AD29-A1C904A3D259}" type="pres">
      <dgm:prSet presAssocID="{DC7A9D7A-E8E1-45EF-9F4E-763ECF8542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2FB5D2-0327-4BEC-9910-05E35A3E4D36}" type="pres">
      <dgm:prSet presAssocID="{DC7A9D7A-E8E1-45EF-9F4E-763ECF8542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434FE8-4644-404B-9036-C1FF7D60422B}" type="pres">
      <dgm:prSet presAssocID="{4692C4DC-22E3-4CA7-A507-9A70505CB8E0}" presName="space" presStyleCnt="0"/>
      <dgm:spPr/>
    </dgm:pt>
    <dgm:pt modelId="{633AC682-2F2C-4B16-B5FF-D64882072BC2}" type="pres">
      <dgm:prSet presAssocID="{7965844D-1CE3-4B1E-9496-872CA72C1863}" presName="composite" presStyleCnt="0"/>
      <dgm:spPr/>
    </dgm:pt>
    <dgm:pt modelId="{6CAB1B8D-48BF-4EBF-91E0-24CC7C286D10}" type="pres">
      <dgm:prSet presAssocID="{7965844D-1CE3-4B1E-9496-872CA72C18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D08974-266B-440A-B374-59529040C3AC}" type="pres">
      <dgm:prSet presAssocID="{7965844D-1CE3-4B1E-9496-872CA72C186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487057D-E38D-4162-B2B5-9240E0CF39F0}" srcId="{7965844D-1CE3-4B1E-9496-872CA72C1863}" destId="{558A8AD5-433E-42E1-A79F-6FF8FE3DB18A}" srcOrd="1" destOrd="0" parTransId="{FE6F8C6B-80BF-4FC3-B1A9-AAAA1A0C7B7B}" sibTransId="{89D90F13-5366-435B-9F0B-0F3F133854E2}"/>
    <dgm:cxn modelId="{008884D6-61BE-4E4E-B095-4B6F9ED6E0E4}" type="presOf" srcId="{DC7A9D7A-E8E1-45EF-9F4E-763ECF854238}" destId="{68622E36-E16F-420C-AD29-A1C904A3D259}" srcOrd="0" destOrd="0" presId="urn:microsoft.com/office/officeart/2005/8/layout/hList1"/>
    <dgm:cxn modelId="{0CA0FE37-EAAB-4465-AE1A-6AEA4D982126}" type="presOf" srcId="{7965844D-1CE3-4B1E-9496-872CA72C1863}" destId="{6CAB1B8D-48BF-4EBF-91E0-24CC7C286D10}" srcOrd="0" destOrd="0" presId="urn:microsoft.com/office/officeart/2005/8/layout/hList1"/>
    <dgm:cxn modelId="{1645C936-BA00-44EF-AE63-4EF1AA70DB5D}" srcId="{7965844D-1CE3-4B1E-9496-872CA72C1863}" destId="{B8ED0EA0-9B5A-4188-A0FC-D1CFFE00AD1D}" srcOrd="0" destOrd="0" parTransId="{7B9DD988-7AEB-46E4-985C-F874CEB545E2}" sibTransId="{DB16558B-1EFC-49C7-87F5-AE568AC99B01}"/>
    <dgm:cxn modelId="{1EDBD497-FDF3-440A-8D59-3A9AB008AAD1}" type="presOf" srcId="{74D48AF2-B598-44E5-B477-10186FF7BBF3}" destId="{A4716709-107A-47E8-B5DD-97B24EF84907}" srcOrd="0" destOrd="0" presId="urn:microsoft.com/office/officeart/2005/8/layout/hList1"/>
    <dgm:cxn modelId="{A91B94B7-9B01-4A40-A46E-D8E8CB7AEF34}" type="presOf" srcId="{CAB54794-F283-470A-9CF8-D823402792B1}" destId="{40801D63-AF8C-4844-89A9-C5C7F8CADDAF}" srcOrd="0" destOrd="0" presId="urn:microsoft.com/office/officeart/2005/8/layout/hList1"/>
    <dgm:cxn modelId="{C98C0EFA-E3B7-4BEA-B6C0-E27260327C9F}" type="presOf" srcId="{D3D8D6A5-160B-455D-8684-71347F2A46FB}" destId="{40801D63-AF8C-4844-89A9-C5C7F8CADDAF}" srcOrd="0" destOrd="1" presId="urn:microsoft.com/office/officeart/2005/8/layout/hList1"/>
    <dgm:cxn modelId="{70B98222-00C1-4ACE-A074-5C346EE9B22F}" type="presOf" srcId="{BC1BDF39-5A40-41C6-AFD6-B6682ED3A8A8}" destId="{662FB5D2-0327-4BEC-9910-05E35A3E4D36}" srcOrd="0" destOrd="1" presId="urn:microsoft.com/office/officeart/2005/8/layout/hList1"/>
    <dgm:cxn modelId="{3CDCC81E-EC67-4EB6-AEF0-98D9BFB060D9}" srcId="{DC7A9D7A-E8E1-45EF-9F4E-763ECF854238}" destId="{80CCF1C2-54A2-4474-A103-19DB819D013A}" srcOrd="0" destOrd="0" parTransId="{0B9F0B36-42C1-41DC-9CC9-E9009A98B84F}" sibTransId="{F40F80A0-85D8-42AE-9056-EA55BA43733B}"/>
    <dgm:cxn modelId="{E9F7A1CA-0F04-4C51-8AFD-98C891CC7214}" srcId="{74D48AF2-B598-44E5-B477-10186FF7BBF3}" destId="{DC7A9D7A-E8E1-45EF-9F4E-763ECF854238}" srcOrd="1" destOrd="0" parTransId="{48C3729F-4451-4DDC-8169-0B3B7F4C4243}" sibTransId="{4692C4DC-22E3-4CA7-A507-9A70505CB8E0}"/>
    <dgm:cxn modelId="{D31550BA-C5B5-4786-B836-680A99BFCE38}" srcId="{DC7A9D7A-E8E1-45EF-9F4E-763ECF854238}" destId="{BC1BDF39-5A40-41C6-AFD6-B6682ED3A8A8}" srcOrd="1" destOrd="0" parTransId="{3BC53E6D-4730-42AB-B3F7-C889C5A24A5A}" sibTransId="{64643F41-CD7E-465A-B6D6-306304F4EB3C}"/>
    <dgm:cxn modelId="{909EC715-E91E-44F5-A018-928FF727CE62}" srcId="{74D48AF2-B598-44E5-B477-10186FF7BBF3}" destId="{7965844D-1CE3-4B1E-9496-872CA72C1863}" srcOrd="2" destOrd="0" parTransId="{F0A8A8E8-FAD2-45EA-AE80-37721D4A223D}" sibTransId="{CF12F39C-8572-4240-B7C6-6D8BEA558CEA}"/>
    <dgm:cxn modelId="{F9AA97CE-FDB9-4555-A4C5-91BB8043760D}" srcId="{74D48AF2-B598-44E5-B477-10186FF7BBF3}" destId="{C85E8F82-A09A-4397-BF46-58D48AFB9218}" srcOrd="0" destOrd="0" parTransId="{2E8B5606-8BE9-45DE-9F57-45ED4D694081}" sibTransId="{CB26AFD0-2C36-4C29-9A43-EF66C740AE94}"/>
    <dgm:cxn modelId="{5FEB141A-69EE-4799-99B7-4BC18DD63FC4}" type="presOf" srcId="{80CCF1C2-54A2-4474-A103-19DB819D013A}" destId="{662FB5D2-0327-4BEC-9910-05E35A3E4D36}" srcOrd="0" destOrd="0" presId="urn:microsoft.com/office/officeart/2005/8/layout/hList1"/>
    <dgm:cxn modelId="{86FC82D3-1A1D-43AA-A728-C7580E4BA903}" srcId="{C85E8F82-A09A-4397-BF46-58D48AFB9218}" destId="{CAB54794-F283-470A-9CF8-D823402792B1}" srcOrd="0" destOrd="0" parTransId="{FDF24EC7-176E-4334-AD45-201DA6CB1B0D}" sibTransId="{6A666594-768C-4F3A-A2F6-BCCD64D1E58A}"/>
    <dgm:cxn modelId="{A14934AD-8076-42AD-8794-0D884477D34B}" srcId="{C85E8F82-A09A-4397-BF46-58D48AFB9218}" destId="{D3D8D6A5-160B-455D-8684-71347F2A46FB}" srcOrd="1" destOrd="0" parTransId="{615DED10-3BD2-45AA-BDBC-8A7D86D3AD40}" sibTransId="{D02E1AE5-F772-437E-94A8-6E9EE2F36BB3}"/>
    <dgm:cxn modelId="{EFC21ECE-914B-4994-9BCD-4F9E0EE2FCF0}" type="presOf" srcId="{B8ED0EA0-9B5A-4188-A0FC-D1CFFE00AD1D}" destId="{F7D08974-266B-440A-B374-59529040C3AC}" srcOrd="0" destOrd="0" presId="urn:microsoft.com/office/officeart/2005/8/layout/hList1"/>
    <dgm:cxn modelId="{54F574D6-F6BE-42CB-A2D8-C0F230E25784}" type="presOf" srcId="{C85E8F82-A09A-4397-BF46-58D48AFB9218}" destId="{33F20D08-DE17-4995-88A9-015514993FD2}" srcOrd="0" destOrd="0" presId="urn:microsoft.com/office/officeart/2005/8/layout/hList1"/>
    <dgm:cxn modelId="{CA322F96-3D99-4922-BE79-312F2BDD59AA}" type="presOf" srcId="{558A8AD5-433E-42E1-A79F-6FF8FE3DB18A}" destId="{F7D08974-266B-440A-B374-59529040C3AC}" srcOrd="0" destOrd="1" presId="urn:microsoft.com/office/officeart/2005/8/layout/hList1"/>
    <dgm:cxn modelId="{DABF6ABB-FEA3-4EA3-B123-2039EA57FA91}" type="presParOf" srcId="{A4716709-107A-47E8-B5DD-97B24EF84907}" destId="{22B87418-C657-431C-956C-524AF09A2042}" srcOrd="0" destOrd="0" presId="urn:microsoft.com/office/officeart/2005/8/layout/hList1"/>
    <dgm:cxn modelId="{31EC3FB1-F9D5-425E-9168-83576FC059A1}" type="presParOf" srcId="{22B87418-C657-431C-956C-524AF09A2042}" destId="{33F20D08-DE17-4995-88A9-015514993FD2}" srcOrd="0" destOrd="0" presId="urn:microsoft.com/office/officeart/2005/8/layout/hList1"/>
    <dgm:cxn modelId="{EC04F3BF-2DE8-4D36-BE06-2ED523F4C4AA}" type="presParOf" srcId="{22B87418-C657-431C-956C-524AF09A2042}" destId="{40801D63-AF8C-4844-89A9-C5C7F8CADDAF}" srcOrd="1" destOrd="0" presId="urn:microsoft.com/office/officeart/2005/8/layout/hList1"/>
    <dgm:cxn modelId="{0910074C-8B14-4105-8BDA-EF9B372B180C}" type="presParOf" srcId="{A4716709-107A-47E8-B5DD-97B24EF84907}" destId="{E66EE234-D13E-49C2-8067-FEAE2ACB6D0F}" srcOrd="1" destOrd="0" presId="urn:microsoft.com/office/officeart/2005/8/layout/hList1"/>
    <dgm:cxn modelId="{ACED4A61-5308-4E89-8111-BB6879F92B2A}" type="presParOf" srcId="{A4716709-107A-47E8-B5DD-97B24EF84907}" destId="{14A8B1F5-D55B-45F9-8A5C-85D21720BBA5}" srcOrd="2" destOrd="0" presId="urn:microsoft.com/office/officeart/2005/8/layout/hList1"/>
    <dgm:cxn modelId="{22A8C44A-CFC5-4DC4-83AA-D0807819ED3C}" type="presParOf" srcId="{14A8B1F5-D55B-45F9-8A5C-85D21720BBA5}" destId="{68622E36-E16F-420C-AD29-A1C904A3D259}" srcOrd="0" destOrd="0" presId="urn:microsoft.com/office/officeart/2005/8/layout/hList1"/>
    <dgm:cxn modelId="{EC8FBDC6-E375-4E90-A77F-F4357BD6B220}" type="presParOf" srcId="{14A8B1F5-D55B-45F9-8A5C-85D21720BBA5}" destId="{662FB5D2-0327-4BEC-9910-05E35A3E4D36}" srcOrd="1" destOrd="0" presId="urn:microsoft.com/office/officeart/2005/8/layout/hList1"/>
    <dgm:cxn modelId="{E9DDFFEA-917D-4AB6-89DD-04CB1A9E88E4}" type="presParOf" srcId="{A4716709-107A-47E8-B5DD-97B24EF84907}" destId="{ED434FE8-4644-404B-9036-C1FF7D60422B}" srcOrd="3" destOrd="0" presId="urn:microsoft.com/office/officeart/2005/8/layout/hList1"/>
    <dgm:cxn modelId="{80F05E77-8BED-43AF-83B9-BD6DC6545682}" type="presParOf" srcId="{A4716709-107A-47E8-B5DD-97B24EF84907}" destId="{633AC682-2F2C-4B16-B5FF-D64882072BC2}" srcOrd="4" destOrd="0" presId="urn:microsoft.com/office/officeart/2005/8/layout/hList1"/>
    <dgm:cxn modelId="{EC3A7CC3-5292-4E3C-B3F8-4960CA7D1F2C}" type="presParOf" srcId="{633AC682-2F2C-4B16-B5FF-D64882072BC2}" destId="{6CAB1B8D-48BF-4EBF-91E0-24CC7C286D10}" srcOrd="0" destOrd="0" presId="urn:microsoft.com/office/officeart/2005/8/layout/hList1"/>
    <dgm:cxn modelId="{F89358E8-7014-4A56-BC32-0AF9658D54A8}" type="presParOf" srcId="{633AC682-2F2C-4B16-B5FF-D64882072BC2}" destId="{F7D08974-266B-440A-B374-59529040C3AC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25F59B-17D6-49EC-9EC2-037DE82087B5}" type="datetimeFigureOut">
              <a:rPr lang="en-IN" smtClean="0"/>
              <a:pPr/>
              <a:t>09-08-2016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6491BC-1E7D-460B-B713-F1763C47D573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501122" cy="2571768"/>
          </a:xfrm>
        </p:spPr>
        <p:txBody>
          <a:bodyPr>
            <a:no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+mj-lt"/>
              </a:rPr>
              <a:t>A CASE OF RECURRENT PANCREATITIS</a:t>
            </a:r>
          </a:p>
          <a:p>
            <a:endParaRPr lang="en-IN" sz="2400" dirty="0" smtClean="0">
              <a:latin typeface="+mj-lt"/>
            </a:endParaRPr>
          </a:p>
          <a:p>
            <a:r>
              <a:rPr lang="en-IN" sz="2400" dirty="0" smtClean="0">
                <a:latin typeface="+mj-lt"/>
              </a:rPr>
              <a:t>Professor- DR. M. NATARAJAN M.D.,</a:t>
            </a:r>
          </a:p>
          <a:p>
            <a:endParaRPr lang="en-IN" sz="2400" dirty="0" smtClean="0">
              <a:latin typeface="+mj-lt"/>
            </a:endParaRPr>
          </a:p>
          <a:p>
            <a:r>
              <a:rPr lang="en-IN" sz="2400" dirty="0" smtClean="0">
                <a:latin typeface="+mj-lt"/>
              </a:rPr>
              <a:t>Assistant Professors:</a:t>
            </a:r>
          </a:p>
          <a:p>
            <a:r>
              <a:rPr lang="en-IN" sz="2000" dirty="0" smtClean="0">
                <a:latin typeface="+mj-lt"/>
              </a:rPr>
              <a:t>DR.P.S.ARULRAJAMURUGAN M.D, D.M</a:t>
            </a:r>
          </a:p>
          <a:p>
            <a:r>
              <a:rPr lang="en-IN" sz="2000" dirty="0" smtClean="0"/>
              <a:t>DR.B.PALANIKUMAR M.D</a:t>
            </a:r>
            <a:endParaRPr lang="en-IN" sz="2000" dirty="0" smtClean="0">
              <a:latin typeface="+mj-lt"/>
            </a:endParaRPr>
          </a:p>
          <a:p>
            <a:endParaRPr lang="en-IN" sz="2000" dirty="0" smtClean="0">
              <a:latin typeface="+mj-lt"/>
            </a:endParaRPr>
          </a:p>
          <a:p>
            <a:r>
              <a:rPr lang="en-IN" sz="2000" dirty="0" err="1" smtClean="0">
                <a:latin typeface="+mj-lt"/>
              </a:rPr>
              <a:t>Dr.P.MUTHUKRISHNAN</a:t>
            </a:r>
            <a:endParaRPr lang="en-IN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SYSTEMIC EXAMINATION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Autofit/>
          </a:bodyPr>
          <a:lstStyle/>
          <a:p>
            <a:r>
              <a:rPr lang="en-IN" sz="2400" dirty="0" smtClean="0">
                <a:latin typeface="+mj-lt"/>
              </a:rPr>
              <a:t>CVS – S1S2+ no murmur</a:t>
            </a:r>
          </a:p>
          <a:p>
            <a:pPr>
              <a:buNone/>
            </a:pPr>
            <a:endParaRPr lang="en-IN" sz="2400" dirty="0" smtClean="0">
              <a:latin typeface="+mj-lt"/>
            </a:endParaRPr>
          </a:p>
          <a:p>
            <a:r>
              <a:rPr lang="en-IN" sz="2400" dirty="0" smtClean="0">
                <a:latin typeface="+mj-lt"/>
              </a:rPr>
              <a:t>RS- NVBS+,BAE +,no added sounds</a:t>
            </a:r>
          </a:p>
          <a:p>
            <a:endParaRPr lang="en-IN" sz="2400" dirty="0" smtClean="0">
              <a:latin typeface="+mj-lt"/>
            </a:endParaRPr>
          </a:p>
          <a:p>
            <a:r>
              <a:rPr lang="en-IN" sz="2400" dirty="0" smtClean="0">
                <a:latin typeface="+mj-lt"/>
              </a:rPr>
              <a:t> ABDOMEN  :</a:t>
            </a:r>
          </a:p>
          <a:p>
            <a:pPr>
              <a:buNone/>
            </a:pPr>
            <a:r>
              <a:rPr lang="en-IN" sz="2400" dirty="0" smtClean="0">
                <a:latin typeface="+mj-lt"/>
              </a:rPr>
              <a:t>		 mid line </a:t>
            </a:r>
            <a:r>
              <a:rPr lang="en-IN" sz="2400" dirty="0" err="1" smtClean="0">
                <a:latin typeface="+mj-lt"/>
              </a:rPr>
              <a:t>laparotomy</a:t>
            </a:r>
            <a:r>
              <a:rPr lang="en-IN" sz="2400" dirty="0" smtClean="0">
                <a:latin typeface="+mj-lt"/>
              </a:rPr>
              <a:t> scar+</a:t>
            </a:r>
          </a:p>
          <a:p>
            <a:pPr>
              <a:buNone/>
            </a:pPr>
            <a:r>
              <a:rPr lang="en-IN" sz="2400" dirty="0" smtClean="0">
                <a:latin typeface="+mj-lt"/>
              </a:rPr>
              <a:t>		 all </a:t>
            </a:r>
            <a:r>
              <a:rPr lang="en-IN" sz="2400" dirty="0" smtClean="0">
                <a:latin typeface="+mj-lt"/>
              </a:rPr>
              <a:t>quadrants </a:t>
            </a:r>
            <a:r>
              <a:rPr lang="en-IN" sz="2400" dirty="0" smtClean="0">
                <a:latin typeface="+mj-lt"/>
              </a:rPr>
              <a:t>move equally with respiration</a:t>
            </a:r>
          </a:p>
          <a:p>
            <a:pPr>
              <a:buNone/>
            </a:pPr>
            <a:r>
              <a:rPr lang="en-IN" sz="2400" dirty="0" smtClean="0">
                <a:latin typeface="+mj-lt"/>
              </a:rPr>
              <a:t>		 </a:t>
            </a:r>
            <a:r>
              <a:rPr lang="en-IN" sz="2400" dirty="0" err="1" smtClean="0">
                <a:latin typeface="+mj-lt"/>
              </a:rPr>
              <a:t>umblicus</a:t>
            </a:r>
            <a:r>
              <a:rPr lang="en-IN" sz="2400" dirty="0" smtClean="0">
                <a:latin typeface="+mj-lt"/>
              </a:rPr>
              <a:t> normal position</a:t>
            </a:r>
          </a:p>
          <a:p>
            <a:pPr>
              <a:buNone/>
            </a:pPr>
            <a:r>
              <a:rPr lang="en-IN" sz="2400" dirty="0" smtClean="0">
                <a:latin typeface="+mj-lt"/>
              </a:rPr>
              <a:t>               soft, not </a:t>
            </a:r>
            <a:r>
              <a:rPr lang="en-IN" sz="2400" dirty="0" smtClean="0">
                <a:latin typeface="+mj-lt"/>
              </a:rPr>
              <a:t>tender , no </a:t>
            </a:r>
            <a:r>
              <a:rPr lang="en-IN" sz="2400" dirty="0" smtClean="0">
                <a:latin typeface="+mj-lt"/>
              </a:rPr>
              <a:t>organomegaly ,no free fluid</a:t>
            </a:r>
          </a:p>
          <a:p>
            <a:endParaRPr lang="en-IN" sz="2400" dirty="0" smtClean="0">
              <a:latin typeface="+mj-lt"/>
            </a:endParaRPr>
          </a:p>
          <a:p>
            <a:r>
              <a:rPr lang="en-IN" sz="2400" dirty="0" smtClean="0">
                <a:latin typeface="+mj-lt"/>
              </a:rPr>
              <a:t>CNS- no FND, </a:t>
            </a:r>
            <a:r>
              <a:rPr lang="en-IN" sz="2400" dirty="0" err="1" smtClean="0">
                <a:latin typeface="+mj-lt"/>
              </a:rPr>
              <a:t>Fundus</a:t>
            </a:r>
            <a:r>
              <a:rPr lang="en-IN" sz="2400" dirty="0" smtClean="0">
                <a:latin typeface="+mj-lt"/>
              </a:rPr>
              <a:t> -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en-IN" dirty="0" smtClean="0"/>
              <a:t>INVESTIGATION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err="1" smtClean="0">
                <a:latin typeface="+mj-lt"/>
              </a:rPr>
              <a:t>Hb</a:t>
            </a:r>
            <a:r>
              <a:rPr lang="en-IN" dirty="0" smtClean="0">
                <a:latin typeface="+mj-lt"/>
              </a:rPr>
              <a:t> - 13g/dl</a:t>
            </a:r>
          </a:p>
          <a:p>
            <a:r>
              <a:rPr lang="en-IN" dirty="0" smtClean="0">
                <a:latin typeface="+mj-lt"/>
              </a:rPr>
              <a:t>TC - 8900cells/cu.mm</a:t>
            </a:r>
          </a:p>
          <a:p>
            <a:r>
              <a:rPr lang="en-IN" dirty="0" smtClean="0">
                <a:latin typeface="+mj-lt"/>
              </a:rPr>
              <a:t>DC - N-70%,L-28%,E-2%</a:t>
            </a:r>
          </a:p>
          <a:p>
            <a:r>
              <a:rPr lang="en-IN" dirty="0" smtClean="0">
                <a:latin typeface="+mj-lt"/>
              </a:rPr>
              <a:t>PCV -34%</a:t>
            </a:r>
          </a:p>
          <a:p>
            <a:r>
              <a:rPr lang="en-IN" dirty="0" smtClean="0">
                <a:latin typeface="+mj-lt"/>
              </a:rPr>
              <a:t>Platelet -3.35 </a:t>
            </a:r>
            <a:r>
              <a:rPr lang="en-IN" dirty="0" err="1" smtClean="0">
                <a:latin typeface="+mj-lt"/>
              </a:rPr>
              <a:t>lakhs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ESR-22mm/hour</a:t>
            </a:r>
          </a:p>
          <a:p>
            <a:r>
              <a:rPr lang="en-IN" dirty="0" smtClean="0">
                <a:latin typeface="+mj-lt"/>
              </a:rPr>
              <a:t>Serum calcium-10.7 mg/dl</a:t>
            </a:r>
          </a:p>
          <a:p>
            <a:r>
              <a:rPr lang="en-IN" dirty="0" smtClean="0">
                <a:latin typeface="+mj-lt"/>
              </a:rPr>
              <a:t>HbAIc-5.8</a:t>
            </a:r>
            <a:endParaRPr lang="en-IN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>
                <a:latin typeface="+mj-lt"/>
              </a:rPr>
              <a:t>URINE- albumin- nil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                   sugar- nil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     	         2-3 pus cells</a:t>
            </a:r>
          </a:p>
          <a:p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USG abdomen &amp; Pelvis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>
                <a:latin typeface="+mj-lt"/>
              </a:rPr>
              <a:t>Liver echoes increased – Fatty Liver</a:t>
            </a:r>
          </a:p>
          <a:p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Pancreas slightly enlarged</a:t>
            </a:r>
          </a:p>
          <a:p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Kidneys – normal size, cortical echoes &amp; CMD   		          maintained on both sides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+mj-lt"/>
              </a:rPr>
              <a:t>SERUM AMYLASE - 300U/L</a:t>
            </a:r>
          </a:p>
          <a:p>
            <a:r>
              <a:rPr lang="en-IN" dirty="0" smtClean="0">
                <a:latin typeface="+mj-lt"/>
              </a:rPr>
              <a:t>SERUM LIPASE-</a:t>
            </a:r>
            <a:r>
              <a:rPr lang="en-IN" dirty="0" smtClean="0">
                <a:solidFill>
                  <a:srgbClr val="FF0000"/>
                </a:solidFill>
                <a:latin typeface="+mj-lt"/>
              </a:rPr>
              <a:t>1030U/L</a:t>
            </a:r>
            <a:endParaRPr lang="en-IN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MRCP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>
                <a:latin typeface="+mj-lt"/>
              </a:rPr>
              <a:t>Diffuse </a:t>
            </a:r>
            <a:r>
              <a:rPr lang="en-IN" dirty="0" err="1" smtClean="0">
                <a:latin typeface="+mj-lt"/>
              </a:rPr>
              <a:t>edema</a:t>
            </a:r>
            <a:r>
              <a:rPr lang="en-IN" dirty="0" smtClean="0">
                <a:latin typeface="+mj-lt"/>
              </a:rPr>
              <a:t> and enlargement of pancreatic parenchyma with inflammatory exudates in </a:t>
            </a:r>
            <a:r>
              <a:rPr lang="en-IN" dirty="0" err="1" smtClean="0">
                <a:latin typeface="+mj-lt"/>
              </a:rPr>
              <a:t>peri</a:t>
            </a:r>
            <a:r>
              <a:rPr lang="en-IN" dirty="0" smtClean="0">
                <a:latin typeface="+mj-lt"/>
              </a:rPr>
              <a:t> pancreatic area and lesser sac</a:t>
            </a:r>
          </a:p>
          <a:p>
            <a:r>
              <a:rPr lang="en-IN" dirty="0" smtClean="0">
                <a:latin typeface="+mj-lt"/>
              </a:rPr>
              <a:t>No evidence of pancreatic duct dilation  or calcification and congenital anomaly of pancreatic duct</a:t>
            </a:r>
          </a:p>
          <a:p>
            <a:r>
              <a:rPr lang="en-IN" dirty="0" smtClean="0">
                <a:latin typeface="+mj-lt"/>
              </a:rPr>
              <a:t>Mild </a:t>
            </a:r>
            <a:r>
              <a:rPr lang="en-IN" dirty="0" err="1" smtClean="0">
                <a:latin typeface="+mj-lt"/>
              </a:rPr>
              <a:t>hepatomegaly</a:t>
            </a:r>
            <a:r>
              <a:rPr lang="en-IN" dirty="0" smtClean="0">
                <a:latin typeface="+mj-lt"/>
              </a:rPr>
              <a:t> with grade I </a:t>
            </a:r>
            <a:r>
              <a:rPr lang="en-IN" dirty="0" err="1" smtClean="0">
                <a:latin typeface="+mj-lt"/>
              </a:rPr>
              <a:t>steatosis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evidence of </a:t>
            </a:r>
            <a:r>
              <a:rPr lang="en-IN" dirty="0" err="1" smtClean="0">
                <a:latin typeface="+mj-lt"/>
              </a:rPr>
              <a:t>microcholelithiasis</a:t>
            </a:r>
            <a:endParaRPr lang="en-IN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LIPID PROFILE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+mj-lt"/>
              </a:rPr>
              <a:t>FASTING LIPID PROFILE -8/6/2016: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               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                 TOTAL CHOLESTROL-278mg/dl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	             HDL-17mg/dl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	             LDL-26mg/dl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	             VLDL-&gt;50mg/dl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	             TRIGLYCERIDES-</a:t>
            </a:r>
            <a:r>
              <a:rPr lang="en-IN" dirty="0" smtClean="0">
                <a:solidFill>
                  <a:srgbClr val="FF0000"/>
                </a:solidFill>
                <a:latin typeface="+mj-lt"/>
              </a:rPr>
              <a:t> 2653 mg/dl</a:t>
            </a:r>
          </a:p>
          <a:p>
            <a:pPr>
              <a:buNone/>
            </a:pPr>
            <a:endParaRPr lang="en-IN" dirty="0" smtClean="0">
              <a:solidFill>
                <a:srgbClr val="FF0000"/>
              </a:solidFill>
              <a:latin typeface="+mj-lt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+mj-lt"/>
              </a:rPr>
              <a:t>APOLIPOPROTEIN A1 - 76 mg/dl</a:t>
            </a:r>
          </a:p>
          <a:p>
            <a:r>
              <a:rPr lang="en-IN" dirty="0" smtClean="0">
                <a:solidFill>
                  <a:srgbClr val="FF0000"/>
                </a:solidFill>
                <a:latin typeface="+mj-lt"/>
              </a:rPr>
              <a:t>APOLIPOPROTEIN B-259 mg/dl</a:t>
            </a:r>
          </a:p>
          <a:p>
            <a:r>
              <a:rPr lang="en-IN" dirty="0" smtClean="0">
                <a:solidFill>
                  <a:srgbClr val="FF0000"/>
                </a:solidFill>
                <a:latin typeface="+mj-lt"/>
              </a:rPr>
              <a:t>LIPOPROTEIN (a)  -1.1 mg/dl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heena\Desktop\IMG_20160808_2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9001156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heena\Desktop\IMG_20160808_20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59237"/>
            <a:ext cx="8215370" cy="619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+mj-lt"/>
              </a:rPr>
              <a:t>45 years old male complaints of </a:t>
            </a:r>
          </a:p>
          <a:p>
            <a:endParaRPr lang="en-IN" dirty="0" smtClean="0">
              <a:latin typeface="+mj-lt"/>
            </a:endParaRPr>
          </a:p>
          <a:p>
            <a:pPr>
              <a:buNone/>
            </a:pPr>
            <a:endParaRPr lang="en-IN" dirty="0" smtClean="0">
              <a:latin typeface="+mj-lt"/>
            </a:endParaRPr>
          </a:p>
          <a:p>
            <a:pPr>
              <a:buNone/>
            </a:pPr>
            <a:r>
              <a:rPr lang="en-IN" dirty="0" smtClean="0">
                <a:latin typeface="+mj-lt"/>
              </a:rPr>
              <a:t>                  abdominal pain for 10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ROSUVASTATIN  20mg HS</a:t>
            </a:r>
            <a:endParaRPr lang="en-IN" dirty="0" smtClean="0"/>
          </a:p>
          <a:p>
            <a:r>
              <a:rPr lang="en-IN" dirty="0" smtClean="0"/>
              <a:t>FENOFIBRATE    200mg HS</a:t>
            </a:r>
          </a:p>
          <a:p>
            <a:r>
              <a:rPr lang="en-IN" dirty="0" smtClean="0"/>
              <a:t>Omega 3 fatty acid BD</a:t>
            </a:r>
          </a:p>
          <a:p>
            <a:r>
              <a:rPr lang="en-IN" dirty="0" err="1" smtClean="0"/>
              <a:t>Rifaximin</a:t>
            </a:r>
            <a:r>
              <a:rPr lang="en-IN" dirty="0" smtClean="0"/>
              <a:t>  400mg </a:t>
            </a:r>
            <a:r>
              <a:rPr lang="en-IN" dirty="0" err="1" smtClean="0"/>
              <a:t>Bd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Follow up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8802"/>
            <a:ext cx="8229600" cy="4389120"/>
          </a:xfrm>
        </p:spPr>
        <p:txBody>
          <a:bodyPr/>
          <a:lstStyle/>
          <a:p>
            <a:pPr lvl="2"/>
            <a:r>
              <a:rPr lang="en-IN" sz="3600" dirty="0" smtClean="0"/>
              <a:t>Acute recurrent  interstitial pancreatitis  due to familial         hyper </a:t>
            </a:r>
            <a:r>
              <a:rPr lang="en-IN" sz="3600" dirty="0" err="1" smtClean="0"/>
              <a:t>triglyceridemia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 OF DISCUSSION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400" dirty="0" smtClean="0"/>
              <a:t>To discuss different causes for recurrent pancreatitis</a:t>
            </a:r>
          </a:p>
          <a:p>
            <a:r>
              <a:rPr lang="en-IN" sz="3200" dirty="0" smtClean="0"/>
              <a:t>To highlight </a:t>
            </a:r>
            <a:r>
              <a:rPr lang="en-IN" sz="3200" dirty="0" err="1" smtClean="0"/>
              <a:t>hypertriglyceridemia</a:t>
            </a:r>
            <a:r>
              <a:rPr lang="en-IN" sz="3200" dirty="0" smtClean="0"/>
              <a:t> one of the preventable cause for recurrent pancreatitis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+mj-lt"/>
              </a:rPr>
              <a:t>HISTORY OF PRESENT ILLNESS</a:t>
            </a:r>
          </a:p>
          <a:p>
            <a:pPr>
              <a:buNone/>
            </a:pPr>
            <a:endParaRPr lang="en-IN" dirty="0" smtClean="0">
              <a:latin typeface="+mj-lt"/>
            </a:endParaRPr>
          </a:p>
          <a:p>
            <a:pPr>
              <a:buNone/>
            </a:pPr>
            <a:r>
              <a:rPr lang="en-IN" dirty="0" smtClean="0">
                <a:latin typeface="+mj-lt"/>
              </a:rPr>
              <a:t> H/O abdominal pain 10 days</a:t>
            </a:r>
          </a:p>
          <a:p>
            <a:pPr>
              <a:buNone/>
            </a:pPr>
            <a:endParaRPr lang="en-IN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+mj-lt"/>
              </a:rPr>
              <a:t> upper abdomen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+mj-lt"/>
              </a:rPr>
              <a:t>diffuse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+mj-lt"/>
              </a:rPr>
              <a:t>dull aching pain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+mj-lt"/>
              </a:rPr>
              <a:t>radiating to back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+mj-lt"/>
              </a:rPr>
              <a:t>associated with vomiting </a:t>
            </a:r>
          </a:p>
          <a:p>
            <a:pPr>
              <a:buNone/>
            </a:pPr>
            <a:r>
              <a:rPr lang="en-IN" dirty="0" smtClean="0">
                <a:latin typeface="+mj-lt"/>
              </a:rPr>
              <a:t>            not </a:t>
            </a:r>
            <a:r>
              <a:rPr lang="en-IN" dirty="0" err="1" smtClean="0">
                <a:latin typeface="+mj-lt"/>
              </a:rPr>
              <a:t>billious</a:t>
            </a:r>
            <a:r>
              <a:rPr lang="en-IN" dirty="0" smtClean="0">
                <a:latin typeface="+mj-lt"/>
              </a:rPr>
              <a:t>, not blood stained, not projectile</a:t>
            </a:r>
          </a:p>
          <a:p>
            <a:pPr>
              <a:buFont typeface="Wingdings" pitchFamily="2" charset="2"/>
              <a:buChar char="Ø"/>
            </a:pP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+mj-lt"/>
              </a:rPr>
              <a:t>No H/o abdominal distension</a:t>
            </a:r>
          </a:p>
          <a:p>
            <a:r>
              <a:rPr lang="en-IN" dirty="0" smtClean="0">
                <a:latin typeface="+mj-lt"/>
              </a:rPr>
              <a:t>No H/o </a:t>
            </a:r>
            <a:r>
              <a:rPr lang="en-IN" dirty="0" err="1" smtClean="0">
                <a:latin typeface="+mj-lt"/>
              </a:rPr>
              <a:t>hemetemesis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H/0 </a:t>
            </a:r>
            <a:r>
              <a:rPr lang="en-IN" dirty="0" err="1" smtClean="0">
                <a:latin typeface="+mj-lt"/>
              </a:rPr>
              <a:t>malena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H/o </a:t>
            </a:r>
            <a:r>
              <a:rPr lang="en-IN" dirty="0" err="1" smtClean="0">
                <a:latin typeface="+mj-lt"/>
              </a:rPr>
              <a:t>hematochezia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H/o yellowish discoloration of sclera </a:t>
            </a:r>
          </a:p>
          <a:p>
            <a:r>
              <a:rPr lang="en-IN" dirty="0" smtClean="0">
                <a:latin typeface="+mj-lt"/>
              </a:rPr>
              <a:t>No H/o loose stools</a:t>
            </a:r>
          </a:p>
          <a:p>
            <a:r>
              <a:rPr lang="en-IN" dirty="0" smtClean="0">
                <a:latin typeface="+mj-lt"/>
              </a:rPr>
              <a:t>No H/o </a:t>
            </a:r>
            <a:r>
              <a:rPr lang="en-IN" dirty="0" err="1" smtClean="0">
                <a:latin typeface="+mj-lt"/>
              </a:rPr>
              <a:t>Pruritis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H/o burning </a:t>
            </a:r>
            <a:r>
              <a:rPr lang="en-IN" dirty="0" err="1" smtClean="0">
                <a:latin typeface="+mj-lt"/>
              </a:rPr>
              <a:t>micturation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H/o </a:t>
            </a:r>
            <a:r>
              <a:rPr lang="en-IN" dirty="0" err="1" smtClean="0">
                <a:latin typeface="+mj-lt"/>
              </a:rPr>
              <a:t>hematuria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PAST HISTORY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r>
              <a:rPr lang="en-IN" dirty="0" smtClean="0">
                <a:latin typeface="+mj-lt"/>
              </a:rPr>
              <a:t>Pt had recurrent mild abdominal pain since </a:t>
            </a:r>
            <a:r>
              <a:rPr lang="en-IN" dirty="0" err="1" smtClean="0">
                <a:latin typeface="+mj-lt"/>
              </a:rPr>
              <a:t>chilldhood</a:t>
            </a:r>
            <a:r>
              <a:rPr lang="en-IN" dirty="0" smtClean="0">
                <a:latin typeface="+mj-lt"/>
              </a:rPr>
              <a:t>, </a:t>
            </a:r>
            <a:r>
              <a:rPr lang="en-IN" dirty="0" err="1" smtClean="0">
                <a:latin typeface="+mj-lt"/>
              </a:rPr>
              <a:t>recoverd</a:t>
            </a:r>
            <a:r>
              <a:rPr lang="en-IN" dirty="0" smtClean="0">
                <a:latin typeface="+mj-lt"/>
              </a:rPr>
              <a:t> on its own</a:t>
            </a:r>
          </a:p>
          <a:p>
            <a:pPr>
              <a:buNone/>
            </a:pP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 16  years back he had an acute onset severe abdominal pain suspected of Hollow </a:t>
            </a:r>
            <a:r>
              <a:rPr lang="en-IN" dirty="0" err="1" smtClean="0">
                <a:latin typeface="+mj-lt"/>
              </a:rPr>
              <a:t>viscus</a:t>
            </a:r>
            <a:r>
              <a:rPr lang="en-IN" dirty="0" smtClean="0">
                <a:latin typeface="+mj-lt"/>
              </a:rPr>
              <a:t> perforation  and underwent </a:t>
            </a:r>
            <a:r>
              <a:rPr lang="en-IN" dirty="0" err="1" smtClean="0">
                <a:latin typeface="+mj-lt"/>
              </a:rPr>
              <a:t>laparotomy</a:t>
            </a:r>
            <a:r>
              <a:rPr lang="en-IN" dirty="0" smtClean="0">
                <a:latin typeface="+mj-lt"/>
              </a:rPr>
              <a:t>, records not available </a:t>
            </a:r>
          </a:p>
          <a:p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Asymptomatic for 4 years, again had recurrent abdominal pain every 4-6 months, treated in nearby hospital with </a:t>
            </a:r>
            <a:r>
              <a:rPr lang="en-IN" dirty="0" err="1" smtClean="0">
                <a:latin typeface="+mj-lt"/>
              </a:rPr>
              <a:t>i.m</a:t>
            </a:r>
            <a:r>
              <a:rPr lang="en-IN" dirty="0" smtClean="0">
                <a:latin typeface="+mj-lt"/>
              </a:rPr>
              <a:t> injections &amp; </a:t>
            </a:r>
            <a:r>
              <a:rPr lang="en-IN" dirty="0" err="1" smtClean="0">
                <a:latin typeface="+mj-lt"/>
              </a:rPr>
              <a:t>i.v</a:t>
            </a:r>
            <a:r>
              <a:rPr lang="en-IN" dirty="0" smtClean="0">
                <a:latin typeface="+mj-lt"/>
              </a:rPr>
              <a:t> fluids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>
                <a:latin typeface="+mj-lt"/>
              </a:rPr>
              <a:t>Pt not a smoker</a:t>
            </a:r>
          </a:p>
          <a:p>
            <a:r>
              <a:rPr lang="en-IN" dirty="0" smtClean="0">
                <a:latin typeface="+mj-lt"/>
              </a:rPr>
              <a:t> not an alcoholic</a:t>
            </a:r>
          </a:p>
          <a:p>
            <a:r>
              <a:rPr lang="en-IN" dirty="0" smtClean="0">
                <a:latin typeface="+mj-lt"/>
              </a:rPr>
              <a:t>Bowel and bladder habits are normal</a:t>
            </a:r>
          </a:p>
          <a:p>
            <a:r>
              <a:rPr lang="en-IN" dirty="0" smtClean="0">
                <a:latin typeface="+mj-lt"/>
              </a:rPr>
              <a:t>No H/o substance abuse</a:t>
            </a:r>
          </a:p>
          <a:p>
            <a:r>
              <a:rPr lang="en-IN" dirty="0" smtClean="0">
                <a:latin typeface="+mj-lt"/>
              </a:rPr>
              <a:t>On mixed diet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FAMILY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</a:t>
            </a:r>
          </a:p>
          <a:p>
            <a:r>
              <a:rPr lang="en-IN" dirty="0" smtClean="0">
                <a:latin typeface="+mj-lt"/>
              </a:rPr>
              <a:t>Younger sister found to have</a:t>
            </a:r>
            <a:r>
              <a:rPr lang="en-IN" dirty="0" smtClean="0">
                <a:latin typeface="+mj-lt"/>
              </a:rPr>
              <a:t>, hypercholesterolemia further evaluation was not  done 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IN" dirty="0" smtClean="0"/>
              <a:t>                  </a:t>
            </a:r>
            <a:r>
              <a:rPr lang="en-IN" sz="3200" dirty="0" smtClean="0"/>
              <a:t>GENERAL EXAMINATION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681550"/>
          </a:xfrm>
        </p:spPr>
        <p:txBody>
          <a:bodyPr>
            <a:noAutofit/>
          </a:bodyPr>
          <a:lstStyle/>
          <a:p>
            <a:r>
              <a:rPr lang="en-IN" dirty="0" smtClean="0">
                <a:latin typeface="+mj-lt"/>
              </a:rPr>
              <a:t>Pt .conscious</a:t>
            </a:r>
          </a:p>
          <a:p>
            <a:r>
              <a:rPr lang="en-IN" dirty="0" smtClean="0">
                <a:latin typeface="+mj-lt"/>
              </a:rPr>
              <a:t> oriented    </a:t>
            </a:r>
          </a:p>
          <a:p>
            <a:r>
              <a:rPr lang="en-IN" dirty="0" err="1" smtClean="0">
                <a:latin typeface="+mj-lt"/>
              </a:rPr>
              <a:t>Afebrile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Well nourished                                                                                               </a:t>
            </a:r>
          </a:p>
          <a:p>
            <a:r>
              <a:rPr lang="en-IN" dirty="0" smtClean="0">
                <a:latin typeface="+mj-lt"/>
              </a:rPr>
              <a:t>No pallor</a:t>
            </a:r>
          </a:p>
          <a:p>
            <a:r>
              <a:rPr lang="en-IN" dirty="0" smtClean="0">
                <a:latin typeface="+mj-lt"/>
              </a:rPr>
              <a:t>Not </a:t>
            </a:r>
            <a:r>
              <a:rPr lang="en-IN" dirty="0" err="1" smtClean="0">
                <a:latin typeface="+mj-lt"/>
              </a:rPr>
              <a:t>icteric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clubbing</a:t>
            </a:r>
          </a:p>
          <a:p>
            <a:r>
              <a:rPr lang="en-IN" dirty="0" smtClean="0">
                <a:latin typeface="+mj-lt"/>
              </a:rPr>
              <a:t>No cyanosis</a:t>
            </a:r>
          </a:p>
          <a:p>
            <a:r>
              <a:rPr lang="en-IN" dirty="0" smtClean="0">
                <a:latin typeface="+mj-lt"/>
              </a:rPr>
              <a:t>No pedal </a:t>
            </a:r>
            <a:r>
              <a:rPr lang="en-IN" dirty="0" err="1" smtClean="0">
                <a:latin typeface="+mj-lt"/>
              </a:rPr>
              <a:t>edema</a:t>
            </a:r>
            <a:r>
              <a:rPr lang="en-IN" dirty="0" smtClean="0">
                <a:latin typeface="+mj-lt"/>
              </a:rPr>
              <a:t> </a:t>
            </a:r>
          </a:p>
          <a:p>
            <a:r>
              <a:rPr lang="en-IN" dirty="0" smtClean="0">
                <a:latin typeface="+mj-lt"/>
              </a:rPr>
              <a:t>No </a:t>
            </a:r>
            <a:r>
              <a:rPr lang="en-IN" dirty="0" smtClean="0">
                <a:latin typeface="+mj-lt"/>
              </a:rPr>
              <a:t>generalised </a:t>
            </a:r>
            <a:r>
              <a:rPr lang="en-IN" dirty="0" err="1" smtClean="0">
                <a:latin typeface="+mj-lt"/>
              </a:rPr>
              <a:t>lymphadenopathy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</a:t>
            </a:r>
            <a:r>
              <a:rPr lang="en-IN" dirty="0" err="1" smtClean="0">
                <a:latin typeface="+mj-lt"/>
              </a:rPr>
              <a:t>arcus</a:t>
            </a:r>
            <a:r>
              <a:rPr lang="en-IN" dirty="0" smtClean="0">
                <a:latin typeface="+mj-lt"/>
              </a:rPr>
              <a:t> </a:t>
            </a:r>
            <a:r>
              <a:rPr lang="en-IN" dirty="0" err="1" smtClean="0">
                <a:latin typeface="+mj-lt"/>
              </a:rPr>
              <a:t>senilis</a:t>
            </a:r>
            <a:endParaRPr lang="en-IN" dirty="0" smtClean="0">
              <a:latin typeface="+mj-lt"/>
            </a:endParaRPr>
          </a:p>
          <a:p>
            <a:r>
              <a:rPr lang="en-IN" dirty="0" smtClean="0">
                <a:latin typeface="+mj-lt"/>
              </a:rPr>
              <a:t>No </a:t>
            </a:r>
            <a:r>
              <a:rPr lang="en-IN" dirty="0" err="1" smtClean="0">
                <a:latin typeface="+mj-lt"/>
              </a:rPr>
              <a:t>Xanthoma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VITALS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+mj-lt"/>
              </a:rPr>
              <a:t>PR- 90/min </a:t>
            </a:r>
            <a:r>
              <a:rPr lang="en-IN" dirty="0" err="1" smtClean="0">
                <a:latin typeface="+mj-lt"/>
              </a:rPr>
              <a:t>regular,condition</a:t>
            </a:r>
            <a:r>
              <a:rPr lang="en-IN" dirty="0" smtClean="0">
                <a:latin typeface="+mj-lt"/>
              </a:rPr>
              <a:t> of vessel wall normal</a:t>
            </a:r>
          </a:p>
          <a:p>
            <a:r>
              <a:rPr lang="en-IN" dirty="0" smtClean="0">
                <a:latin typeface="+mj-lt"/>
              </a:rPr>
              <a:t>BP-120/80 mm Hg in </a:t>
            </a:r>
            <a:r>
              <a:rPr lang="en-IN" dirty="0" err="1" smtClean="0">
                <a:latin typeface="+mj-lt"/>
              </a:rPr>
              <a:t>rt</a:t>
            </a:r>
            <a:r>
              <a:rPr lang="en-IN" dirty="0" smtClean="0">
                <a:latin typeface="+mj-lt"/>
              </a:rPr>
              <a:t> upper limb in sitting posture</a:t>
            </a:r>
          </a:p>
          <a:p>
            <a:r>
              <a:rPr lang="en-IN" dirty="0" smtClean="0">
                <a:latin typeface="+mj-lt"/>
              </a:rPr>
              <a:t>RR- 14/mint</a:t>
            </a:r>
          </a:p>
          <a:p>
            <a:r>
              <a:rPr lang="en-IN" dirty="0" smtClean="0">
                <a:latin typeface="+mj-lt"/>
              </a:rPr>
              <a:t>No carotid bruit, felt equally on both sides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509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  </vt:lpstr>
      <vt:lpstr>Slide 2</vt:lpstr>
      <vt:lpstr>Slide 3</vt:lpstr>
      <vt:lpstr>Slide 4</vt:lpstr>
      <vt:lpstr>PAST HISTORY </vt:lpstr>
      <vt:lpstr>PERSONAL HISTORY</vt:lpstr>
      <vt:lpstr>FAMILY HISTORY</vt:lpstr>
      <vt:lpstr>                  GENERAL EXAMINATION</vt:lpstr>
      <vt:lpstr>VITALS</vt:lpstr>
      <vt:lpstr>SYSTEMIC EXAMINATION</vt:lpstr>
      <vt:lpstr>INVESTIGATION</vt:lpstr>
      <vt:lpstr>Slide 12</vt:lpstr>
      <vt:lpstr>USG abdomen &amp; Pelvis</vt:lpstr>
      <vt:lpstr>Slide 14</vt:lpstr>
      <vt:lpstr>MRCP </vt:lpstr>
      <vt:lpstr>LIPID PROFILE</vt:lpstr>
      <vt:lpstr>Slide 17</vt:lpstr>
      <vt:lpstr>Slide 18</vt:lpstr>
      <vt:lpstr>Slide 19</vt:lpstr>
      <vt:lpstr>TREATMENT</vt:lpstr>
      <vt:lpstr>Follow up</vt:lpstr>
      <vt:lpstr>DIAGNOSIS</vt:lpstr>
      <vt:lpstr>AIM  OF DISCUSSION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REURRENT  PANCREATITIS</dc:title>
  <dc:creator>hp</dc:creator>
  <cp:lastModifiedBy>dheena</cp:lastModifiedBy>
  <cp:revision>50</cp:revision>
  <dcterms:created xsi:type="dcterms:W3CDTF">2016-08-01T17:42:25Z</dcterms:created>
  <dcterms:modified xsi:type="dcterms:W3CDTF">2016-08-09T14:03:07Z</dcterms:modified>
</cp:coreProperties>
</file>