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J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B</a:t>
            </a:r>
            <a:endParaRPr lang="en-GB"/>
          </a:p>
        </p:txBody>
      </p:sp>
      <p:sp>
        <p:nvSpPr>
          <p:cNvPr id="1048688" name="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r>
              <a:rPr lang="en-US"/>
              <a:t>C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E</a:t>
            </a:r>
            <a:r>
              <a:rPr lang="en-US"/>
              <a:t>F</a:t>
            </a:r>
            <a:r>
              <a:rPr lang="en-US"/>
              <a:t>-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.</a:t>
            </a:r>
            <a:r>
              <a:rPr lang="en-US"/>
              <a:t>C</a:t>
            </a:r>
            <a:r>
              <a:rPr lang="en-US"/>
              <a:t>.</a:t>
            </a:r>
            <a:r>
              <a:rPr lang="en-US"/>
              <a:t>D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J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.</a:t>
            </a:r>
            <a:r>
              <a:rPr lang="en-US"/>
              <a:t>D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C</a:t>
            </a:r>
            <a:r>
              <a:rPr lang="en-US"/>
              <a:t>H</a:t>
            </a:r>
            <a:endParaRPr lang="en-GB"/>
          </a:p>
          <a:p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F</a:t>
            </a:r>
            <a:r>
              <a:rPr lang="en-US"/>
              <a:t>-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.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K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A</a:t>
            </a:r>
            <a:endParaRPr lang="en-GB"/>
          </a:p>
          <a:p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.</a:t>
            </a:r>
            <a:r>
              <a:rPr lang="en-US"/>
              <a:t>A</a:t>
            </a:r>
            <a:r>
              <a:rPr lang="en-US"/>
              <a:t>.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H</a:t>
            </a:r>
            <a:r>
              <a:rPr lang="en-US"/>
              <a:t>U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.</a:t>
            </a:r>
            <a:r>
              <a:rPr lang="en-US"/>
              <a:t>D</a:t>
            </a:r>
            <a:endParaRPr lang="en-GB"/>
          </a:p>
          <a:p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.</a:t>
            </a:r>
            <a:r>
              <a:rPr lang="en-US"/>
              <a:t>V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K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.</a:t>
            </a:r>
            <a:r>
              <a:rPr lang="en-US"/>
              <a:t>D</a:t>
            </a:r>
            <a:endParaRPr lang="en-GB"/>
          </a:p>
          <a:p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-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.S</a:t>
            </a:r>
            <a:r>
              <a:rPr lang="en-US"/>
              <a:t>.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PSHANKAR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idx="1"/>
          </p:nvPr>
        </p:nvSpPr>
        <p:spPr>
          <a:xfrm>
            <a:off x="453575" y="1806239"/>
            <a:ext cx="7886700" cy="4351338"/>
          </a:xfrm>
        </p:spPr>
        <p:txBody>
          <a:bodyPr/>
          <a:p>
            <a:pPr indent="0" marL="0">
              <a:buNone/>
            </a:pPr>
            <a:endParaRPr i="1" lang="en-GB"/>
          </a:p>
          <a:p>
            <a:pPr indent="0" marL="0">
              <a:buNone/>
            </a:pPr>
            <a:endParaRPr i="1" lang="en-GB"/>
          </a:p>
          <a:p>
            <a:pPr indent="0" marL="0">
              <a:buNone/>
            </a:pPr>
            <a:r>
              <a:rPr sz="4000" i="1" lang="en-US"/>
              <a:t> </a:t>
            </a:r>
            <a:r>
              <a:rPr sz="4000" i="1" lang="en-US"/>
              <a:t> </a:t>
            </a:r>
            <a:r>
              <a:rPr sz="4000" i="1" lang="en-US"/>
              <a:t> </a:t>
            </a:r>
            <a:r>
              <a:rPr sz="4000" i="1" lang="en-US"/>
              <a:t> </a:t>
            </a:r>
            <a:r>
              <a:rPr sz="4000" i="1" lang="en-US"/>
              <a:t> </a:t>
            </a:r>
            <a:r>
              <a:rPr sz="4000" i="1" lang="en-US"/>
              <a:t> </a:t>
            </a:r>
            <a:r>
              <a:rPr sz="4000" i="1" lang="en-US"/>
              <a:t>Coming</a:t>
            </a:r>
            <a:r>
              <a:rPr sz="4000" i="1" lang="en-US"/>
              <a:t> </a:t>
            </a:r>
            <a:r>
              <a:rPr sz="4000" i="1" lang="en-US"/>
              <a:t>t</a:t>
            </a:r>
            <a:r>
              <a:rPr sz="4000" i="1" lang="en-US"/>
              <a:t>o</a:t>
            </a:r>
            <a:r>
              <a:rPr sz="4000" i="1" lang="en-US"/>
              <a:t> </a:t>
            </a:r>
            <a:r>
              <a:rPr sz="4000" i="1" lang="en-US"/>
              <a:t>s</a:t>
            </a:r>
            <a:r>
              <a:rPr sz="4000" i="1" lang="en-US"/>
              <a:t>t</a:t>
            </a:r>
            <a:r>
              <a:rPr sz="4000" i="1" lang="en-US"/>
              <a:t>u</a:t>
            </a:r>
            <a:r>
              <a:rPr sz="4000" i="1" lang="en-US"/>
              <a:t>d</a:t>
            </a:r>
            <a:r>
              <a:rPr sz="4000" i="1" lang="en-US"/>
              <a:t>y</a:t>
            </a:r>
            <a:r>
              <a:rPr sz="4000" i="1" lang="en-US"/>
              <a:t> </a:t>
            </a:r>
            <a:r>
              <a:rPr sz="4000" i="1" lang="en-US"/>
              <a:t>r</a:t>
            </a:r>
            <a:r>
              <a:rPr sz="4000" i="1" lang="en-US"/>
              <a:t>e</a:t>
            </a:r>
            <a:r>
              <a:rPr sz="4000" i="1" lang="en-US"/>
              <a:t>s</a:t>
            </a:r>
            <a:r>
              <a:rPr sz="4000" i="1" lang="en-US"/>
              <a:t>u</a:t>
            </a:r>
            <a:r>
              <a:rPr sz="4000" i="1" lang="en-US"/>
              <a:t>l</a:t>
            </a:r>
            <a:r>
              <a:rPr sz="4000" i="1" lang="en-US"/>
              <a:t>t</a:t>
            </a:r>
            <a:r>
              <a:rPr sz="4000" i="1" lang="en-US"/>
              <a:t>s</a:t>
            </a:r>
            <a:r>
              <a:rPr sz="4000" i="1" lang="en-US"/>
              <a:t>.</a:t>
            </a:r>
            <a:r>
              <a:rPr sz="4000" i="1" lang="en-US"/>
              <a:t>.</a:t>
            </a:r>
            <a:r>
              <a:rPr sz="4000" i="1" lang="en-US"/>
              <a:t>,</a:t>
            </a:r>
            <a:endParaRPr i="1"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characteristics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endParaRPr lang="en-GB"/>
          </a:p>
        </p:txBody>
      </p:sp>
      <p:sp>
        <p:nvSpPr>
          <p:cNvPr id="1048609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6</a:t>
            </a:r>
            <a:r>
              <a:rPr lang="en-US"/>
              <a:t>1</a:t>
            </a:r>
            <a:r>
              <a:rPr lang="en-US"/>
              <a:t>.</a:t>
            </a:r>
            <a:r>
              <a:rPr lang="en-US"/>
              <a:t>6</a:t>
            </a:r>
            <a:r>
              <a:rPr lang="en-US"/>
              <a:t> </a:t>
            </a:r>
            <a:r>
              <a:rPr lang="en-US"/>
              <a:t>+</a:t>
            </a:r>
            <a:r>
              <a:rPr lang="en-US"/>
              <a:t>/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8</a:t>
            </a:r>
            <a:r>
              <a:rPr lang="en-US"/>
              <a:t>.</a:t>
            </a:r>
            <a:r>
              <a:rPr lang="en-US"/>
              <a:t>9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r</a:t>
            </a:r>
            <a:r>
              <a:rPr lang="en-US"/>
              <a:t>s</a:t>
            </a:r>
            <a:endParaRPr lang="en-GB"/>
          </a:p>
          <a:p>
            <a:r>
              <a:rPr lang="en-US"/>
              <a:t>7</a:t>
            </a:r>
            <a:r>
              <a:rPr lang="en-US"/>
              <a:t>2</a:t>
            </a:r>
            <a:r>
              <a:rPr lang="en-US"/>
              <a:t>.</a:t>
            </a:r>
            <a:r>
              <a:rPr lang="en-US"/>
              <a:t>3</a:t>
            </a:r>
            <a:r>
              <a:rPr lang="en-US"/>
              <a:t> 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7</a:t>
            </a:r>
            <a:r>
              <a:rPr lang="en-US"/>
              <a:t>.</a:t>
            </a:r>
            <a:r>
              <a:rPr lang="en-US"/>
              <a:t>7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 </a:t>
            </a:r>
            <a:endParaRPr lang="en-GB"/>
          </a:p>
          <a:p>
            <a:r>
              <a:rPr lang="en-US"/>
              <a:t>M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b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5</a:t>
            </a:r>
            <a:r>
              <a:rPr lang="en-US"/>
              <a:t>.</a:t>
            </a:r>
            <a:r>
              <a:rPr lang="en-US"/>
              <a:t>8</a:t>
            </a:r>
            <a:r>
              <a:rPr lang="en-US"/>
              <a:t> </a:t>
            </a:r>
            <a:r>
              <a:rPr lang="en-US"/>
              <a:t>+</a:t>
            </a:r>
            <a:r>
              <a:rPr lang="en-US"/>
              <a:t>/</a:t>
            </a:r>
            <a:r>
              <a:rPr lang="en-US"/>
              <a:t>-</a:t>
            </a:r>
            <a:r>
              <a:rPr lang="en-US"/>
              <a:t>0</a:t>
            </a:r>
            <a:r>
              <a:rPr lang="en-US"/>
              <a:t>.</a:t>
            </a:r>
            <a:r>
              <a:rPr lang="en-US"/>
              <a:t>3</a:t>
            </a:r>
            <a:r>
              <a:rPr lang="en-US"/>
              <a:t>%</a:t>
            </a:r>
            <a:endParaRPr lang="en-GB"/>
          </a:p>
          <a:p>
            <a:r>
              <a:rPr lang="en-US"/>
              <a:t>&gt;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/</a:t>
            </a:r>
            <a:r>
              <a:rPr lang="en-US"/>
              <a:t>3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I</a:t>
            </a:r>
            <a:endParaRPr lang="en-GB"/>
          </a:p>
          <a:p>
            <a:r>
              <a:rPr lang="en-US"/>
              <a:t>P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u</a:t>
            </a:r>
            <a:r>
              <a:rPr lang="en-US"/>
              <a:t>g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9</a:t>
            </a:r>
            <a:r>
              <a:rPr lang="en-US"/>
              <a:t>0</a:t>
            </a:r>
            <a:r>
              <a:rPr lang="en-US"/>
              <a:t>.</a:t>
            </a:r>
            <a:r>
              <a:rPr lang="en-US"/>
              <a:t>1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8</a:t>
            </a:r>
            <a:r>
              <a:rPr lang="en-US"/>
              <a:t>6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7</a:t>
            </a:r>
            <a:r>
              <a:rPr lang="en-US"/>
              <a:t>0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k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4</a:t>
            </a:r>
            <a:r>
              <a:rPr lang="en-US"/>
              <a:t>5</a:t>
            </a:r>
            <a:r>
              <a:rPr lang="en-US"/>
              <a:t>.</a:t>
            </a:r>
            <a:r>
              <a:rPr lang="en-US"/>
              <a:t>0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b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9</a:t>
            </a:r>
            <a:r>
              <a:rPr lang="en-US"/>
              <a:t>.</a:t>
            </a:r>
            <a:r>
              <a:rPr lang="en-US"/>
              <a:t>5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B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1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-421" t="12440" r="-1548" b="20514"/>
          <a:stretch>
            <a:fillRect/>
          </a:stretch>
        </p:blipFill>
        <p:spPr>
          <a:xfrm rot="21589408">
            <a:off x="364151" y="85684"/>
            <a:ext cx="8120179" cy="6640968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</a:t>
            </a:r>
            <a:r>
              <a:rPr lang="en-US"/>
              <a:t>f</a:t>
            </a:r>
            <a:r>
              <a:rPr lang="en-US"/>
              <a:t>f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s</a:t>
            </a:r>
            <a:endParaRPr lang="en-GB"/>
          </a:p>
        </p:txBody>
      </p:sp>
      <p:sp>
        <p:nvSpPr>
          <p:cNvPr id="1048613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6</a:t>
            </a:r>
            <a:r>
              <a:rPr lang="en-US"/>
              <a:t>.</a:t>
            </a:r>
            <a:r>
              <a:rPr lang="en-US"/>
              <a:t>5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(</a:t>
            </a:r>
            <a:r>
              <a:rPr lang="en-US"/>
              <a:t>5</a:t>
            </a:r>
            <a:r>
              <a:rPr lang="en-US"/>
              <a:t>6</a:t>
            </a:r>
            <a:r>
              <a:rPr lang="en-US"/>
              <a:t>9</a:t>
            </a:r>
            <a:r>
              <a:rPr lang="en-US"/>
              <a:t>)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gl</a:t>
            </a:r>
            <a:r>
              <a:rPr lang="en-US"/>
              <a:t>u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p</a:t>
            </a:r>
            <a:r>
              <a:rPr lang="en-US"/>
              <a:t> </a:t>
            </a:r>
            <a:r>
              <a:rPr lang="en-US"/>
              <a:t>v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8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(</a:t>
            </a:r>
            <a:r>
              <a:rPr lang="en-US"/>
              <a:t>7</a:t>
            </a:r>
            <a:r>
              <a:rPr lang="en-US"/>
              <a:t>0</a:t>
            </a:r>
            <a:r>
              <a:rPr lang="en-US"/>
              <a:t>1</a:t>
            </a:r>
            <a:r>
              <a:rPr lang="en-US"/>
              <a:t>)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b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p</a:t>
            </a:r>
            <a:endParaRPr lang="en-GB"/>
          </a:p>
          <a:p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.</a:t>
            </a:r>
            <a:r>
              <a:rPr lang="en-US"/>
              <a:t>5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(</a:t>
            </a:r>
            <a:r>
              <a:rPr lang="en-US"/>
              <a:t>2</a:t>
            </a:r>
            <a:r>
              <a:rPr lang="en-US"/>
              <a:t>2</a:t>
            </a:r>
            <a:r>
              <a:rPr lang="en-US"/>
              <a:t>3</a:t>
            </a:r>
            <a:r>
              <a:rPr lang="en-US"/>
              <a:t>)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semaglutide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p</a:t>
            </a:r>
            <a:r>
              <a:rPr lang="en-US"/>
              <a:t> </a:t>
            </a:r>
            <a:r>
              <a:rPr lang="en-US"/>
              <a:t>v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(</a:t>
            </a:r>
            <a:r>
              <a:rPr lang="en-US"/>
              <a:t>2</a:t>
            </a:r>
            <a:r>
              <a:rPr lang="en-US"/>
              <a:t>6</a:t>
            </a:r>
            <a:r>
              <a:rPr lang="en-US"/>
              <a:t>2</a:t>
            </a:r>
            <a:r>
              <a:rPr lang="en-US"/>
              <a:t>)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bo</a:t>
            </a:r>
            <a:r>
              <a:rPr lang="en-US"/>
              <a:t> </a:t>
            </a:r>
            <a:r>
              <a:rPr lang="en-US"/>
              <a:t>group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1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2683" t="1875" r="2731" b="0"/>
          <a:stretch>
            <a:fillRect/>
          </a:stretch>
        </p:blipFill>
        <p:spPr>
          <a:xfrm rot="0">
            <a:off x="499757" y="184164"/>
            <a:ext cx="8140346" cy="6377509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1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1275" b="0"/>
          <a:stretch>
            <a:fillRect/>
          </a:stretch>
        </p:blipFill>
        <p:spPr>
          <a:xfrm rot="0">
            <a:off x="352656" y="165818"/>
            <a:ext cx="8162693" cy="6526364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1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sp>
        <p:nvSpPr>
          <p:cNvPr id="1048620" name=""/>
          <p:cNvSpPr txBox="1"/>
          <p:nvPr/>
        </p:nvSpPr>
        <p:spPr>
          <a:xfrm>
            <a:off x="2572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/>
            </a:r>
            <a:endParaRPr sz="2800" lang="en-GB">
              <a:solidFill>
                <a:srgbClr val="000000"/>
              </a:solidFill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9645" t="3262" r="1214" b="6353"/>
          <a:stretch>
            <a:fillRect/>
          </a:stretch>
        </p:blipFill>
        <p:spPr>
          <a:xfrm rot="0">
            <a:off x="28298" y="131846"/>
            <a:ext cx="9284906" cy="6551383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p>
            <a:r>
              <a:rPr lang="en-US"/>
              <a:t>A</a:t>
            </a:r>
            <a:r>
              <a:rPr lang="en-US"/>
              <a:t>d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d</a:t>
            </a:r>
            <a:endParaRPr lang="en-GB"/>
          </a:p>
        </p:txBody>
      </p:sp>
      <p:sp>
        <p:nvSpPr>
          <p:cNvPr id="1048622" name="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p>
            <a:r>
              <a:rPr lang="en-US"/>
              <a:t>3</a:t>
            </a:r>
            <a:r>
              <a:rPr lang="en-US"/>
              <a:t>3</a:t>
            </a:r>
            <a:r>
              <a:rPr lang="en-US"/>
              <a:t>.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Semaglutide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p</a:t>
            </a:r>
            <a:r>
              <a:rPr lang="en-US"/>
              <a:t> </a:t>
            </a:r>
            <a:r>
              <a:rPr lang="en-US"/>
              <a:t>v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6</a:t>
            </a:r>
            <a:r>
              <a:rPr lang="en-US"/>
              <a:t>.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bo</a:t>
            </a:r>
            <a:r>
              <a:rPr lang="en-US"/>
              <a:t> </a:t>
            </a:r>
            <a:r>
              <a:rPr lang="en-US"/>
              <a:t>group</a:t>
            </a:r>
            <a:r>
              <a:rPr lang="en-US"/>
              <a:t> </a:t>
            </a:r>
            <a:endParaRPr lang="en-GB"/>
          </a:p>
          <a:p>
            <a:r>
              <a:rPr lang="en-US"/>
              <a:t>1</a:t>
            </a:r>
            <a:r>
              <a:rPr lang="en-US"/>
              <a:t>6</a:t>
            </a:r>
            <a:r>
              <a:rPr lang="en-US"/>
              <a:t>.</a:t>
            </a:r>
            <a:r>
              <a:rPr lang="en-US"/>
              <a:t>6</a:t>
            </a:r>
            <a:r>
              <a:rPr lang="en-US"/>
              <a:t> 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8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 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Semaglutide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b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grou</a:t>
            </a:r>
            <a:r>
              <a:rPr lang="en-US"/>
              <a:t>p</a:t>
            </a:r>
            <a:r>
              <a:rPr lang="en-US"/>
              <a:t> </a:t>
            </a:r>
            <a:r>
              <a:rPr lang="en-US"/>
              <a:t>discontinued</a:t>
            </a:r>
            <a:r>
              <a:rPr lang="en-US"/>
              <a:t> </a:t>
            </a:r>
            <a:endParaRPr lang="en-GB"/>
          </a:p>
          <a:p>
            <a:r>
              <a:rPr lang="en-US"/>
              <a:t>M</a:t>
            </a:r>
            <a:r>
              <a:rPr lang="en-US"/>
              <a:t>a</a:t>
            </a:r>
            <a:r>
              <a:rPr lang="en-US"/>
              <a:t>j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adve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I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o</a:t>
            </a:r>
            <a:r>
              <a:rPr lang="en-US"/>
              <a:t>rders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lated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2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84" t="35062" r="-84" b="11983"/>
          <a:stretch>
            <a:fillRect/>
          </a:stretch>
        </p:blipFill>
        <p:spPr>
          <a:xfrm rot="0">
            <a:off x="545762" y="365126"/>
            <a:ext cx="7969588" cy="6008484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ssion</a:t>
            </a:r>
            <a:r>
              <a:rPr lang="en-US"/>
              <a:t> </a:t>
            </a:r>
            <a:endParaRPr lang="en-GB"/>
          </a:p>
        </p:txBody>
      </p:sp>
      <p:sp>
        <p:nvSpPr>
          <p:cNvPr id="1048626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S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di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x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ular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k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ociated</a:t>
            </a:r>
            <a:r>
              <a:rPr lang="en-US"/>
              <a:t> </a:t>
            </a:r>
            <a:r>
              <a:rPr lang="en-US"/>
              <a:t>with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ity</a:t>
            </a:r>
            <a:r>
              <a:rPr lang="en-US"/>
              <a:t> </a:t>
            </a:r>
            <a:endParaRPr lang="en-GB"/>
          </a:p>
          <a:p>
            <a:r>
              <a:rPr lang="en-US"/>
              <a:t>S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o</a:t>
            </a:r>
            <a:r>
              <a:rPr lang="en-US"/>
              <a:t>d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i</a:t>
            </a:r>
            <a:r>
              <a:rPr lang="en-US"/>
              <a:t>g</a:t>
            </a:r>
            <a:r>
              <a:rPr lang="en-US"/>
              <a:t>h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r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m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e</a:t>
            </a:r>
            <a:endParaRPr lang="en-GB"/>
          </a:p>
          <a:p>
            <a:r>
              <a:rPr lang="en-US"/>
              <a:t>W</a:t>
            </a:r>
            <a:r>
              <a:rPr lang="en-US"/>
              <a:t>e</a:t>
            </a:r>
            <a:r>
              <a:rPr lang="en-US"/>
              <a:t>i</a:t>
            </a:r>
            <a:r>
              <a:rPr lang="en-US"/>
              <a:t>g</a:t>
            </a:r>
            <a:r>
              <a:rPr lang="en-US"/>
              <a:t>h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-</a:t>
            </a:r>
            <a:r>
              <a:rPr lang="en-US"/>
              <a:t>&gt;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osclerosis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-</a:t>
            </a:r>
            <a:r>
              <a:rPr lang="en-US"/>
              <a:t>&gt;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s</a:t>
            </a:r>
            <a:endParaRPr lang="en-GB"/>
          </a:p>
          <a:p>
            <a:r>
              <a:rPr lang="en-US"/>
              <a:t>A</a:t>
            </a:r>
            <a:r>
              <a:rPr lang="en-US"/>
              <a:t>l</a:t>
            </a:r>
            <a:r>
              <a:rPr lang="en-US"/>
              <a:t>s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b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B</a:t>
            </a:r>
            <a:r>
              <a:rPr lang="en-US"/>
              <a:t>P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decrease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p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s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P</a:t>
            </a:r>
            <a:r>
              <a:rPr lang="en-US"/>
              <a:t> 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b="1" lang="en-US"/>
              <a:t>J</a:t>
            </a:r>
            <a:r>
              <a:rPr altLang="zh-CN" b="1" lang="en-US"/>
              <a:t>o</a:t>
            </a:r>
            <a:r>
              <a:rPr altLang="zh-CN" b="1" lang="en-US"/>
              <a:t>u</a:t>
            </a:r>
            <a:r>
              <a:rPr altLang="zh-CN" b="1" lang="en-US"/>
              <a:t>r</a:t>
            </a:r>
            <a:r>
              <a:rPr altLang="zh-CN" b="1" lang="en-US"/>
              <a:t>n</a:t>
            </a:r>
            <a:r>
              <a:rPr altLang="zh-CN" b="1" lang="en-US"/>
              <a:t>a</a:t>
            </a:r>
            <a:r>
              <a:rPr altLang="zh-CN" b="1" lang="en-US"/>
              <a:t>l</a:t>
            </a:r>
            <a:r>
              <a:rPr altLang="zh-CN" b="1" lang="en-US"/>
              <a:t> </a:t>
            </a:r>
            <a:r>
              <a:rPr altLang="zh-CN" b="1" lang="en-US"/>
              <a:t>c</a:t>
            </a:r>
            <a:r>
              <a:rPr altLang="zh-CN" b="1" lang="en-US"/>
              <a:t>l</a:t>
            </a:r>
            <a:r>
              <a:rPr altLang="zh-CN" b="1" lang="en-US"/>
              <a:t>u</a:t>
            </a:r>
            <a:r>
              <a:rPr altLang="zh-CN" b="1" lang="en-US"/>
              <a:t>b</a:t>
            </a:r>
            <a:br>
              <a:rPr altLang="zh-CN" b="1" lang="en-US"/>
            </a:br>
            <a:br>
              <a:rPr altLang="zh-CN" b="1" lang="en-US"/>
            </a:br>
            <a:r>
              <a:rPr altLang="zh-CN" b="0" sz="4444" lang="en-US"/>
              <a:t>"</a:t>
            </a:r>
            <a:r>
              <a:rPr altLang="zh-CN" sz="4444" i="1" lang="en-US"/>
              <a:t>S</a:t>
            </a:r>
            <a:r>
              <a:rPr altLang="zh-CN" sz="4444" i="1" lang="en-US"/>
              <a:t>e</a:t>
            </a:r>
            <a:r>
              <a:rPr altLang="zh-CN" sz="4444" i="1" lang="en-US"/>
              <a:t>m</a:t>
            </a:r>
            <a:r>
              <a:rPr altLang="zh-CN" sz="4444" i="1" lang="en-US"/>
              <a:t>a</a:t>
            </a:r>
            <a:r>
              <a:rPr altLang="zh-CN" sz="4444" i="1" lang="en-US"/>
              <a:t>g</a:t>
            </a:r>
            <a:r>
              <a:rPr altLang="zh-CN" sz="4444" i="1" lang="en-US"/>
              <a:t>l</a:t>
            </a:r>
            <a:r>
              <a:rPr altLang="zh-CN" sz="4444" i="1" lang="en-US"/>
              <a:t>u</a:t>
            </a:r>
            <a:r>
              <a:rPr altLang="zh-CN" sz="4444" i="1" lang="en-US"/>
              <a:t>tide</a:t>
            </a:r>
            <a:r>
              <a:rPr altLang="zh-CN" sz="4444" i="1" lang="en-US"/>
              <a:t> </a:t>
            </a:r>
            <a:r>
              <a:rPr altLang="zh-CN" sz="4444" i="1" lang="en-US"/>
              <a:t>a</a:t>
            </a:r>
            <a:r>
              <a:rPr altLang="zh-CN" sz="4444" i="1" lang="en-US"/>
              <a:t>n</a:t>
            </a:r>
            <a:r>
              <a:rPr altLang="zh-CN" sz="4444" i="1" lang="en-US"/>
              <a:t>d</a:t>
            </a:r>
            <a:r>
              <a:rPr altLang="zh-CN" sz="4444" i="1" lang="en-US"/>
              <a:t> </a:t>
            </a:r>
            <a:r>
              <a:rPr altLang="zh-CN" sz="4444" i="1" lang="en-US"/>
              <a:t>c</a:t>
            </a:r>
            <a:r>
              <a:rPr altLang="zh-CN" sz="4444" i="1" lang="en-US"/>
              <a:t>a</a:t>
            </a:r>
            <a:r>
              <a:rPr altLang="zh-CN" sz="4444" i="1" lang="en-US"/>
              <a:t>r</a:t>
            </a:r>
            <a:r>
              <a:rPr altLang="zh-CN" sz="4444" i="1" lang="en-US"/>
              <a:t>d</a:t>
            </a:r>
            <a:r>
              <a:rPr altLang="zh-CN" sz="4444" i="1" lang="en-US"/>
              <a:t>i</a:t>
            </a:r>
            <a:r>
              <a:rPr altLang="zh-CN" sz="4444" i="1" lang="en-US"/>
              <a:t>ovascular</a:t>
            </a:r>
            <a:r>
              <a:rPr altLang="zh-CN" sz="4444" i="1" lang="en-US"/>
              <a:t> </a:t>
            </a:r>
            <a:r>
              <a:rPr altLang="zh-CN" sz="4444" i="1" lang="en-US"/>
              <a:t>outcomes</a:t>
            </a:r>
            <a:r>
              <a:rPr altLang="zh-CN" sz="4444" i="1" lang="en-US"/>
              <a:t> </a:t>
            </a:r>
            <a:r>
              <a:rPr altLang="zh-CN" sz="4444" i="1" lang="en-US"/>
              <a:t>i</a:t>
            </a:r>
            <a:r>
              <a:rPr altLang="zh-CN" sz="4444" i="1" lang="en-US"/>
              <a:t>n</a:t>
            </a:r>
            <a:r>
              <a:rPr altLang="zh-CN" sz="4444" i="1" lang="en-US"/>
              <a:t> </a:t>
            </a:r>
            <a:r>
              <a:rPr altLang="zh-CN" sz="4444" i="1" lang="en-US"/>
              <a:t>o</a:t>
            </a:r>
            <a:r>
              <a:rPr altLang="zh-CN" sz="4444" i="1" lang="en-US"/>
              <a:t>b</a:t>
            </a:r>
            <a:r>
              <a:rPr altLang="zh-CN" sz="4444" i="1" lang="en-US"/>
              <a:t>e</a:t>
            </a:r>
            <a:r>
              <a:rPr altLang="zh-CN" sz="4444" i="1" lang="en-US"/>
              <a:t>s</a:t>
            </a:r>
            <a:r>
              <a:rPr altLang="zh-CN" sz="4444" i="1" lang="en-US"/>
              <a:t>ity</a:t>
            </a:r>
            <a:r>
              <a:rPr altLang="zh-CN" sz="4444" i="1" lang="en-US"/>
              <a:t> </a:t>
            </a:r>
            <a:r>
              <a:rPr altLang="zh-CN" sz="4444" i="1" lang="en-US"/>
              <a:t>without</a:t>
            </a:r>
            <a:r>
              <a:rPr altLang="zh-CN" sz="4444" i="1" lang="en-US"/>
              <a:t> </a:t>
            </a:r>
            <a:r>
              <a:rPr altLang="zh-CN" sz="4444" i="1" lang="en-US"/>
              <a:t>d</a:t>
            </a:r>
            <a:r>
              <a:rPr altLang="zh-CN" sz="4444" i="1" lang="en-US"/>
              <a:t>i</a:t>
            </a:r>
            <a:r>
              <a:rPr altLang="zh-CN" sz="4444" i="1" lang="en-US"/>
              <a:t>a</a:t>
            </a:r>
            <a:r>
              <a:rPr altLang="zh-CN" sz="4444" i="1" lang="en-US"/>
              <a:t>b</a:t>
            </a:r>
            <a:r>
              <a:rPr altLang="zh-CN" sz="4444" i="1" lang="en-US"/>
              <a:t>e</a:t>
            </a:r>
            <a:r>
              <a:rPr altLang="zh-CN" sz="4444" i="1" lang="en-US"/>
              <a:t>t</a:t>
            </a:r>
            <a:r>
              <a:rPr altLang="zh-CN" sz="4444" i="1" lang="en-US"/>
              <a:t>e</a:t>
            </a:r>
            <a:r>
              <a:rPr altLang="zh-CN" sz="4444" i="1" lang="en-US"/>
              <a:t>s</a:t>
            </a:r>
            <a:r>
              <a:rPr altLang="zh-CN" sz="4444" i="1" lang="en-US"/>
              <a:t>"</a:t>
            </a:r>
            <a:endParaRPr altLang="zh-CN" sz="4444" i="1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L</a:t>
            </a:r>
            <a:r>
              <a:rPr lang="en-US"/>
              <a:t>i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s</a:t>
            </a:r>
            <a:endParaRPr lang="en-GB"/>
          </a:p>
        </p:txBody>
      </p:sp>
      <p:sp>
        <p:nvSpPr>
          <p:cNvPr id="104862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inc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ex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conditions</a:t>
            </a:r>
            <a:r>
              <a:rPr lang="en-US"/>
              <a:t> </a:t>
            </a:r>
            <a:endParaRPr lang="en-GB"/>
          </a:p>
          <a:p>
            <a:r>
              <a:rPr lang="en-US"/>
              <a:t>E</a:t>
            </a:r>
            <a:r>
              <a:rPr lang="en-US"/>
              <a:t>f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ention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k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n</a:t>
            </a:r>
            <a:endParaRPr lang="en-GB"/>
          </a:p>
          <a:p>
            <a:r>
              <a:rPr lang="en-US"/>
              <a:t>l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k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b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sentation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7</a:t>
            </a:r>
            <a:r>
              <a:rPr lang="en-US"/>
              <a:t>.</a:t>
            </a:r>
            <a:r>
              <a:rPr lang="en-US"/>
              <a:t>7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n</a:t>
            </a:r>
            <a:endParaRPr lang="en-GB"/>
          </a:p>
          <a:p>
            <a:r>
              <a:rPr lang="en-US"/>
              <a:t> </a:t>
            </a:r>
            <a:r>
              <a:rPr lang="en-US"/>
              <a:t>2</a:t>
            </a:r>
            <a:r>
              <a:rPr lang="en-US"/>
              <a:t>/</a:t>
            </a:r>
            <a:r>
              <a:rPr lang="en-US"/>
              <a:t>3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dy</a:t>
            </a:r>
            <a:r>
              <a:rPr lang="en-US"/>
              <a:t>s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(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b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5</a:t>
            </a:r>
            <a:r>
              <a:rPr lang="en-US"/>
              <a:t>.</a:t>
            </a:r>
            <a:r>
              <a:rPr lang="en-US"/>
              <a:t>7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6</a:t>
            </a:r>
            <a:r>
              <a:rPr lang="en-US"/>
              <a:t>.</a:t>
            </a:r>
            <a:r>
              <a:rPr lang="en-US"/>
              <a:t>4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)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sion</a:t>
            </a:r>
            <a:r>
              <a:rPr lang="en-US"/>
              <a:t> </a:t>
            </a:r>
            <a:endParaRPr lang="en-GB"/>
          </a:p>
        </p:txBody>
      </p:sp>
      <p:sp>
        <p:nvSpPr>
          <p:cNvPr id="1048630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Patients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b="1" lang="en-US"/>
              <a:t>p</a:t>
            </a:r>
            <a:r>
              <a:rPr b="1" lang="en-US"/>
              <a:t>r</a:t>
            </a:r>
            <a:r>
              <a:rPr b="1" lang="en-US"/>
              <a:t>e</a:t>
            </a:r>
            <a:r>
              <a:rPr b="1" lang="en-US"/>
              <a:t> </a:t>
            </a:r>
            <a:r>
              <a:rPr b="1" lang="en-US"/>
              <a:t>e</a:t>
            </a:r>
            <a:r>
              <a:rPr b="1" lang="en-US"/>
              <a:t>x</a:t>
            </a:r>
            <a:r>
              <a:rPr b="1" lang="en-US"/>
              <a:t>i</a:t>
            </a:r>
            <a:r>
              <a:rPr b="1" lang="en-US"/>
              <a:t>s</a:t>
            </a:r>
            <a:r>
              <a:rPr b="1" lang="en-US"/>
              <a:t>t</a:t>
            </a:r>
            <a:r>
              <a:rPr b="1" lang="en-US"/>
              <a:t>i</a:t>
            </a:r>
            <a:r>
              <a:rPr b="1" lang="en-US"/>
              <a:t>n</a:t>
            </a:r>
            <a:r>
              <a:rPr b="1" lang="en-US"/>
              <a:t>g</a:t>
            </a:r>
            <a:r>
              <a:rPr b="1" lang="en-US"/>
              <a:t> </a:t>
            </a:r>
            <a:r>
              <a:rPr b="1" lang="en-US"/>
              <a:t>c</a:t>
            </a:r>
            <a:r>
              <a:rPr b="1" lang="en-US"/>
              <a:t>a</a:t>
            </a:r>
            <a:r>
              <a:rPr b="1" lang="en-US"/>
              <a:t>r</a:t>
            </a:r>
            <a:r>
              <a:rPr b="1" lang="en-US"/>
              <a:t>d</a:t>
            </a:r>
            <a:r>
              <a:rPr b="1" lang="en-US"/>
              <a:t>i</a:t>
            </a:r>
            <a:r>
              <a:rPr b="1" lang="en-US"/>
              <a:t>o</a:t>
            </a:r>
            <a:r>
              <a:rPr b="1" lang="en-US"/>
              <a:t>v</a:t>
            </a:r>
            <a:r>
              <a:rPr b="1" lang="en-US"/>
              <a:t>a</a:t>
            </a:r>
            <a:r>
              <a:rPr b="1" lang="en-US"/>
              <a:t>s</a:t>
            </a:r>
            <a:r>
              <a:rPr b="1" lang="en-US"/>
              <a:t>c</a:t>
            </a:r>
            <a:r>
              <a:rPr b="1" lang="en-US"/>
              <a:t>u</a:t>
            </a:r>
            <a:r>
              <a:rPr b="1" lang="en-US"/>
              <a:t>l</a:t>
            </a:r>
            <a:r>
              <a:rPr b="1" lang="en-US"/>
              <a:t>a</a:t>
            </a:r>
            <a:r>
              <a:rPr b="1" lang="en-US"/>
              <a:t>r</a:t>
            </a:r>
            <a:r>
              <a:rPr b="1" lang="en-US"/>
              <a:t> </a:t>
            </a:r>
            <a:r>
              <a:rPr b="1" lang="en-US"/>
              <a:t>d</a:t>
            </a:r>
            <a:r>
              <a:rPr b="1" lang="en-US"/>
              <a:t>i</a:t>
            </a:r>
            <a:r>
              <a:rPr b="1" lang="en-US"/>
              <a:t>s</a:t>
            </a:r>
            <a:r>
              <a:rPr b="1" lang="en-US"/>
              <a:t>e</a:t>
            </a:r>
            <a:r>
              <a:rPr b="1" lang="en-US"/>
              <a:t>a</a:t>
            </a:r>
            <a:r>
              <a:rPr b="1" lang="en-US"/>
              <a:t>s</a:t>
            </a:r>
            <a:r>
              <a:rPr b="1" lang="en-US"/>
              <a:t>e</a:t>
            </a:r>
            <a:r>
              <a:rPr b="1"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b="1" lang="en-US"/>
              <a:t>o</a:t>
            </a:r>
            <a:r>
              <a:rPr b="1" lang="en-US"/>
              <a:t>v</a:t>
            </a:r>
            <a:r>
              <a:rPr b="1" lang="en-US"/>
              <a:t>e</a:t>
            </a:r>
            <a:r>
              <a:rPr b="1" lang="en-US"/>
              <a:t>r</a:t>
            </a:r>
            <a:r>
              <a:rPr b="1" lang="en-US"/>
              <a:t>w</a:t>
            </a:r>
            <a:r>
              <a:rPr b="1" lang="en-US"/>
              <a:t>e</a:t>
            </a:r>
            <a:r>
              <a:rPr b="1" lang="en-US"/>
              <a:t>i</a:t>
            </a:r>
            <a:r>
              <a:rPr b="1" lang="en-US"/>
              <a:t>g</a:t>
            </a:r>
            <a:r>
              <a:rPr b="1" lang="en-US"/>
              <a:t>h</a:t>
            </a:r>
            <a:r>
              <a:rPr b="1" lang="en-US"/>
              <a:t>t</a:t>
            </a:r>
            <a:r>
              <a:rPr b="1" lang="en-US"/>
              <a:t> </a:t>
            </a:r>
            <a:r>
              <a:rPr b="1" lang="en-US"/>
              <a:t>o</a:t>
            </a:r>
            <a:r>
              <a:rPr b="1" lang="en-US"/>
              <a:t>r</a:t>
            </a:r>
            <a:r>
              <a:rPr b="1" lang="en-US"/>
              <a:t> </a:t>
            </a:r>
            <a:r>
              <a:rPr b="1" lang="en-US"/>
              <a:t>o</a:t>
            </a:r>
            <a:r>
              <a:rPr b="1" lang="en-US"/>
              <a:t>b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i</a:t>
            </a:r>
            <a:r>
              <a:rPr b="1" lang="en-US"/>
              <a:t>t</a:t>
            </a:r>
            <a:r>
              <a:rPr b="1" lang="en-US"/>
              <a:t>y</a:t>
            </a:r>
            <a:r>
              <a:rPr b="1" lang="en-US"/>
              <a:t> </a:t>
            </a:r>
            <a:r>
              <a:rPr b="1" lang="en-US"/>
              <a:t>w</a:t>
            </a:r>
            <a:r>
              <a:rPr b="1" lang="en-US"/>
              <a:t>i</a:t>
            </a:r>
            <a:r>
              <a:rPr b="1" lang="en-US"/>
              <a:t>t</a:t>
            </a:r>
            <a:r>
              <a:rPr b="1" lang="en-US"/>
              <a:t>h</a:t>
            </a:r>
            <a:r>
              <a:rPr b="1" lang="en-US"/>
              <a:t>o</a:t>
            </a:r>
            <a:r>
              <a:rPr b="1" lang="en-US"/>
              <a:t>u</a:t>
            </a:r>
            <a:r>
              <a:rPr b="1" lang="en-US"/>
              <a:t>t</a:t>
            </a:r>
            <a:r>
              <a:rPr b="1" lang="en-US"/>
              <a:t> </a:t>
            </a:r>
            <a:r>
              <a:rPr b="1" lang="en-US"/>
              <a:t>d</a:t>
            </a:r>
            <a:r>
              <a:rPr b="1" lang="en-US"/>
              <a:t>i</a:t>
            </a:r>
            <a:r>
              <a:rPr b="1" lang="en-US"/>
              <a:t>a</a:t>
            </a:r>
            <a:r>
              <a:rPr b="1" lang="en-US"/>
              <a:t>b</a:t>
            </a:r>
            <a:r>
              <a:rPr b="1" lang="en-US"/>
              <a:t>e</a:t>
            </a:r>
            <a:r>
              <a:rPr b="1" lang="en-US"/>
              <a:t>t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 </a:t>
            </a:r>
            <a:r>
              <a:rPr b="1" lang="en-US"/>
              <a:t>,</a:t>
            </a:r>
            <a:r>
              <a:rPr b="1" lang="en-US"/>
              <a:t> </a:t>
            </a:r>
            <a:r>
              <a:rPr b="1" lang="en-US"/>
              <a:t>w</a:t>
            </a:r>
            <a:r>
              <a:rPr b="1" lang="en-US"/>
              <a:t>e</a:t>
            </a:r>
            <a:r>
              <a:rPr b="1" lang="en-US"/>
              <a:t>e</a:t>
            </a:r>
            <a:r>
              <a:rPr b="1" lang="en-US"/>
              <a:t>k</a:t>
            </a:r>
            <a:r>
              <a:rPr b="1" lang="en-US"/>
              <a:t>l</a:t>
            </a:r>
            <a:r>
              <a:rPr b="1" lang="en-US"/>
              <a:t>y</a:t>
            </a:r>
            <a:r>
              <a:rPr b="1" lang="en-US"/>
              <a:t> </a:t>
            </a:r>
            <a:r>
              <a:rPr b="1" lang="en-US"/>
              <a:t>s</a:t>
            </a:r>
            <a:r>
              <a:rPr b="1" lang="en-US"/>
              <a:t>c</a:t>
            </a:r>
            <a:r>
              <a:rPr b="1" lang="en-US"/>
              <a:t> </a:t>
            </a:r>
            <a:r>
              <a:rPr b="1" lang="en-US"/>
              <a:t>s</a:t>
            </a:r>
            <a:r>
              <a:rPr b="1" lang="en-US"/>
              <a:t>e</a:t>
            </a:r>
            <a:r>
              <a:rPr b="1" lang="en-US"/>
              <a:t>m</a:t>
            </a:r>
            <a:r>
              <a:rPr b="1" lang="en-US"/>
              <a:t>a</a:t>
            </a:r>
            <a:r>
              <a:rPr b="1" lang="en-US"/>
              <a:t>g</a:t>
            </a:r>
            <a:r>
              <a:rPr b="1" lang="en-US"/>
              <a:t>l</a:t>
            </a:r>
            <a:r>
              <a:rPr b="1" lang="en-US"/>
              <a:t>u</a:t>
            </a:r>
            <a:r>
              <a:rPr b="1" lang="en-US"/>
              <a:t>t</a:t>
            </a:r>
            <a:r>
              <a:rPr b="1" lang="en-US"/>
              <a:t>i</a:t>
            </a:r>
            <a:r>
              <a:rPr b="1" lang="en-US"/>
              <a:t>d</a:t>
            </a:r>
            <a:r>
              <a:rPr b="1" lang="en-US"/>
              <a:t>e</a:t>
            </a:r>
            <a:r>
              <a:rPr b="1" lang="en-US"/>
              <a:t> 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b="1" lang="en-US"/>
              <a:t>2</a:t>
            </a:r>
            <a:r>
              <a:rPr b="1" lang="en-US"/>
              <a:t>.</a:t>
            </a:r>
            <a:r>
              <a:rPr b="1" lang="en-US"/>
              <a:t>4</a:t>
            </a:r>
            <a:r>
              <a:rPr b="1" lang="en-US"/>
              <a:t> </a:t>
            </a:r>
            <a:r>
              <a:rPr b="1" lang="en-US"/>
              <a:t>m</a:t>
            </a:r>
            <a:r>
              <a:rPr b="1" lang="en-US"/>
              <a:t>g</a:t>
            </a:r>
            <a:r>
              <a:rPr b="1" lang="en-US"/>
              <a:t> </a:t>
            </a:r>
            <a:r>
              <a:rPr lang="en-US"/>
              <a:t>w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u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b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b="1" lang="en-US"/>
              <a:t>r</a:t>
            </a:r>
            <a:r>
              <a:rPr b="1" lang="en-US"/>
              <a:t>e</a:t>
            </a:r>
            <a:r>
              <a:rPr b="1" lang="en-US"/>
              <a:t>d</a:t>
            </a:r>
            <a:r>
              <a:rPr b="1" lang="en-US"/>
              <a:t>u</a:t>
            </a:r>
            <a:r>
              <a:rPr b="1" lang="en-US"/>
              <a:t>cing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b="1" lang="en-US"/>
              <a:t>death</a:t>
            </a:r>
            <a:r>
              <a:rPr b="1" lang="en-US"/>
              <a:t> </a:t>
            </a:r>
            <a:r>
              <a:rPr b="1" lang="en-US"/>
              <a:t>f</a:t>
            </a:r>
            <a:r>
              <a:rPr b="1" lang="en-US"/>
              <a:t>r</a:t>
            </a:r>
            <a:r>
              <a:rPr b="1" lang="en-US"/>
              <a:t>o</a:t>
            </a:r>
            <a:r>
              <a:rPr b="1" lang="en-US"/>
              <a:t>m</a:t>
            </a:r>
            <a:r>
              <a:rPr b="1" lang="en-US"/>
              <a:t> </a:t>
            </a:r>
            <a:r>
              <a:rPr b="1" lang="en-US"/>
              <a:t>c</a:t>
            </a:r>
            <a:r>
              <a:rPr b="1" lang="en-US"/>
              <a:t>a</a:t>
            </a:r>
            <a:r>
              <a:rPr b="1" lang="en-US"/>
              <a:t>r</a:t>
            </a:r>
            <a:r>
              <a:rPr b="1" lang="en-US"/>
              <a:t>d</a:t>
            </a:r>
            <a:r>
              <a:rPr b="1" lang="en-US"/>
              <a:t>i</a:t>
            </a:r>
            <a:r>
              <a:rPr b="1" lang="en-US"/>
              <a:t>o</a:t>
            </a:r>
            <a:r>
              <a:rPr b="1" lang="en-US"/>
              <a:t>v</a:t>
            </a:r>
            <a:r>
              <a:rPr b="1" lang="en-US"/>
              <a:t>a</a:t>
            </a:r>
            <a:r>
              <a:rPr b="1" lang="en-US"/>
              <a:t>s</a:t>
            </a:r>
            <a:r>
              <a:rPr b="1" lang="en-US"/>
              <a:t>c</a:t>
            </a:r>
            <a:r>
              <a:rPr b="1" lang="en-US"/>
              <a:t>u</a:t>
            </a:r>
            <a:r>
              <a:rPr b="1" lang="en-US"/>
              <a:t>l</a:t>
            </a:r>
            <a:r>
              <a:rPr b="1" lang="en-US"/>
              <a:t>a</a:t>
            </a:r>
            <a:r>
              <a:rPr b="1" lang="en-US"/>
              <a:t>r</a:t>
            </a:r>
            <a:r>
              <a:rPr b="1" lang="en-US"/>
              <a:t> </a:t>
            </a:r>
            <a:r>
              <a:rPr b="1" lang="en-US"/>
              <a:t>c</a:t>
            </a:r>
            <a:r>
              <a:rPr b="1" lang="en-US"/>
              <a:t>a</a:t>
            </a:r>
            <a:r>
              <a:rPr b="1" lang="en-US"/>
              <a:t>u</a:t>
            </a:r>
            <a:r>
              <a:rPr b="1" lang="en-US"/>
              <a:t>s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,</a:t>
            </a:r>
            <a:r>
              <a:rPr b="1" lang="en-US"/>
              <a:t> </a:t>
            </a:r>
            <a:r>
              <a:rPr b="1" lang="en-US"/>
              <a:t>n</a:t>
            </a:r>
            <a:r>
              <a:rPr b="1" lang="en-US"/>
              <a:t>o</a:t>
            </a:r>
            <a:r>
              <a:rPr b="1" lang="en-US"/>
              <a:t>n</a:t>
            </a:r>
            <a:r>
              <a:rPr b="1" lang="en-US"/>
              <a:t> </a:t>
            </a:r>
            <a:r>
              <a:rPr b="1" lang="en-US"/>
              <a:t>f</a:t>
            </a:r>
            <a:r>
              <a:rPr b="1" lang="en-US"/>
              <a:t>a</a:t>
            </a:r>
            <a:r>
              <a:rPr b="1" lang="en-US"/>
              <a:t>t</a:t>
            </a:r>
            <a:r>
              <a:rPr b="1" lang="en-US"/>
              <a:t>a</a:t>
            </a:r>
            <a:r>
              <a:rPr b="1" lang="en-US"/>
              <a:t>l</a:t>
            </a:r>
            <a:r>
              <a:rPr b="1" lang="en-US"/>
              <a:t> </a:t>
            </a:r>
            <a:r>
              <a:rPr b="1" lang="en-US"/>
              <a:t>M</a:t>
            </a:r>
            <a:r>
              <a:rPr b="1" lang="en-US"/>
              <a:t>I</a:t>
            </a:r>
            <a:r>
              <a:rPr b="1" lang="en-US"/>
              <a:t>,</a:t>
            </a:r>
            <a:r>
              <a:rPr b="1" lang="en-US"/>
              <a:t> </a:t>
            </a:r>
            <a:r>
              <a:rPr b="1" lang="en-US"/>
              <a:t>n</a:t>
            </a:r>
            <a:r>
              <a:rPr b="1" lang="en-US"/>
              <a:t>o</a:t>
            </a:r>
            <a:r>
              <a:rPr b="1" lang="en-US"/>
              <a:t>n</a:t>
            </a:r>
            <a:r>
              <a:rPr b="1" lang="en-US"/>
              <a:t> </a:t>
            </a:r>
            <a:r>
              <a:rPr b="1" lang="en-US"/>
              <a:t>f</a:t>
            </a:r>
            <a:r>
              <a:rPr b="1" lang="en-US"/>
              <a:t>a</a:t>
            </a:r>
            <a:r>
              <a:rPr b="1" lang="en-US"/>
              <a:t>t</a:t>
            </a:r>
            <a:r>
              <a:rPr b="1" lang="en-US"/>
              <a:t>a</a:t>
            </a:r>
            <a:r>
              <a:rPr b="1" lang="en-US"/>
              <a:t>l</a:t>
            </a:r>
            <a:r>
              <a:rPr b="1" lang="en-US"/>
              <a:t> </a:t>
            </a:r>
            <a:r>
              <a:rPr b="1" lang="en-US"/>
              <a:t>s</a:t>
            </a:r>
            <a:r>
              <a:rPr b="1" lang="en-US"/>
              <a:t>t</a:t>
            </a:r>
            <a:r>
              <a:rPr b="1" lang="en-US"/>
              <a:t>r</a:t>
            </a:r>
            <a:r>
              <a:rPr b="1" lang="en-US"/>
              <a:t>o</a:t>
            </a:r>
            <a:r>
              <a:rPr b="1" lang="en-US"/>
              <a:t>k</a:t>
            </a:r>
            <a:r>
              <a:rPr b="1" lang="en-US"/>
              <a:t>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 </a:t>
            </a:r>
            <a:r>
              <a:rPr lang="en-US"/>
              <a:t>u</a:t>
            </a:r>
            <a:r>
              <a:rPr lang="en-US"/>
              <a:t>p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9</a:t>
            </a:r>
            <a:r>
              <a:rPr lang="en-US"/>
              <a:t>.</a:t>
            </a:r>
            <a:r>
              <a:rPr lang="en-US"/>
              <a:t>8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k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o</a:t>
            </a:r>
            <a:r>
              <a:rPr lang="en-US"/>
              <a:t>u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glutide</a:t>
            </a:r>
            <a:r>
              <a:rPr lang="en-US"/>
              <a:t> </a:t>
            </a:r>
            <a:endParaRPr lang="en-GB"/>
          </a:p>
        </p:txBody>
      </p:sp>
      <p:sp>
        <p:nvSpPr>
          <p:cNvPr id="1048594" name="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20000"/>
          </a:bodyPr>
          <a:p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P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(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gan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k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1</a:t>
            </a:r>
            <a:r>
              <a:rPr lang="en-US"/>
              <a:t>)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agonist</a:t>
            </a:r>
            <a:endParaRPr lang="en-GB"/>
          </a:p>
          <a:p>
            <a:r>
              <a:rPr lang="en-US"/>
              <a:t>E</a:t>
            </a:r>
            <a:r>
              <a:rPr lang="en-US"/>
              <a:t>n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ndent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s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-</a:t>
            </a:r>
            <a:r>
              <a:rPr lang="en-US"/>
              <a:t>&gt;</a:t>
            </a:r>
            <a:r>
              <a:rPr lang="en-US"/>
              <a:t> </a:t>
            </a:r>
            <a:r>
              <a:rPr b="1" lang="en-US"/>
              <a:t>t</a:t>
            </a:r>
            <a:r>
              <a:rPr b="1" lang="en-US"/>
              <a:t>y</a:t>
            </a:r>
            <a:r>
              <a:rPr b="1" lang="en-US"/>
              <a:t>p</a:t>
            </a:r>
            <a:r>
              <a:rPr b="1" lang="en-US"/>
              <a:t>e</a:t>
            </a:r>
            <a:r>
              <a:rPr b="1" lang="en-US"/>
              <a:t> </a:t>
            </a:r>
            <a:r>
              <a:rPr b="1" lang="en-US"/>
              <a:t>2</a:t>
            </a:r>
            <a:r>
              <a:rPr b="1" lang="en-US"/>
              <a:t> </a:t>
            </a:r>
            <a:r>
              <a:rPr b="1" lang="en-US"/>
              <a:t>D</a:t>
            </a:r>
            <a:r>
              <a:rPr b="1" lang="en-US"/>
              <a:t>M</a:t>
            </a:r>
            <a:endParaRPr b="1" lang="en-GB"/>
          </a:p>
          <a:p>
            <a:r>
              <a:rPr lang="en-US"/>
              <a:t>Phy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gical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p</a:t>
            </a:r>
            <a:r>
              <a:rPr lang="en-US"/>
              <a:t>p</a:t>
            </a:r>
            <a:r>
              <a:rPr lang="en-US"/>
              <a:t>etite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P</a:t>
            </a:r>
            <a:r>
              <a:rPr lang="en-US"/>
              <a:t>-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ent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appe</a:t>
            </a:r>
            <a:r>
              <a:rPr lang="en-US"/>
              <a:t>tite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ation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-</a:t>
            </a:r>
            <a:r>
              <a:rPr lang="en-US"/>
              <a:t>&gt;</a:t>
            </a:r>
            <a:r>
              <a:rPr lang="en-US"/>
              <a:t> </a:t>
            </a:r>
            <a:r>
              <a:rPr b="1" lang="en-US"/>
              <a:t>o</a:t>
            </a:r>
            <a:r>
              <a:rPr b="1" lang="en-US"/>
              <a:t>b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i</a:t>
            </a:r>
            <a:r>
              <a:rPr b="1" lang="en-US"/>
              <a:t>t</a:t>
            </a:r>
            <a:r>
              <a:rPr b="1" lang="en-US"/>
              <a:t>y</a:t>
            </a:r>
            <a:r>
              <a:rPr lang="en-US"/>
              <a:t> </a:t>
            </a:r>
            <a:endParaRPr lang="en-GB"/>
          </a:p>
          <a:p>
            <a:r>
              <a:rPr lang="en-US"/>
              <a:t>H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k</a:t>
            </a:r>
            <a:endParaRPr lang="en-GB"/>
          </a:p>
          <a:p>
            <a:r>
              <a:rPr lang="en-US"/>
              <a:t>s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0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5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k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 </a:t>
            </a:r>
            <a:endParaRPr lang="en-GB"/>
          </a:p>
          <a:p>
            <a:r>
              <a:rPr lang="en-US"/>
              <a:t>P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4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 </a:t>
            </a:r>
            <a:endParaRPr lang="en-GB"/>
          </a:p>
          <a:p>
            <a:pPr indent="0" marL="0">
              <a:buNone/>
            </a:pPr>
            <a:r>
              <a:rPr lang="en-US"/>
              <a:t> 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k</a:t>
            </a:r>
            <a:r>
              <a:rPr lang="en-US"/>
              <a:t>g</a:t>
            </a:r>
            <a:r>
              <a:rPr lang="en-US"/>
              <a:t>round</a:t>
            </a:r>
            <a:r>
              <a:rPr lang="en-US"/>
              <a:t> </a:t>
            </a:r>
            <a:endParaRPr lang="en-GB"/>
          </a:p>
        </p:txBody>
      </p:sp>
      <p:sp>
        <p:nvSpPr>
          <p:cNvPr id="1048596" name="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p>
            <a:pPr indent="0" marL="0">
              <a:buNone/>
            </a:pP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endParaRPr lang="en-GB"/>
          </a:p>
          <a:p>
            <a:pPr indent="0" marL="0">
              <a:buNone/>
            </a:pPr>
            <a:r>
              <a:rPr lang="en-US"/>
              <a:t>S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glutide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h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u</a:t>
            </a:r>
            <a:r>
              <a:rPr lang="en-US"/>
              <a:t>ce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cardiovascular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.</a:t>
            </a:r>
            <a:endParaRPr lang="en-GB"/>
          </a:p>
          <a:p>
            <a:pPr indent="0" marL="0">
              <a:buNone/>
            </a:pPr>
            <a:r>
              <a:rPr lang="en-US"/>
              <a:t> </a:t>
            </a:r>
            <a:endParaRPr lang="en-GB"/>
          </a:p>
          <a:p>
            <a:pPr indent="0" marL="0">
              <a:buNone/>
            </a:pPr>
            <a:r>
              <a:rPr lang="en-US"/>
              <a:t>W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Semaglutide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u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ovascular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k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o</a:t>
            </a:r>
            <a:r>
              <a:rPr lang="en-US"/>
              <a:t>ciated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ight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nce</a:t>
            </a:r>
            <a:r>
              <a:rPr lang="en-US"/>
              <a:t> </a:t>
            </a:r>
            <a:r>
              <a:rPr lang="en-US"/>
              <a:t>of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u</a:t>
            </a:r>
            <a:r>
              <a:rPr lang="en-US"/>
              <a:t>n</a:t>
            </a:r>
            <a:r>
              <a:rPr lang="en-US"/>
              <a:t>k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wn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d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g</a:t>
            </a:r>
            <a:r>
              <a:rPr lang="en-US"/>
              <a:t>n</a:t>
            </a:r>
            <a:endParaRPr lang="en-GB"/>
          </a:p>
        </p:txBody>
      </p:sp>
      <p:sp>
        <p:nvSpPr>
          <p:cNvPr id="104859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b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randomized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b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u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endParaRPr lang="en-GB"/>
          </a:p>
          <a:p>
            <a:r>
              <a:rPr lang="en-US"/>
              <a:t>8</a:t>
            </a:r>
            <a:r>
              <a:rPr lang="en-US"/>
              <a:t>0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4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countries</a:t>
            </a:r>
            <a:r>
              <a:rPr lang="en-US"/>
              <a:t> </a:t>
            </a:r>
            <a:endParaRPr lang="en-GB"/>
          </a:p>
          <a:p>
            <a:r>
              <a:rPr lang="en-US"/>
              <a:t>F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0</a:t>
            </a:r>
            <a:r>
              <a:rPr lang="en-US"/>
              <a:t>1</a:t>
            </a:r>
            <a:r>
              <a:rPr lang="en-US"/>
              <a:t>8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0</a:t>
            </a:r>
            <a:r>
              <a:rPr lang="en-US"/>
              <a:t>2</a:t>
            </a:r>
            <a:r>
              <a:rPr lang="en-US"/>
              <a:t>1</a:t>
            </a:r>
            <a:r>
              <a:rPr lang="en-US"/>
              <a:t> </a:t>
            </a:r>
            <a:endParaRPr lang="en-GB"/>
          </a:p>
          <a:p>
            <a:r>
              <a:rPr lang="en-US"/>
              <a:t>1</a:t>
            </a:r>
            <a:r>
              <a:rPr lang="en-US"/>
              <a:t>7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6</a:t>
            </a:r>
            <a:r>
              <a:rPr lang="en-US"/>
              <a:t>0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p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endParaRPr lang="en-GB"/>
          </a:p>
          <a:p>
            <a:pPr indent="0" marL="0">
              <a:buNone/>
            </a:pP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Inc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a</a:t>
            </a:r>
            <a:endParaRPr lang="en-GB"/>
          </a:p>
        </p:txBody>
      </p:sp>
      <p:sp>
        <p:nvSpPr>
          <p:cNvPr id="1048600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 </a:t>
            </a:r>
            <a:r>
              <a:rPr lang="en-US"/>
              <a:t>M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q</a:t>
            </a:r>
            <a:r>
              <a:rPr lang="en-US"/>
              <a:t>ual</a:t>
            </a:r>
            <a:r>
              <a:rPr lang="en-US"/>
              <a:t> </a:t>
            </a:r>
            <a:r>
              <a:rPr lang="en-US"/>
              <a:t>to</a:t>
            </a:r>
            <a:r>
              <a:rPr lang="en-US"/>
              <a:t> </a:t>
            </a:r>
            <a:r>
              <a:rPr lang="en-US"/>
              <a:t>4</a:t>
            </a:r>
            <a:r>
              <a:rPr lang="en-US"/>
              <a:t>5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e</a:t>
            </a:r>
            <a:endParaRPr lang="en-GB"/>
          </a:p>
          <a:p>
            <a:r>
              <a:rPr lang="en-US"/>
              <a:t>B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7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endParaRPr lang="en-GB"/>
          </a:p>
          <a:p>
            <a:r>
              <a:rPr lang="en-US"/>
              <a:t>E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hed</a:t>
            </a:r>
            <a:r>
              <a:rPr lang="en-US"/>
              <a:t> </a:t>
            </a:r>
            <a:r>
              <a:rPr lang="en-US"/>
              <a:t>cardiovascular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endParaRPr lang="en-GB"/>
          </a:p>
          <a:p>
            <a:pPr indent="0" marL="0">
              <a:buNone/>
            </a:pPr>
            <a:r>
              <a:rPr lang="en-US"/>
              <a:t>(</a:t>
            </a:r>
            <a:r>
              <a:rPr lang="en-US"/>
              <a:t>previous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k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Symptomatic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V</a:t>
            </a:r>
            <a:r>
              <a:rPr lang="en-US"/>
              <a:t>D</a:t>
            </a:r>
            <a:r>
              <a:rPr lang="en-US"/>
              <a:t>)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Exclusion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ia</a:t>
            </a:r>
            <a:r>
              <a:rPr lang="en-US"/>
              <a:t> </a:t>
            </a:r>
            <a:endParaRPr lang="en-GB"/>
          </a:p>
        </p:txBody>
      </p:sp>
      <p:sp>
        <p:nvSpPr>
          <p:cNvPr id="1048602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</a:t>
            </a:r>
            <a:r>
              <a:rPr lang="en-US"/>
              <a:t>M</a:t>
            </a:r>
            <a:endParaRPr lang="en-GB"/>
          </a:p>
          <a:p>
            <a:r>
              <a:rPr lang="en-US"/>
              <a:t>G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b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&gt;</a:t>
            </a:r>
            <a:r>
              <a:rPr lang="en-US"/>
              <a:t>6</a:t>
            </a:r>
            <a:r>
              <a:rPr lang="en-US"/>
              <a:t>.</a:t>
            </a:r>
            <a:r>
              <a:rPr lang="en-US"/>
              <a:t>5</a:t>
            </a:r>
            <a:r>
              <a:rPr lang="en-US"/>
              <a:t>%</a:t>
            </a:r>
            <a:endParaRPr lang="en-GB"/>
          </a:p>
          <a:p>
            <a:r>
              <a:rPr lang="en-US"/>
              <a:t>T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u</a:t>
            </a:r>
            <a:r>
              <a:rPr lang="en-US"/>
              <a:t>g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P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9</a:t>
            </a:r>
            <a:r>
              <a:rPr lang="en-US"/>
              <a:t>0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y</a:t>
            </a:r>
            <a:r>
              <a:rPr lang="en-US"/>
              <a:t>s</a:t>
            </a:r>
            <a:endParaRPr lang="en-GB"/>
          </a:p>
          <a:p>
            <a:r>
              <a:rPr lang="en-US"/>
              <a:t>N</a:t>
            </a:r>
            <a:r>
              <a:rPr lang="en-US"/>
              <a:t>Y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V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failure</a:t>
            </a:r>
            <a:r>
              <a:rPr lang="en-US"/>
              <a:t> </a:t>
            </a:r>
            <a:endParaRPr lang="en-GB"/>
          </a:p>
          <a:p>
            <a:r>
              <a:rPr lang="en-US"/>
              <a:t>E</a:t>
            </a:r>
            <a:r>
              <a:rPr lang="en-US"/>
              <a:t>S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/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D</a:t>
            </a:r>
            <a:r>
              <a:rPr lang="en-US"/>
              <a:t> </a:t>
            </a:r>
            <a:endParaRPr lang="en-GB"/>
          </a:p>
          <a:p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6</a:t>
            </a:r>
            <a:r>
              <a:rPr lang="en-US"/>
              <a:t>0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y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s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endParaRPr lang="en-GB"/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randomly</a:t>
            </a:r>
            <a:r>
              <a:rPr lang="en-US"/>
              <a:t> </a:t>
            </a:r>
            <a:r>
              <a:rPr lang="en-US"/>
              <a:t>assigned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endParaRPr lang="en-GB"/>
          </a:p>
          <a:p>
            <a:pPr indent="0" marL="0">
              <a:buNone/>
            </a:pPr>
            <a:r>
              <a:rPr b="1" lang="en-US"/>
              <a:t>G</a:t>
            </a:r>
            <a:r>
              <a:rPr b="1" lang="en-US"/>
              <a:t>r</a:t>
            </a:r>
            <a:r>
              <a:rPr b="1" lang="en-US"/>
              <a:t>o</a:t>
            </a:r>
            <a:r>
              <a:rPr b="1" lang="en-US"/>
              <a:t>u</a:t>
            </a:r>
            <a:r>
              <a:rPr b="1" lang="en-US"/>
              <a:t>p</a:t>
            </a:r>
            <a:r>
              <a:rPr lang="en-US"/>
              <a:t> </a:t>
            </a:r>
            <a:r>
              <a:rPr b="1" lang="en-US"/>
              <a:t>1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tide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0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k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k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(</a:t>
            </a:r>
            <a:r>
              <a:rPr lang="en-US"/>
              <a:t> </a:t>
            </a:r>
            <a:r>
              <a:rPr lang="en-US"/>
              <a:t>0</a:t>
            </a:r>
            <a:r>
              <a:rPr lang="en-US"/>
              <a:t>.</a:t>
            </a:r>
            <a:r>
              <a:rPr lang="en-US"/>
              <a:t>5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.</a:t>
            </a:r>
            <a:r>
              <a:rPr lang="en-US"/>
              <a:t>0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.</a:t>
            </a:r>
            <a:r>
              <a:rPr lang="en-US"/>
              <a:t>7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.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)</a:t>
            </a:r>
            <a:r>
              <a:rPr lang="en-US"/>
              <a:t>u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.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reached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f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6</a:t>
            </a:r>
            <a:r>
              <a:rPr lang="en-US"/>
              <a:t> </a:t>
            </a:r>
            <a:r>
              <a:rPr lang="en-US"/>
              <a:t>weeks</a:t>
            </a:r>
            <a:endParaRPr lang="en-GB"/>
          </a:p>
          <a:p>
            <a:pPr indent="0" marL="0">
              <a:buNone/>
            </a:pPr>
            <a:r>
              <a:rPr b="1" lang="en-US"/>
              <a:t>G</a:t>
            </a:r>
            <a:r>
              <a:rPr b="1" lang="en-US"/>
              <a:t>r</a:t>
            </a:r>
            <a:r>
              <a:rPr b="1" lang="en-US"/>
              <a:t>o</a:t>
            </a:r>
            <a:r>
              <a:rPr b="1" lang="en-US"/>
              <a:t>u</a:t>
            </a:r>
            <a:r>
              <a:rPr b="1" lang="en-US"/>
              <a:t>p</a:t>
            </a:r>
            <a:r>
              <a:rPr b="1" lang="en-US"/>
              <a:t> </a:t>
            </a:r>
            <a:r>
              <a:rPr b="1" lang="en-US"/>
              <a:t>2</a:t>
            </a:r>
            <a:r>
              <a:rPr b="0" lang="en-US"/>
              <a:t>-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b</a:t>
            </a:r>
            <a:r>
              <a:rPr lang="en-US"/>
              <a:t>o</a:t>
            </a:r>
            <a:endParaRPr lang="en-GB"/>
          </a:p>
          <a:p>
            <a:r>
              <a:rPr lang="en-US"/>
              <a:t>I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nant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inued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d</a:t>
            </a:r>
            <a:endParaRPr lang="en-GB"/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>
            <a:normAutofit fontScale="96429" lnSpcReduction="20000"/>
          </a:bodyPr>
          <a:p>
            <a:pPr indent="0" marL="0">
              <a:buNone/>
            </a:pPr>
            <a:r>
              <a:rPr b="1" i="1" lang="en-US"/>
              <a:t>P</a:t>
            </a:r>
            <a:r>
              <a:rPr b="1" i="1" lang="en-US"/>
              <a:t>r</a:t>
            </a:r>
            <a:r>
              <a:rPr b="1" i="1" lang="en-US"/>
              <a:t>i</a:t>
            </a:r>
            <a:r>
              <a:rPr b="1" i="1" lang="en-US"/>
              <a:t>m</a:t>
            </a:r>
            <a:r>
              <a:rPr b="1" i="1" lang="en-US"/>
              <a:t>a</a:t>
            </a:r>
            <a:r>
              <a:rPr b="1" i="1" lang="en-US"/>
              <a:t>r</a:t>
            </a:r>
            <a:r>
              <a:rPr b="1" i="1" lang="en-US"/>
              <a:t>y</a:t>
            </a:r>
            <a:r>
              <a:rPr b="1" i="1" lang="en-US"/>
              <a:t> </a:t>
            </a:r>
            <a:r>
              <a:rPr b="1" i="1" lang="en-US"/>
              <a:t>e</a:t>
            </a:r>
            <a:r>
              <a:rPr b="1" i="1" lang="en-US"/>
              <a:t>n</a:t>
            </a:r>
            <a:r>
              <a:rPr b="1" i="1" lang="en-US"/>
              <a:t>d</a:t>
            </a:r>
            <a:r>
              <a:rPr b="1" i="1" lang="en-US"/>
              <a:t> </a:t>
            </a:r>
            <a:r>
              <a:rPr b="1" i="1" lang="en-US"/>
              <a:t>p</a:t>
            </a:r>
            <a:r>
              <a:rPr b="1" i="1" lang="en-US"/>
              <a:t>o</a:t>
            </a:r>
            <a:r>
              <a:rPr b="1" i="1" lang="en-US"/>
              <a:t>i</a:t>
            </a:r>
            <a:r>
              <a:rPr b="1" i="1" lang="en-US"/>
              <a:t>n</a:t>
            </a:r>
            <a:r>
              <a:rPr b="1" i="1" lang="en-US"/>
              <a:t>t</a:t>
            </a:r>
            <a:r>
              <a:rPr b="1" i="1" lang="en-US"/>
              <a:t>s</a:t>
            </a:r>
            <a:r>
              <a:rPr b="1" i="1" lang="en-US"/>
              <a:t>:</a:t>
            </a:r>
            <a:endParaRPr lang="en-GB"/>
          </a:p>
          <a:p>
            <a:pPr indent="0" marL="0">
              <a:buNone/>
            </a:pPr>
            <a:r>
              <a:rPr b="0" i="0" lang="en-US"/>
              <a:t> </a:t>
            </a:r>
            <a:r>
              <a:rPr b="0" i="0" lang="en-US"/>
              <a:t>D</a:t>
            </a:r>
            <a:r>
              <a:rPr b="0" i="0" lang="en-US"/>
              <a:t>e</a:t>
            </a:r>
            <a:r>
              <a:rPr b="0" i="0" lang="en-US"/>
              <a:t>a</a:t>
            </a:r>
            <a:r>
              <a:rPr b="0" i="0" lang="en-US"/>
              <a:t>t</a:t>
            </a:r>
            <a:r>
              <a:rPr b="0" i="0" lang="en-US"/>
              <a:t>h</a:t>
            </a:r>
            <a:r>
              <a:rPr b="0" i="0" lang="en-US"/>
              <a:t> </a:t>
            </a:r>
            <a:r>
              <a:rPr b="0" i="0" lang="en-US"/>
              <a:t>f</a:t>
            </a:r>
            <a:r>
              <a:rPr b="0" i="0" lang="en-US"/>
              <a:t>r</a:t>
            </a:r>
            <a:r>
              <a:rPr b="0" i="0" lang="en-US"/>
              <a:t>o</a:t>
            </a:r>
            <a:r>
              <a:rPr b="0" i="0" lang="en-US"/>
              <a:t>m</a:t>
            </a:r>
            <a:r>
              <a:rPr b="0" i="0" lang="en-US"/>
              <a:t> </a:t>
            </a:r>
            <a:r>
              <a:rPr b="0" i="0" lang="en-US"/>
              <a:t>a</a:t>
            </a:r>
            <a:r>
              <a:rPr b="0" i="0" lang="en-US"/>
              <a:t>n</a:t>
            </a:r>
            <a:r>
              <a:rPr b="0" i="0" lang="en-US"/>
              <a:t>y</a:t>
            </a:r>
            <a:r>
              <a:rPr b="0" i="0" lang="en-US"/>
              <a:t> </a:t>
            </a:r>
            <a:r>
              <a:rPr b="0" i="0" lang="en-US"/>
              <a:t>c</a:t>
            </a:r>
            <a:r>
              <a:rPr b="0" i="0" lang="en-US"/>
              <a:t>a</a:t>
            </a:r>
            <a:r>
              <a:rPr b="0" i="0" lang="en-US"/>
              <a:t>r</a:t>
            </a:r>
            <a:r>
              <a:rPr b="0" i="0" lang="en-US"/>
              <a:t>d</a:t>
            </a:r>
            <a:r>
              <a:rPr b="0" i="0" lang="en-US"/>
              <a:t>i</a:t>
            </a:r>
            <a:r>
              <a:rPr b="0" i="0" lang="en-US"/>
              <a:t>o</a:t>
            </a:r>
            <a:r>
              <a:rPr b="0" i="0" lang="en-US"/>
              <a:t>v</a:t>
            </a:r>
            <a:r>
              <a:rPr b="0" i="0" lang="en-US"/>
              <a:t>a</a:t>
            </a:r>
            <a:r>
              <a:rPr b="0" i="0" lang="en-US"/>
              <a:t>s</a:t>
            </a:r>
            <a:r>
              <a:rPr b="0" i="0" lang="en-US"/>
              <a:t>c</a:t>
            </a:r>
            <a:r>
              <a:rPr b="0" i="0" lang="en-US"/>
              <a:t>ular</a:t>
            </a:r>
            <a:r>
              <a:rPr b="0" i="0" lang="en-US"/>
              <a:t> </a:t>
            </a:r>
            <a:r>
              <a:rPr b="0" i="0" lang="en-US"/>
              <a:t>c</a:t>
            </a:r>
            <a:r>
              <a:rPr b="0" i="0" lang="en-US"/>
              <a:t>a</a:t>
            </a:r>
            <a:r>
              <a:rPr b="0" i="0" lang="en-US"/>
              <a:t>u</a:t>
            </a:r>
            <a:r>
              <a:rPr b="0" i="0" lang="en-US"/>
              <a:t>s</a:t>
            </a:r>
            <a:r>
              <a:rPr b="0" i="0" lang="en-US"/>
              <a:t>e</a:t>
            </a:r>
            <a:r>
              <a:rPr b="0" i="0" lang="en-US"/>
              <a:t>s</a:t>
            </a:r>
            <a:r>
              <a:rPr b="0" i="0" lang="en-US"/>
              <a:t> </a:t>
            </a:r>
            <a:r>
              <a:rPr b="0" i="0" lang="en-US"/>
              <a:t>,</a:t>
            </a:r>
            <a:r>
              <a:rPr b="0" i="0" lang="en-US"/>
              <a:t> </a:t>
            </a:r>
            <a:r>
              <a:rPr b="0" i="0" lang="en-US"/>
              <a:t>n</a:t>
            </a:r>
            <a:r>
              <a:rPr b="0" i="0" lang="en-US"/>
              <a:t>o</a:t>
            </a:r>
            <a:r>
              <a:rPr b="0" i="0" lang="en-US"/>
              <a:t>n</a:t>
            </a:r>
            <a:r>
              <a:rPr b="0" i="0" lang="en-US"/>
              <a:t>f</a:t>
            </a:r>
            <a:r>
              <a:rPr b="0" i="0" lang="en-US"/>
              <a:t>a</a:t>
            </a:r>
            <a:r>
              <a:rPr b="0" i="0" lang="en-US"/>
              <a:t>t</a:t>
            </a:r>
            <a:r>
              <a:rPr b="0" i="0" lang="en-US"/>
              <a:t>a</a:t>
            </a:r>
            <a:r>
              <a:rPr b="0" i="0" lang="en-US"/>
              <a:t>l</a:t>
            </a:r>
            <a:r>
              <a:rPr b="0" i="0" lang="en-US"/>
              <a:t> </a:t>
            </a:r>
            <a:r>
              <a:rPr b="0" i="0" lang="en-US"/>
              <a:t>M</a:t>
            </a:r>
            <a:r>
              <a:rPr b="0" i="0" lang="en-US"/>
              <a:t>I</a:t>
            </a:r>
            <a:r>
              <a:rPr b="0" i="0" lang="en-US"/>
              <a:t> </a:t>
            </a:r>
            <a:r>
              <a:rPr b="0" i="0" lang="en-US"/>
              <a:t>,</a:t>
            </a:r>
            <a:r>
              <a:rPr b="0" i="0" lang="en-US"/>
              <a:t> </a:t>
            </a:r>
            <a:r>
              <a:rPr b="0" i="0" lang="en-US"/>
              <a:t>n</a:t>
            </a:r>
            <a:r>
              <a:rPr b="0" i="0" lang="en-US"/>
              <a:t>o</a:t>
            </a:r>
            <a:r>
              <a:rPr b="0" i="0" lang="en-US"/>
              <a:t>n</a:t>
            </a:r>
            <a:r>
              <a:rPr b="0" i="0" lang="en-US"/>
              <a:t>f</a:t>
            </a:r>
            <a:r>
              <a:rPr b="0" i="0" lang="en-US"/>
              <a:t>a</a:t>
            </a:r>
            <a:r>
              <a:rPr b="0" i="0" lang="en-US"/>
              <a:t>t</a:t>
            </a:r>
            <a:r>
              <a:rPr b="0" i="0" lang="en-US"/>
              <a:t>a</a:t>
            </a:r>
            <a:r>
              <a:rPr b="0" i="0" lang="en-US"/>
              <a:t>l</a:t>
            </a:r>
            <a:r>
              <a:rPr b="0" i="0" lang="en-US"/>
              <a:t> </a:t>
            </a:r>
            <a:r>
              <a:rPr b="0" i="0" lang="en-US"/>
              <a:t>s</a:t>
            </a:r>
            <a:r>
              <a:rPr b="0" i="0" lang="en-US"/>
              <a:t>t</a:t>
            </a:r>
            <a:r>
              <a:rPr b="0" i="0" lang="en-US"/>
              <a:t>r</a:t>
            </a:r>
            <a:r>
              <a:rPr b="0" i="0" lang="en-US"/>
              <a:t>o</a:t>
            </a:r>
            <a:r>
              <a:rPr b="0" i="0" lang="en-US"/>
              <a:t>k</a:t>
            </a:r>
            <a:r>
              <a:rPr b="0" i="0" lang="en-US"/>
              <a:t>e</a:t>
            </a:r>
            <a:r>
              <a:rPr b="0" i="0" lang="en-US"/>
              <a:t> </a:t>
            </a:r>
            <a:r>
              <a:rPr b="0" i="0" lang="en-US"/>
              <a:t>a</a:t>
            </a:r>
            <a:r>
              <a:rPr b="0" i="0" lang="en-US"/>
              <a:t>s</a:t>
            </a:r>
            <a:r>
              <a:rPr b="0" i="0" lang="en-US"/>
              <a:t>s</a:t>
            </a:r>
            <a:r>
              <a:rPr b="0" i="0" lang="en-US"/>
              <a:t>e</a:t>
            </a:r>
            <a:r>
              <a:rPr b="0" i="0" lang="en-US"/>
              <a:t>s</a:t>
            </a:r>
            <a:r>
              <a:rPr b="0" i="0" lang="en-US"/>
              <a:t>s</a:t>
            </a:r>
            <a:r>
              <a:rPr b="0" i="0" lang="en-US"/>
              <a:t>e</a:t>
            </a:r>
            <a:r>
              <a:rPr b="0" i="0" lang="en-US"/>
              <a:t>d</a:t>
            </a:r>
            <a:r>
              <a:rPr b="0" i="0" lang="en-US"/>
              <a:t> </a:t>
            </a:r>
            <a:r>
              <a:rPr b="0" i="0" lang="en-US"/>
              <a:t>i</a:t>
            </a:r>
            <a:r>
              <a:rPr b="0" i="0" lang="en-US"/>
              <a:t>n</a:t>
            </a:r>
            <a:r>
              <a:rPr b="0" i="0" lang="en-US"/>
              <a:t> </a:t>
            </a:r>
            <a:r>
              <a:rPr b="0" i="0" lang="en-US"/>
              <a:t>t</a:t>
            </a:r>
            <a:r>
              <a:rPr b="0" i="0" lang="en-US"/>
              <a:t>i</a:t>
            </a:r>
            <a:r>
              <a:rPr b="0" i="0" lang="en-US"/>
              <a:t>m</a:t>
            </a:r>
            <a:r>
              <a:rPr b="0" i="0" lang="en-US"/>
              <a:t>e</a:t>
            </a:r>
            <a:r>
              <a:rPr b="0" i="0" lang="en-US"/>
              <a:t> </a:t>
            </a:r>
            <a:r>
              <a:rPr b="0" i="0" lang="en-US"/>
              <a:t>t</a:t>
            </a:r>
            <a:r>
              <a:rPr b="0" i="0" lang="en-US"/>
              <a:t>o</a:t>
            </a:r>
            <a:r>
              <a:rPr b="0" i="0" lang="en-US"/>
              <a:t> </a:t>
            </a:r>
            <a:r>
              <a:rPr b="0" i="0" lang="en-US"/>
              <a:t>f</a:t>
            </a:r>
            <a:r>
              <a:rPr b="0" i="0" lang="en-US"/>
              <a:t>i</a:t>
            </a:r>
            <a:r>
              <a:rPr b="0" i="0" lang="en-US"/>
              <a:t>r</a:t>
            </a:r>
            <a:r>
              <a:rPr b="0" i="0" lang="en-US"/>
              <a:t>s</a:t>
            </a:r>
            <a:r>
              <a:rPr b="0" i="0" lang="en-US"/>
              <a:t>t</a:t>
            </a:r>
            <a:r>
              <a:rPr b="0" i="0" lang="en-US"/>
              <a:t> </a:t>
            </a:r>
            <a:r>
              <a:rPr b="0" i="0" lang="en-US"/>
              <a:t>e</a:t>
            </a:r>
            <a:r>
              <a:rPr b="0" i="0" lang="en-US"/>
              <a:t>v</a:t>
            </a:r>
            <a:r>
              <a:rPr b="0" i="0" lang="en-US"/>
              <a:t>e</a:t>
            </a:r>
            <a:r>
              <a:rPr b="0" i="0" lang="en-US"/>
              <a:t>n</a:t>
            </a:r>
            <a:r>
              <a:rPr b="0" i="0" lang="en-US"/>
              <a:t>t</a:t>
            </a:r>
            <a:r>
              <a:rPr b="0" i="0" lang="en-US"/>
              <a:t> </a:t>
            </a:r>
            <a:r>
              <a:rPr b="0" i="0" lang="en-US"/>
              <a:t>a</a:t>
            </a:r>
            <a:r>
              <a:rPr b="0" i="0" lang="en-US"/>
              <a:t>n</a:t>
            </a:r>
            <a:r>
              <a:rPr b="0" i="0" lang="en-US"/>
              <a:t>a</a:t>
            </a:r>
            <a:r>
              <a:rPr b="0" i="0" lang="en-US"/>
              <a:t>l</a:t>
            </a:r>
            <a:r>
              <a:rPr b="0" i="0" lang="en-US"/>
              <a:t>y</a:t>
            </a:r>
            <a:r>
              <a:rPr b="0" i="0" lang="en-US"/>
              <a:t>s</a:t>
            </a:r>
            <a:r>
              <a:rPr b="0" i="0" lang="en-US"/>
              <a:t>i</a:t>
            </a:r>
            <a:r>
              <a:rPr b="0" i="0" lang="en-US"/>
              <a:t>s</a:t>
            </a:r>
            <a:endParaRPr lang="en-GB"/>
          </a:p>
          <a:p>
            <a:pPr indent="0" marL="0">
              <a:buNone/>
            </a:pPr>
            <a:endParaRPr lang="en-GB"/>
          </a:p>
          <a:p>
            <a:pPr indent="0" marL="0">
              <a:buNone/>
            </a:pPr>
            <a:r>
              <a:rPr b="1" i="1" lang="en-US"/>
              <a:t>S</a:t>
            </a:r>
            <a:r>
              <a:rPr b="1" i="1" lang="en-US"/>
              <a:t>e</a:t>
            </a:r>
            <a:r>
              <a:rPr b="1" i="1" lang="en-US"/>
              <a:t>c</a:t>
            </a:r>
            <a:r>
              <a:rPr b="1" i="1" lang="en-US"/>
              <a:t>o</a:t>
            </a:r>
            <a:r>
              <a:rPr b="1" i="1" lang="en-US"/>
              <a:t>n</a:t>
            </a:r>
            <a:r>
              <a:rPr b="1" i="1" lang="en-US"/>
              <a:t>d</a:t>
            </a:r>
            <a:r>
              <a:rPr b="1" i="1" lang="en-US"/>
              <a:t>a</a:t>
            </a:r>
            <a:r>
              <a:rPr b="1" i="1" lang="en-US"/>
              <a:t>r</a:t>
            </a:r>
            <a:r>
              <a:rPr b="1" i="1" lang="en-US"/>
              <a:t>y</a:t>
            </a:r>
            <a:r>
              <a:rPr b="1" i="1" lang="en-US"/>
              <a:t> </a:t>
            </a:r>
            <a:r>
              <a:rPr b="1" i="1" lang="en-US"/>
              <a:t>e</a:t>
            </a:r>
            <a:r>
              <a:rPr b="1" i="1" lang="en-US"/>
              <a:t>n</a:t>
            </a:r>
            <a:r>
              <a:rPr b="1" i="1" lang="en-US"/>
              <a:t>d</a:t>
            </a:r>
            <a:r>
              <a:rPr b="1" i="1" lang="en-US"/>
              <a:t> </a:t>
            </a:r>
            <a:r>
              <a:rPr b="1" i="1" lang="en-US"/>
              <a:t>p</a:t>
            </a:r>
            <a:r>
              <a:rPr b="1" i="1" lang="en-US"/>
              <a:t>o</a:t>
            </a:r>
            <a:r>
              <a:rPr b="1" i="1" lang="en-US"/>
              <a:t>i</a:t>
            </a:r>
            <a:r>
              <a:rPr b="1" i="1" lang="en-US"/>
              <a:t>n</a:t>
            </a:r>
            <a:r>
              <a:rPr b="1" i="1" lang="en-US"/>
              <a:t>t</a:t>
            </a:r>
            <a:r>
              <a:rPr b="1" i="1" lang="en-US"/>
              <a:t>s</a:t>
            </a:r>
            <a:r>
              <a:rPr b="1" i="1" lang="en-US"/>
              <a:t>:</a:t>
            </a:r>
            <a:endParaRPr lang="en-GB"/>
          </a:p>
          <a:p>
            <a:pPr indent="0" marL="0">
              <a:buNone/>
            </a:pPr>
            <a:r>
              <a:rPr b="0" i="0" lang="en-US"/>
              <a:t>A</a:t>
            </a:r>
            <a:r>
              <a:rPr b="0" i="0" lang="en-US"/>
              <a:t>s</a:t>
            </a:r>
            <a:r>
              <a:rPr b="0" i="0" lang="en-US"/>
              <a:t>s</a:t>
            </a:r>
            <a:r>
              <a:rPr b="0" i="0" lang="en-US"/>
              <a:t>e</a:t>
            </a:r>
            <a:r>
              <a:rPr b="0" i="0" lang="en-US"/>
              <a:t>s</a:t>
            </a:r>
            <a:r>
              <a:rPr b="0" i="0" lang="en-US"/>
              <a:t>s</a:t>
            </a:r>
            <a:r>
              <a:rPr b="0" i="0" lang="en-US"/>
              <a:t>e</a:t>
            </a:r>
            <a:r>
              <a:rPr b="0" i="0" lang="en-US"/>
              <a:t>d</a:t>
            </a:r>
            <a:r>
              <a:rPr b="0" i="0" lang="en-US"/>
              <a:t> </a:t>
            </a:r>
            <a:r>
              <a:rPr b="0" i="0" lang="en-US"/>
              <a:t>i</a:t>
            </a:r>
            <a:r>
              <a:rPr b="0" i="0" lang="en-US"/>
              <a:t>n</a:t>
            </a:r>
            <a:r>
              <a:rPr b="0" i="0" lang="en-US"/>
              <a:t> </a:t>
            </a:r>
            <a:r>
              <a:rPr b="0" i="0" lang="en-US"/>
              <a:t>t</a:t>
            </a:r>
            <a:r>
              <a:rPr b="0" i="0" lang="en-US"/>
              <a:t>i</a:t>
            </a:r>
            <a:r>
              <a:rPr b="0" i="0" lang="en-US"/>
              <a:t>m</a:t>
            </a:r>
            <a:r>
              <a:rPr b="0" i="0" lang="en-US"/>
              <a:t>e</a:t>
            </a:r>
            <a:r>
              <a:rPr b="0" i="0" lang="en-US"/>
              <a:t> </a:t>
            </a:r>
            <a:r>
              <a:rPr b="0" i="0" lang="en-US"/>
              <a:t>t</a:t>
            </a:r>
            <a:r>
              <a:rPr b="0" i="0" lang="en-US"/>
              <a:t>o</a:t>
            </a:r>
            <a:r>
              <a:rPr b="0" i="0" lang="en-US"/>
              <a:t> </a:t>
            </a:r>
            <a:r>
              <a:rPr b="0" i="0" lang="en-US"/>
              <a:t>f</a:t>
            </a:r>
            <a:r>
              <a:rPr b="0" i="0" lang="en-US"/>
              <a:t>i</a:t>
            </a:r>
            <a:r>
              <a:rPr b="0" i="0" lang="en-US"/>
              <a:t>r</a:t>
            </a:r>
            <a:r>
              <a:rPr b="0" i="0" lang="en-US"/>
              <a:t>s</a:t>
            </a:r>
            <a:r>
              <a:rPr b="0" i="0" lang="en-US"/>
              <a:t>t</a:t>
            </a:r>
            <a:r>
              <a:rPr b="0" i="0" lang="en-US"/>
              <a:t> </a:t>
            </a:r>
            <a:r>
              <a:rPr b="0" i="0" lang="en-US"/>
              <a:t>e</a:t>
            </a:r>
            <a:r>
              <a:rPr b="0" i="0" lang="en-US"/>
              <a:t>v</a:t>
            </a:r>
            <a:r>
              <a:rPr b="0" i="0" lang="en-US"/>
              <a:t>e</a:t>
            </a:r>
            <a:r>
              <a:rPr b="0" i="0" lang="en-US"/>
              <a:t>n</a:t>
            </a:r>
            <a:r>
              <a:rPr b="0" i="0" lang="en-US"/>
              <a:t>t</a:t>
            </a:r>
            <a:r>
              <a:rPr b="0" i="0" lang="en-US"/>
              <a:t> </a:t>
            </a:r>
            <a:r>
              <a:rPr b="0" i="0" lang="en-US"/>
              <a:t>a</a:t>
            </a:r>
            <a:r>
              <a:rPr b="0" i="0" lang="en-US"/>
              <a:t>n</a:t>
            </a:r>
            <a:r>
              <a:rPr b="0" i="0" lang="en-US"/>
              <a:t>a</a:t>
            </a:r>
            <a:r>
              <a:rPr b="0" i="0" lang="en-US"/>
              <a:t>l</a:t>
            </a:r>
            <a:r>
              <a:rPr b="0" i="0" lang="en-US"/>
              <a:t>ysis</a:t>
            </a:r>
            <a:r>
              <a:rPr b="0" i="0" lang="en-US"/>
              <a:t> </a:t>
            </a:r>
            <a:r>
              <a:rPr b="0" i="0" lang="en-US"/>
              <a:t>a</a:t>
            </a:r>
            <a:r>
              <a:rPr b="0" i="0" lang="en-US"/>
              <a:t>n</a:t>
            </a:r>
            <a:r>
              <a:rPr b="0" i="0" lang="en-US"/>
              <a:t>d</a:t>
            </a:r>
            <a:r>
              <a:rPr b="0" i="0" lang="en-US"/>
              <a:t> </a:t>
            </a:r>
            <a:r>
              <a:rPr b="0" i="0" lang="en-US"/>
              <a:t>t</a:t>
            </a:r>
            <a:r>
              <a:rPr b="0" i="0" lang="en-US"/>
              <a:t>e</a:t>
            </a:r>
            <a:r>
              <a:rPr b="0" i="0" lang="en-US"/>
              <a:t>s</a:t>
            </a:r>
            <a:r>
              <a:rPr b="0" i="0" lang="en-US"/>
              <a:t>t</a:t>
            </a:r>
            <a:r>
              <a:rPr b="0" i="0" lang="en-US"/>
              <a:t>e</a:t>
            </a:r>
            <a:r>
              <a:rPr b="0" i="0" lang="en-US"/>
              <a:t>d</a:t>
            </a:r>
            <a:r>
              <a:rPr b="0" i="0" lang="en-US"/>
              <a:t> </a:t>
            </a:r>
            <a:r>
              <a:rPr b="0" i="0" lang="en-US"/>
              <a:t>i</a:t>
            </a:r>
            <a:r>
              <a:rPr b="0" i="0" lang="en-US"/>
              <a:t>n</a:t>
            </a:r>
            <a:r>
              <a:rPr b="0" i="0" lang="en-US"/>
              <a:t> </a:t>
            </a:r>
            <a:r>
              <a:rPr b="0" i="0" lang="en-US"/>
              <a:t>h</a:t>
            </a:r>
            <a:r>
              <a:rPr b="0" i="0" lang="en-US"/>
              <a:t>i</a:t>
            </a:r>
            <a:r>
              <a:rPr b="0" i="0" lang="en-US"/>
              <a:t>e</a:t>
            </a:r>
            <a:r>
              <a:rPr b="0" i="0" lang="en-US"/>
              <a:t>r</a:t>
            </a:r>
            <a:r>
              <a:rPr b="0" i="0" lang="en-US"/>
              <a:t>a</a:t>
            </a:r>
            <a:r>
              <a:rPr b="0" i="0" lang="en-US"/>
              <a:t>r</a:t>
            </a:r>
            <a:r>
              <a:rPr b="0" i="0" lang="en-US"/>
              <a:t>c</a:t>
            </a:r>
            <a:r>
              <a:rPr b="0" i="0" lang="en-US"/>
              <a:t>h</a:t>
            </a:r>
            <a:r>
              <a:rPr b="0" i="0" lang="en-US"/>
              <a:t>i</a:t>
            </a:r>
            <a:r>
              <a:rPr b="0" i="0" lang="en-US"/>
              <a:t>a</a:t>
            </a:r>
            <a:r>
              <a:rPr b="0" i="0" lang="en-US"/>
              <a:t>l</a:t>
            </a:r>
            <a:r>
              <a:rPr b="0" i="0" lang="en-US"/>
              <a:t> </a:t>
            </a:r>
            <a:r>
              <a:rPr b="0" i="0" lang="en-US"/>
              <a:t>o</a:t>
            </a:r>
            <a:r>
              <a:rPr b="0" i="0" lang="en-US"/>
              <a:t>r</a:t>
            </a:r>
            <a:r>
              <a:rPr b="0" i="0" lang="en-US"/>
              <a:t>d</a:t>
            </a:r>
            <a:r>
              <a:rPr b="0" i="0" lang="en-US"/>
              <a:t>e</a:t>
            </a:r>
            <a:r>
              <a:rPr b="0" i="0" lang="en-US"/>
              <a:t>r</a:t>
            </a:r>
            <a:r>
              <a:rPr b="0" i="0" lang="en-US"/>
              <a:t> </a:t>
            </a:r>
            <a:r>
              <a:rPr b="0" i="0" lang="en-US"/>
              <a:t>,</a:t>
            </a:r>
            <a:r>
              <a:rPr b="0" i="0" lang="en-US"/>
              <a:t> </a:t>
            </a:r>
            <a:r>
              <a:rPr b="0" i="0" lang="en-US"/>
              <a:t>were</a:t>
            </a:r>
            <a:r>
              <a:rPr b="0" i="0" lang="en-US"/>
              <a:t> </a:t>
            </a:r>
            <a:r>
              <a:rPr b="0" i="0" lang="en-US"/>
              <a:t>d</a:t>
            </a:r>
            <a:r>
              <a:rPr b="0" i="0" lang="en-US"/>
              <a:t>e</a:t>
            </a:r>
            <a:r>
              <a:rPr b="0" i="0" lang="en-US"/>
              <a:t>a</a:t>
            </a:r>
            <a:r>
              <a:rPr b="0" i="0" lang="en-US"/>
              <a:t>t</a:t>
            </a:r>
            <a:r>
              <a:rPr b="0" i="0" lang="en-US"/>
              <a:t>h</a:t>
            </a:r>
            <a:r>
              <a:rPr b="0" i="0" lang="en-US"/>
              <a:t> </a:t>
            </a:r>
            <a:r>
              <a:rPr b="0" i="0" lang="en-US"/>
              <a:t>f</a:t>
            </a:r>
            <a:r>
              <a:rPr b="0" i="0" lang="en-US"/>
              <a:t>r</a:t>
            </a:r>
            <a:r>
              <a:rPr b="0" i="0" lang="en-US"/>
              <a:t>o</a:t>
            </a:r>
            <a:r>
              <a:rPr b="0" i="0" lang="en-US"/>
              <a:t>m</a:t>
            </a:r>
            <a:r>
              <a:rPr b="0" i="0" lang="en-US"/>
              <a:t> </a:t>
            </a:r>
            <a:r>
              <a:rPr b="0" i="0" lang="en-US"/>
              <a:t>c</a:t>
            </a:r>
            <a:r>
              <a:rPr b="0" i="0" lang="en-US"/>
              <a:t>v</a:t>
            </a:r>
            <a:r>
              <a:rPr b="0" i="0" lang="en-US"/>
              <a:t>s</a:t>
            </a:r>
            <a:r>
              <a:rPr b="0" i="0" lang="en-US"/>
              <a:t> </a:t>
            </a:r>
            <a:r>
              <a:rPr b="0" i="0" lang="en-US"/>
              <a:t>c</a:t>
            </a:r>
            <a:r>
              <a:rPr b="0" i="0" lang="en-US"/>
              <a:t>a</a:t>
            </a:r>
            <a:r>
              <a:rPr b="0" i="0" lang="en-US"/>
              <a:t>u</a:t>
            </a:r>
            <a:r>
              <a:rPr b="0" i="0" lang="en-US"/>
              <a:t>s</a:t>
            </a:r>
            <a:r>
              <a:rPr b="0" i="0" lang="en-US"/>
              <a:t>e</a:t>
            </a:r>
            <a:r>
              <a:rPr b="0" i="0" lang="en-US"/>
              <a:t> </a:t>
            </a:r>
            <a:r>
              <a:rPr b="0" i="0" lang="en-US"/>
              <a:t>,</a:t>
            </a:r>
            <a:r>
              <a:rPr b="0" i="0" lang="en-US"/>
              <a:t> </a:t>
            </a:r>
            <a:r>
              <a:rPr b="0" i="0" lang="en-US"/>
              <a:t>c</a:t>
            </a:r>
            <a:r>
              <a:rPr b="0" i="0" lang="en-US"/>
              <a:t>o</a:t>
            </a:r>
            <a:r>
              <a:rPr b="0" i="0" lang="en-US"/>
              <a:t>m</a:t>
            </a:r>
            <a:r>
              <a:rPr b="0" i="0" lang="en-US"/>
              <a:t>p</a:t>
            </a:r>
            <a:r>
              <a:rPr b="0" i="0" lang="en-US"/>
              <a:t>o</a:t>
            </a:r>
            <a:r>
              <a:rPr b="0" i="0" lang="en-US"/>
              <a:t>s</a:t>
            </a:r>
            <a:r>
              <a:rPr b="0" i="0" lang="en-US"/>
              <a:t>i</a:t>
            </a:r>
            <a:r>
              <a:rPr b="0" i="0" lang="en-US"/>
              <a:t>t</a:t>
            </a:r>
            <a:r>
              <a:rPr b="0" i="0" lang="en-US"/>
              <a:t>e</a:t>
            </a:r>
            <a:r>
              <a:rPr b="0" i="0" lang="en-US"/>
              <a:t> </a:t>
            </a:r>
            <a:r>
              <a:rPr b="0" i="0" lang="en-US"/>
              <a:t>h</a:t>
            </a:r>
            <a:r>
              <a:rPr b="0" i="0" lang="en-US"/>
              <a:t>e</a:t>
            </a:r>
            <a:r>
              <a:rPr b="0" i="0" lang="en-US"/>
              <a:t>a</a:t>
            </a:r>
            <a:r>
              <a:rPr b="0" i="0" lang="en-US"/>
              <a:t>r</a:t>
            </a:r>
            <a:r>
              <a:rPr b="0" i="0" lang="en-US"/>
              <a:t>t</a:t>
            </a:r>
            <a:r>
              <a:rPr b="0" i="0" lang="en-US"/>
              <a:t> </a:t>
            </a:r>
            <a:r>
              <a:rPr b="0" i="0" lang="en-US"/>
              <a:t>f</a:t>
            </a:r>
            <a:r>
              <a:rPr b="0" i="0" lang="en-US"/>
              <a:t>a</a:t>
            </a:r>
            <a:r>
              <a:rPr b="0" i="0" lang="en-US"/>
              <a:t>i</a:t>
            </a:r>
            <a:r>
              <a:rPr b="0" i="0" lang="en-US"/>
              <a:t>l</a:t>
            </a:r>
            <a:r>
              <a:rPr b="0" i="0" lang="en-US"/>
              <a:t>u</a:t>
            </a:r>
            <a:r>
              <a:rPr b="0" i="0" lang="en-US"/>
              <a:t>r</a:t>
            </a:r>
            <a:r>
              <a:rPr b="0" i="0" lang="en-US"/>
              <a:t>e</a:t>
            </a:r>
            <a:r>
              <a:rPr b="0" i="0" lang="en-US"/>
              <a:t> </a:t>
            </a:r>
            <a:r>
              <a:rPr b="0" i="0" lang="en-US"/>
              <a:t>e</a:t>
            </a:r>
            <a:r>
              <a:rPr b="0" i="0" lang="en-US"/>
              <a:t>n</a:t>
            </a:r>
            <a:r>
              <a:rPr b="0" i="0" lang="en-US"/>
              <a:t>d</a:t>
            </a:r>
            <a:r>
              <a:rPr b="0" i="0" lang="en-US"/>
              <a:t> </a:t>
            </a:r>
            <a:r>
              <a:rPr b="0" i="0" lang="en-US"/>
              <a:t>point</a:t>
            </a:r>
            <a:r>
              <a:rPr b="0" i="0" lang="en-US"/>
              <a:t>,</a:t>
            </a:r>
            <a:r>
              <a:rPr b="0" i="0" lang="en-US"/>
              <a:t> </a:t>
            </a:r>
            <a:r>
              <a:rPr b="0" i="0" lang="en-US"/>
              <a:t>d</a:t>
            </a:r>
            <a:r>
              <a:rPr b="0" i="0" lang="en-US"/>
              <a:t>e</a:t>
            </a:r>
            <a:r>
              <a:rPr b="0" i="0" lang="en-US"/>
              <a:t>a</a:t>
            </a:r>
            <a:r>
              <a:rPr b="0" i="0" lang="en-US"/>
              <a:t>t</a:t>
            </a:r>
            <a:r>
              <a:rPr b="0" i="0" lang="en-US"/>
              <a:t>h</a:t>
            </a:r>
            <a:r>
              <a:rPr b="0" i="0" lang="en-US"/>
              <a:t> </a:t>
            </a:r>
            <a:r>
              <a:rPr b="0" i="0" lang="en-US"/>
              <a:t>f</a:t>
            </a:r>
            <a:r>
              <a:rPr b="0" i="0" lang="en-US"/>
              <a:t>r</a:t>
            </a:r>
            <a:r>
              <a:rPr b="0" i="0" lang="en-US"/>
              <a:t>o</a:t>
            </a:r>
            <a:r>
              <a:rPr b="0" i="0" lang="en-US"/>
              <a:t>m</a:t>
            </a:r>
            <a:r>
              <a:rPr b="0" i="0" lang="en-US"/>
              <a:t> </a:t>
            </a:r>
            <a:r>
              <a:rPr b="0" i="0" lang="en-US"/>
              <a:t>a</a:t>
            </a:r>
            <a:r>
              <a:rPr b="0" i="0" lang="en-US"/>
              <a:t>n</a:t>
            </a:r>
            <a:r>
              <a:rPr b="0" i="0" lang="en-US"/>
              <a:t>y</a:t>
            </a:r>
            <a:r>
              <a:rPr b="0" i="0" lang="en-US"/>
              <a:t> </a:t>
            </a:r>
            <a:r>
              <a:rPr b="0" i="0" lang="en-US"/>
              <a:t>c</a:t>
            </a:r>
            <a:r>
              <a:rPr b="0" i="0" lang="en-US"/>
              <a:t>a</a:t>
            </a:r>
            <a:r>
              <a:rPr b="0" i="0" lang="en-US"/>
              <a:t>u</a:t>
            </a:r>
            <a:r>
              <a:rPr b="0" i="0" lang="en-US"/>
              <a:t>s</a:t>
            </a:r>
            <a:r>
              <a:rPr b="0" i="0" lang="en-US"/>
              <a:t>e</a:t>
            </a:r>
            <a:r>
              <a:rPr b="0" i="0" lang="en-US"/>
              <a:t> </a:t>
            </a:r>
            <a:r>
              <a:rPr b="0" i="0" lang="en-US"/>
              <a:t> </a:t>
            </a:r>
            <a:endParaRPr lang="en-GB"/>
          </a:p>
          <a:p>
            <a:pPr indent="0" marL="0">
              <a:buNone/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SM-P615</dc:creator>
  <dcterms:created xsi:type="dcterms:W3CDTF">2015-05-10T13:30:45Z</dcterms:created>
  <dcterms:modified xsi:type="dcterms:W3CDTF">2024-02-25T11:14:07Z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3a6eb6770cf74c85a24b6a4ddd7c7e74</vt:lpwstr>
  </property>
</Properties>
</file>