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5" r:id="rId4"/>
    <p:sldId id="26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rgbClr val="000000"/>
        </a:fontRef>
        <a:srgbClr val="000000"/>
      </a:tcTxStyle>
      <a:tcStyle>
        <a:tcBdr>
          <a:left>
            <a:ln w="12700" cmpd="sng">
              <a:solidFill>
                <a:srgbClr val="000000"/>
              </a:solidFill>
            </a:ln>
          </a:left>
          <a:right>
            <a:ln w="12700" cmpd="sng">
              <a:solidFill>
                <a:srgbClr val="000000"/>
              </a:solidFill>
            </a:ln>
          </a:right>
          <a:top>
            <a:ln w="12700" cmpd="sng">
              <a:solidFill>
                <a:srgbClr val="000000"/>
              </a:solidFill>
            </a:ln>
          </a:top>
          <a:bottom>
            <a:ln w="12700" cmpd="sng">
              <a:solidFill>
                <a:srgbClr val="000000"/>
              </a:solidFill>
            </a:ln>
          </a:bottom>
          <a:insideH>
            <a:ln w="12700" cmpd="sng">
              <a:solidFill>
                <a:srgbClr val="000000"/>
              </a:solidFill>
            </a:ln>
          </a:insideH>
          <a:insideV>
            <a:ln w="12700" cmpd="sng">
              <a:solidFill>
                <a:srgbClr val="000000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5098" autoAdjust="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5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696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60D9C-2EA1-4942-A8D5-55BE5BCC88A7}" type="datetimeFigureOut">
              <a:rPr lang="en-IN" smtClean="0"/>
              <a:t>31-12-2024</a:t>
            </a:fld>
            <a:endParaRPr lang="en-IN"/>
          </a:p>
        </p:txBody>
      </p:sp>
      <p:sp>
        <p:nvSpPr>
          <p:cNvPr id="1048697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1048698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1048699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700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54B1F-CADB-4736-B6AF-6FC990CEF77B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t>12/31/2024</a:t>
            </a:fld>
            <a:endParaRPr lang="en-US" dirty="0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6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4866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6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12/31/2024</a:t>
            </a:fld>
            <a:endParaRPr lang="en-US" dirty="0"/>
          </a:p>
        </p:txBody>
      </p:sp>
      <p:sp>
        <p:nvSpPr>
          <p:cNvPr id="104866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6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18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1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12/31/2024</a:t>
            </a:fld>
            <a:endParaRPr lang="en-US" dirty="0"/>
          </a:p>
        </p:txBody>
      </p:sp>
      <p:sp>
        <p:nvSpPr>
          <p:cNvPr id="104862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2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55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56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5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12/31/2024</a:t>
            </a:fld>
            <a:endParaRPr lang="en-US" dirty="0"/>
          </a:p>
        </p:txBody>
      </p:sp>
      <p:sp>
        <p:nvSpPr>
          <p:cNvPr id="104865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5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48660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48661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13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1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12/31/2024</a:t>
            </a:fld>
            <a:endParaRPr lang="en-US" dirty="0"/>
          </a:p>
        </p:txBody>
      </p:sp>
      <p:sp>
        <p:nvSpPr>
          <p:cNvPr id="104861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75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76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7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78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7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8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8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12/31/2024</a:t>
            </a:fld>
            <a:endParaRPr lang="en-US" dirty="0"/>
          </a:p>
        </p:txBody>
      </p:sp>
      <p:sp>
        <p:nvSpPr>
          <p:cNvPr id="104868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8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2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4863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4863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12/31/2024</a:t>
            </a:fld>
            <a:endParaRPr lang="en-US" dirty="0"/>
          </a:p>
        </p:txBody>
      </p:sp>
      <p:sp>
        <p:nvSpPr>
          <p:cNvPr id="104863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9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9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t>12/31/2024</a:t>
            </a:fld>
            <a:endParaRPr lang="en-US" dirty="0"/>
          </a:p>
        </p:txBody>
      </p:sp>
      <p:sp>
        <p:nvSpPr>
          <p:cNvPr id="10486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5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5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t>12/31/2024</a:t>
            </a:fld>
            <a:endParaRPr lang="en-US" dirty="0"/>
          </a:p>
        </p:txBody>
      </p:sp>
      <p:sp>
        <p:nvSpPr>
          <p:cNvPr id="104865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5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t>12/31/2024</a:t>
            </a:fld>
            <a:endParaRPr lang="en-US" dirty="0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598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t>12/31/2024</a:t>
            </a:fld>
            <a:endParaRPr lang="en-US" dirty="0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69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70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7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t>12/31/2024</a:t>
            </a:fld>
            <a:endParaRPr lang="en-US" dirty="0"/>
          </a:p>
        </p:txBody>
      </p:sp>
      <p:sp>
        <p:nvSpPr>
          <p:cNvPr id="104867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7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42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3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4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5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4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t>12/31/2024</a:t>
            </a:fld>
            <a:endParaRPr lang="en-US" dirty="0"/>
          </a:p>
        </p:txBody>
      </p:sp>
      <p:sp>
        <p:nvSpPr>
          <p:cNvPr id="104864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4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0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t>12/31/2024</a:t>
            </a:fld>
            <a:endParaRPr lang="en-US" dirty="0"/>
          </a:p>
        </p:txBody>
      </p:sp>
      <p:sp>
        <p:nvSpPr>
          <p:cNvPr id="10486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t>12/31/2024</a:t>
            </a:fld>
            <a:endParaRPr lang="en-US" dirty="0"/>
          </a:p>
        </p:txBody>
      </p:sp>
      <p:sp>
        <p:nvSpPr>
          <p:cNvPr id="104860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0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85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86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8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t>12/31/2024</a:t>
            </a:fld>
            <a:endParaRPr lang="en-US" dirty="0"/>
          </a:p>
        </p:txBody>
      </p:sp>
      <p:sp>
        <p:nvSpPr>
          <p:cNvPr id="104868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8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2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4862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2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t>12/31/2024</a:t>
            </a:fld>
            <a:endParaRPr lang="en-US" dirty="0"/>
          </a:p>
        </p:txBody>
      </p:sp>
      <p:sp>
        <p:nvSpPr>
          <p:cNvPr id="10486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6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t>12/31/2024</a:t>
            </a:fld>
            <a:endParaRPr lang="en-US" dirty="0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1370693" y="311130"/>
            <a:ext cx="9440034" cy="1828801"/>
          </a:xfrm>
        </p:spPr>
        <p:txBody>
          <a:bodyPr>
            <a:normAutofit/>
          </a:bodyPr>
          <a:lstStyle/>
          <a:p>
            <a:r>
              <a:rPr lang="ta-IN" altLang="en-GB" dirty="0"/>
              <a:t>CT</a:t>
            </a:r>
            <a:r>
              <a:rPr lang="en-US" altLang="en-GB" dirty="0"/>
              <a:t> for discussion </a:t>
            </a:r>
            <a:endParaRPr lang="zh-CN" altLang="en-US" dirty="0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1595269" y="2925585"/>
            <a:ext cx="9763294" cy="3384727"/>
          </a:xfrm>
        </p:spPr>
        <p:txBody>
          <a:bodyPr>
            <a:noAutofit/>
          </a:bodyPr>
          <a:lstStyle/>
          <a:p>
            <a:r>
              <a:rPr lang="en-US" altLang="en-GB" b="1" dirty="0">
                <a:solidFill>
                  <a:srgbClr val="FF0000"/>
                </a:solidFill>
              </a:rPr>
              <a:t>FROM FIRST MEDICAL UNIT</a:t>
            </a:r>
            <a:r>
              <a:rPr lang="en-US" b="1" dirty="0">
                <a:solidFill>
                  <a:srgbClr val="FF0000"/>
                </a:solidFill>
              </a:rPr>
              <a:t>                                                            </a:t>
            </a:r>
            <a:r>
              <a:rPr lang="en-US" altLang="en-GB" b="1" dirty="0">
                <a:solidFill>
                  <a:srgbClr val="FF0000"/>
                </a:solidFill>
              </a:rPr>
              <a:t>                                                 </a:t>
            </a:r>
            <a:r>
              <a:rPr lang="en-US" b="1" dirty="0">
                <a:solidFill>
                  <a:srgbClr val="FF0000"/>
                </a:solidFill>
              </a:rPr>
              <a:t>   HOD &amp; CHIEF : </a:t>
            </a:r>
            <a:r>
              <a:rPr lang="en-US" b="1" dirty="0">
                <a:solidFill>
                  <a:schemeClr val="tx1"/>
                </a:solidFill>
              </a:rPr>
              <a:t>PROF.DR.M.NATARAJAN MD</a:t>
            </a:r>
            <a:endParaRPr lang="zh-CN" altLang="en-US" dirty="0"/>
          </a:p>
          <a:p>
            <a:r>
              <a:rPr lang="en-US" b="1" dirty="0">
                <a:solidFill>
                  <a:schemeClr val="tx1"/>
                </a:solidFill>
              </a:rPr>
              <a:t>                 </a:t>
            </a:r>
            <a:r>
              <a:rPr lang="en-US" b="1" dirty="0">
                <a:solidFill>
                  <a:srgbClr val="FF0000"/>
                </a:solidFill>
              </a:rPr>
              <a:t>ASST PROF : </a:t>
            </a:r>
            <a:r>
              <a:rPr lang="en-US" b="1" dirty="0">
                <a:solidFill>
                  <a:schemeClr val="tx1"/>
                </a:solidFill>
              </a:rPr>
              <a:t>DR</a:t>
            </a:r>
            <a:r>
              <a:rPr lang="en-US" altLang="en-GB" b="1" dirty="0">
                <a:solidFill>
                  <a:schemeClr val="tx1"/>
                </a:solidFill>
              </a:rPr>
              <a:t>.V</a:t>
            </a:r>
            <a:r>
              <a:rPr lang="en-US" b="1" dirty="0">
                <a:solidFill>
                  <a:schemeClr val="tx1"/>
                </a:solidFill>
              </a:rPr>
              <a:t>.PALANIKUMARAN MD D.DIAB</a:t>
            </a:r>
            <a:endParaRPr lang="zh-CN" altLang="en-US" dirty="0"/>
          </a:p>
          <a:p>
            <a:r>
              <a:rPr lang="en-US" b="1" dirty="0">
                <a:solidFill>
                  <a:schemeClr val="tx1"/>
                </a:solidFill>
              </a:rPr>
              <a:t>                                           DR.</a:t>
            </a:r>
            <a:r>
              <a:rPr lang="en-US" altLang="en-GB" b="1" dirty="0">
                <a:solidFill>
                  <a:schemeClr val="tx1"/>
                </a:solidFill>
              </a:rPr>
              <a:t>D.V</a:t>
            </a:r>
            <a:r>
              <a:rPr lang="en-US" b="1" dirty="0">
                <a:solidFill>
                  <a:schemeClr val="tx1"/>
                </a:solidFill>
              </a:rPr>
              <a:t>ASANTHA KALYANI MD DCP</a:t>
            </a:r>
            <a:endParaRPr lang="zh-CN" altLang="en-US" dirty="0"/>
          </a:p>
          <a:p>
            <a:r>
              <a:rPr lang="en-US" b="1" dirty="0">
                <a:solidFill>
                  <a:schemeClr val="tx1"/>
                </a:solidFill>
              </a:rPr>
              <a:t>                          DR.</a:t>
            </a:r>
            <a:r>
              <a:rPr lang="en-US" altLang="en-GB" b="1" dirty="0">
                <a:solidFill>
                  <a:schemeClr val="tx1"/>
                </a:solidFill>
              </a:rPr>
              <a:t>M.S</a:t>
            </a:r>
            <a:r>
              <a:rPr lang="en-US" b="1" dirty="0">
                <a:solidFill>
                  <a:schemeClr val="tx1"/>
                </a:solidFill>
              </a:rPr>
              <a:t>URESH KUMAR MD</a:t>
            </a:r>
            <a:endParaRPr lang="zh-CN" altLang="en-US" dirty="0"/>
          </a:p>
          <a:p>
            <a:r>
              <a:rPr lang="en-US" dirty="0">
                <a:solidFill>
                  <a:srgbClr val="FF0000"/>
                </a:solidFill>
              </a:rPr>
              <a:t>               PRESENT</a:t>
            </a:r>
            <a:r>
              <a:rPr lang="en-US" altLang="en-GB" dirty="0">
                <a:solidFill>
                  <a:srgbClr val="FF0000"/>
                </a:solidFill>
              </a:rPr>
              <a:t>E</a:t>
            </a:r>
            <a:r>
              <a:rPr lang="en-US" dirty="0">
                <a:solidFill>
                  <a:srgbClr val="FF0000"/>
                </a:solidFill>
              </a:rPr>
              <a:t>R </a:t>
            </a:r>
            <a:r>
              <a:rPr lang="en-US" b="1" dirty="0">
                <a:solidFill>
                  <a:schemeClr val="tx1">
                    <a:lumMod val="95000"/>
                  </a:schemeClr>
                </a:solidFill>
              </a:rPr>
              <a:t>: </a:t>
            </a:r>
            <a:r>
              <a:rPr lang="ta-IN" b="1" dirty="0">
                <a:solidFill>
                  <a:schemeClr val="tx1">
                    <a:lumMod val="95000"/>
                  </a:schemeClr>
                </a:solidFill>
              </a:rPr>
              <a:t>S.K.NAGARAJAN</a:t>
            </a:r>
            <a:r>
              <a:rPr lang="en-US" altLang="en-GB" b="1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ta-IN" altLang="en-GB" b="1" dirty="0"/>
              <a:t>(</a:t>
            </a:r>
            <a:r>
              <a:rPr lang="ta-IN" dirty="0">
                <a:solidFill>
                  <a:schemeClr val="tx1"/>
                </a:solidFill>
              </a:rPr>
              <a:t>FINAL Y</a:t>
            </a:r>
            <a:r>
              <a:rPr lang="en-US" dirty="0">
                <a:solidFill>
                  <a:schemeClr val="tx1"/>
                </a:solidFill>
              </a:rPr>
              <a:t>EAR PG)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04859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/>
              <a:t>Brief history</a:t>
            </a:r>
            <a:endParaRPr lang="en-GB" dirty="0"/>
          </a:p>
        </p:txBody>
      </p:sp>
      <p:sp>
        <p:nvSpPr>
          <p:cNvPr id="1048594" name="Content Placeholder 1048593"/>
          <p:cNvSpPr>
            <a:spLocks noGrp="1"/>
          </p:cNvSpPr>
          <p:nvPr/>
        </p:nvSpPr>
        <p:spPr>
          <a:xfrm>
            <a:off x="913795" y="2096064"/>
            <a:ext cx="10353762" cy="4152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a-IN" dirty="0">
                <a:latin typeface="Arial"/>
              </a:rPr>
              <a:t>56yr / Female</a:t>
            </a:r>
          </a:p>
          <a:p>
            <a:r>
              <a:rPr lang="ta-IN" dirty="0">
                <a:latin typeface="Arial"/>
              </a:rPr>
              <a:t>C/o  easy fatigability</a:t>
            </a:r>
          </a:p>
          <a:p>
            <a:r>
              <a:rPr lang="ta-IN" dirty="0">
                <a:latin typeface="Arial"/>
              </a:rPr>
              <a:t>C/o muscle cramps</a:t>
            </a:r>
          </a:p>
          <a:p>
            <a:r>
              <a:rPr lang="ta-IN" dirty="0">
                <a:latin typeface="Arial"/>
              </a:rPr>
              <a:t>C/o involuntary movements in the upper limb</a:t>
            </a:r>
          </a:p>
          <a:p>
            <a:pPr marL="0" indent="0">
              <a:buNone/>
            </a:pPr>
            <a:r>
              <a:rPr lang="en-GB" dirty="0">
                <a:latin typeface="Arial"/>
              </a:rPr>
              <a:t>F</a:t>
            </a:r>
            <a:r>
              <a:rPr lang="ta-IN" dirty="0">
                <a:latin typeface="Arial"/>
              </a:rPr>
              <a:t>or the past 3 months </a:t>
            </a:r>
          </a:p>
          <a:p>
            <a:pPr marL="0" indent="0">
              <a:buNone/>
            </a:pPr>
            <a:endParaRPr lang="ta-IN" dirty="0">
              <a:latin typeface="Arial"/>
            </a:endParaRPr>
          </a:p>
          <a:p>
            <a:r>
              <a:rPr lang="ta-IN" dirty="0">
                <a:latin typeface="Arial"/>
              </a:rPr>
              <a:t>Initially taken treatment in nearby hospital then lost follow up now presented with worsening of symptoms</a:t>
            </a:r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5140863-135B-48D8-2550-0C09466B31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2813" y="381000"/>
            <a:ext cx="6179343" cy="6119813"/>
          </a:xfrm>
        </p:spPr>
      </p:pic>
    </p:spTree>
    <p:extLst>
      <p:ext uri="{BB962C8B-B14F-4D97-AF65-F5344CB8AC3E}">
        <p14:creationId xmlns:p14="http://schemas.microsoft.com/office/powerpoint/2010/main" val="2395844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04860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Let's discuss </a:t>
            </a:r>
            <a:endParaRPr lang="en-GB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Damask</vt:lpstr>
      <vt:lpstr>CT for discussion </vt:lpstr>
      <vt:lpstr>Brief history</vt:lpstr>
      <vt:lpstr>PowerPoint Presentation</vt:lpstr>
      <vt:lpstr>Let's discuss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for discussion </dc:title>
  <dc:creator>Manoj Prabhu</dc:creator>
  <cp:lastModifiedBy>34801</cp:lastModifiedBy>
  <cp:revision>1</cp:revision>
  <dcterms:created xsi:type="dcterms:W3CDTF">2024-10-07T03:49:39Z</dcterms:created>
  <dcterms:modified xsi:type="dcterms:W3CDTF">2024-12-31T16:36:18Z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277ef42246b74525ae34579ce19f99da</vt:lpwstr>
  </property>
</Properties>
</file>