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5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098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60D9C-2EA1-4942-A8D5-55BE5BCC88A7}" type="datetimeFigureOut">
              <a:rPr lang="en-IN" smtClean="0"/>
              <a:t>31-12-2024</a:t>
            </a:fld>
            <a:endParaRPr lang="en-IN"/>
          </a:p>
        </p:txBody>
      </p:sp>
      <p:sp>
        <p:nvSpPr>
          <p:cNvPr id="104869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69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9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54B1F-CADB-4736-B6AF-6FC990CEF77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5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6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48660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61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5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8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8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8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9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5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5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6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2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t>12/31/2024</a:t>
            </a:fld>
            <a:endParaRPr lang="en-US" dirty="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370693" y="311130"/>
            <a:ext cx="9440034" cy="1828801"/>
          </a:xfrm>
        </p:spPr>
        <p:txBody>
          <a:bodyPr>
            <a:normAutofit/>
          </a:bodyPr>
          <a:lstStyle/>
          <a:p>
            <a:r>
              <a:rPr lang="ta-IN" altLang="en-GB" dirty="0"/>
              <a:t>CT</a:t>
            </a:r>
            <a:r>
              <a:rPr lang="en-US" altLang="en-GB" dirty="0"/>
              <a:t> for discussion </a:t>
            </a:r>
            <a:endParaRPr lang="zh-CN" altLang="en-US" dirty="0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595269" y="2925585"/>
            <a:ext cx="9763294" cy="3384727"/>
          </a:xfrm>
        </p:spPr>
        <p:txBody>
          <a:bodyPr>
            <a:noAutofit/>
          </a:bodyPr>
          <a:lstStyle/>
          <a:p>
            <a:r>
              <a:rPr lang="en-US" altLang="en-GB" b="1" dirty="0">
                <a:solidFill>
                  <a:srgbClr val="FF0000"/>
                </a:solidFill>
              </a:rPr>
              <a:t>FROM FIRST MEDICAL UNIT</a:t>
            </a:r>
            <a:r>
              <a:rPr lang="en-US" b="1" dirty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n-US" altLang="en-GB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   HOD &amp; CHIEF : </a:t>
            </a:r>
            <a:r>
              <a:rPr lang="en-US" b="1" dirty="0">
                <a:solidFill>
                  <a:schemeClr val="tx1"/>
                </a:solidFill>
              </a:rPr>
              <a:t>PROF.DR.M.NATARAJAN MD</a:t>
            </a:r>
            <a:endParaRPr lang="zh-CN" altLang="en-US" dirty="0"/>
          </a:p>
          <a:p>
            <a:r>
              <a:rPr lang="en-US" b="1" dirty="0">
                <a:solidFill>
                  <a:schemeClr val="tx1"/>
                </a:solidFill>
              </a:rPr>
              <a:t>                 </a:t>
            </a:r>
            <a:r>
              <a:rPr lang="en-US" b="1" dirty="0">
                <a:solidFill>
                  <a:srgbClr val="FF0000"/>
                </a:solidFill>
              </a:rPr>
              <a:t>ASST PROF : </a:t>
            </a:r>
            <a:r>
              <a:rPr lang="en-US" b="1" dirty="0">
                <a:solidFill>
                  <a:schemeClr val="tx1"/>
                </a:solidFill>
              </a:rPr>
              <a:t>DR</a:t>
            </a:r>
            <a:r>
              <a:rPr lang="en-US" altLang="en-GB" b="1" dirty="0">
                <a:solidFill>
                  <a:schemeClr val="tx1"/>
                </a:solidFill>
              </a:rPr>
              <a:t>.V</a:t>
            </a:r>
            <a:r>
              <a:rPr lang="en-US" b="1" dirty="0">
                <a:solidFill>
                  <a:schemeClr val="tx1"/>
                </a:solidFill>
              </a:rPr>
              <a:t>.PALANIKUMARAN MD D.DIAB</a:t>
            </a:r>
            <a:endParaRPr lang="zh-CN" altLang="en-US" dirty="0"/>
          </a:p>
          <a:p>
            <a:r>
              <a:rPr lang="en-US" b="1" dirty="0">
                <a:solidFill>
                  <a:schemeClr val="tx1"/>
                </a:solidFill>
              </a:rPr>
              <a:t>                                           DR.</a:t>
            </a:r>
            <a:r>
              <a:rPr lang="en-US" altLang="en-GB" b="1" dirty="0">
                <a:solidFill>
                  <a:schemeClr val="tx1"/>
                </a:solidFill>
              </a:rPr>
              <a:t>D.V</a:t>
            </a:r>
            <a:r>
              <a:rPr lang="en-US" b="1" dirty="0">
                <a:solidFill>
                  <a:schemeClr val="tx1"/>
                </a:solidFill>
              </a:rPr>
              <a:t>ASANTHA KALYANI MD DCP</a:t>
            </a:r>
            <a:endParaRPr lang="zh-CN" altLang="en-US" dirty="0"/>
          </a:p>
          <a:p>
            <a:r>
              <a:rPr lang="en-US" b="1" dirty="0">
                <a:solidFill>
                  <a:schemeClr val="tx1"/>
                </a:solidFill>
              </a:rPr>
              <a:t>                          DR.</a:t>
            </a:r>
            <a:r>
              <a:rPr lang="en-US" altLang="en-GB" b="1" dirty="0">
                <a:solidFill>
                  <a:schemeClr val="tx1"/>
                </a:solidFill>
              </a:rPr>
              <a:t>M.S</a:t>
            </a:r>
            <a:r>
              <a:rPr lang="en-US" b="1" dirty="0">
                <a:solidFill>
                  <a:schemeClr val="tx1"/>
                </a:solidFill>
              </a:rPr>
              <a:t>URESH KUMAR MD</a:t>
            </a:r>
            <a:endParaRPr lang="zh-CN" altLang="en-US" dirty="0"/>
          </a:p>
          <a:p>
            <a:r>
              <a:rPr lang="en-US" dirty="0">
                <a:solidFill>
                  <a:srgbClr val="FF0000"/>
                </a:solidFill>
              </a:rPr>
              <a:t>               PRESENT</a:t>
            </a:r>
            <a:r>
              <a:rPr lang="en-US" altLang="en-GB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R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ta-IN" b="1" dirty="0">
                <a:solidFill>
                  <a:schemeClr val="tx1">
                    <a:lumMod val="95000"/>
                  </a:schemeClr>
                </a:solidFill>
              </a:rPr>
              <a:t>S.K.NAGARAJAN</a:t>
            </a:r>
            <a:r>
              <a:rPr lang="en-US" altLang="en-GB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a-IN" altLang="en-GB" b="1" dirty="0"/>
              <a:t>(</a:t>
            </a:r>
            <a:r>
              <a:rPr lang="ta-IN" dirty="0">
                <a:solidFill>
                  <a:schemeClr val="tx1"/>
                </a:solidFill>
              </a:rPr>
              <a:t>FINAL Y</a:t>
            </a:r>
            <a:r>
              <a:rPr lang="en-US" dirty="0">
                <a:solidFill>
                  <a:schemeClr val="tx1"/>
                </a:solidFill>
              </a:rPr>
              <a:t>EAR PG)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/>
              <a:t>Brief history</a:t>
            </a:r>
            <a:endParaRPr lang="en-GB" dirty="0"/>
          </a:p>
        </p:txBody>
      </p:sp>
      <p:sp>
        <p:nvSpPr>
          <p:cNvPr id="1048594" name="Content Placeholder 1048593"/>
          <p:cNvSpPr>
            <a:spLocks noGrp="1"/>
          </p:cNvSpPr>
          <p:nvPr/>
        </p:nvSpPr>
        <p:spPr>
          <a:xfrm>
            <a:off x="913795" y="2096064"/>
            <a:ext cx="10353762" cy="415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a-IN" dirty="0">
                <a:latin typeface="Arial"/>
              </a:rPr>
              <a:t>56yr / Female</a:t>
            </a:r>
          </a:p>
          <a:p>
            <a:r>
              <a:rPr lang="ta-IN" dirty="0">
                <a:latin typeface="Arial"/>
              </a:rPr>
              <a:t>C/o  easy fatigability</a:t>
            </a:r>
          </a:p>
          <a:p>
            <a:r>
              <a:rPr lang="ta-IN" dirty="0">
                <a:latin typeface="Arial"/>
              </a:rPr>
              <a:t>C/o muscle cramps</a:t>
            </a:r>
          </a:p>
          <a:p>
            <a:r>
              <a:rPr lang="ta-IN" dirty="0">
                <a:latin typeface="Arial"/>
              </a:rPr>
              <a:t>C/o involuntary movements in the upper limb</a:t>
            </a:r>
          </a:p>
          <a:p>
            <a:pPr marL="0" indent="0">
              <a:buNone/>
            </a:pPr>
            <a:r>
              <a:rPr lang="en-GB" dirty="0">
                <a:latin typeface="Arial"/>
              </a:rPr>
              <a:t>F</a:t>
            </a:r>
            <a:r>
              <a:rPr lang="ta-IN" dirty="0">
                <a:latin typeface="Arial"/>
              </a:rPr>
              <a:t>or the past 3 months </a:t>
            </a:r>
          </a:p>
          <a:p>
            <a:pPr marL="0" indent="0">
              <a:buNone/>
            </a:pPr>
            <a:endParaRPr lang="ta-IN" dirty="0">
              <a:latin typeface="Arial"/>
            </a:endParaRPr>
          </a:p>
          <a:p>
            <a:r>
              <a:rPr lang="ta-IN" dirty="0">
                <a:latin typeface="Arial"/>
              </a:rPr>
              <a:t>Initially taken treatment in nearby hospital then lost follow up now presented with worsening of symptoms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140863-135B-48D8-2550-0C09466B31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2813" y="381000"/>
            <a:ext cx="6179343" cy="6119813"/>
          </a:xfrm>
        </p:spPr>
      </p:pic>
    </p:spTree>
    <p:extLst>
      <p:ext uri="{BB962C8B-B14F-4D97-AF65-F5344CB8AC3E}">
        <p14:creationId xmlns:p14="http://schemas.microsoft.com/office/powerpoint/2010/main" val="239584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Let's discuss </a:t>
            </a:r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Damask</vt:lpstr>
      <vt:lpstr>CT for discussion </vt:lpstr>
      <vt:lpstr>Brief history</vt:lpstr>
      <vt:lpstr>PowerPoint Presentation</vt:lpstr>
      <vt:lpstr>Let's discuss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for discussion </dc:title>
  <dc:creator>Manoj Prabhu</dc:creator>
  <cp:lastModifiedBy>34801</cp:lastModifiedBy>
  <cp:revision>1</cp:revision>
  <dcterms:created xsi:type="dcterms:W3CDTF">2024-10-07T03:49:39Z</dcterms:created>
  <dcterms:modified xsi:type="dcterms:W3CDTF">2024-12-31T16:36:18Z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277ef42246b74525ae34579ce19f99da</vt:lpwstr>
  </property>
</Properties>
</file>