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62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10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458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96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06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81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92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83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87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52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23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1EBB-B846-45EB-8699-2E0F7CE8FD2C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EBA3-1A25-4759-88C9-450CE2723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0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INTERESTING CT/MRI </a:t>
            </a:r>
            <a:r>
              <a:rPr lang="en-IN" smtClean="0"/>
              <a:t>FOR DISCUSSION</a:t>
            </a:r>
            <a:br>
              <a:rPr lang="en-IN" smtClean="0"/>
            </a:br>
            <a:r>
              <a:rPr lang="en-IN" smtClean="0"/>
              <a:t>III MU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Chief- </a:t>
            </a:r>
            <a:r>
              <a:rPr lang="en-IN" dirty="0" err="1" smtClean="0">
                <a:solidFill>
                  <a:srgbClr val="FF0000"/>
                </a:solidFill>
              </a:rPr>
              <a:t>Dr</a:t>
            </a:r>
            <a:r>
              <a:rPr lang="en-IN" dirty="0" err="1" smtClean="0">
                <a:solidFill>
                  <a:srgbClr val="FF0000"/>
                </a:solidFill>
              </a:rPr>
              <a:t>.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M.Natarajan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M.D</a:t>
            </a:r>
          </a:p>
          <a:p>
            <a:r>
              <a:rPr lang="en-IN" dirty="0" err="1" smtClean="0">
                <a:solidFill>
                  <a:srgbClr val="FF0000"/>
                </a:solidFill>
              </a:rPr>
              <a:t>Asst</a:t>
            </a:r>
            <a:r>
              <a:rPr lang="en-IN" dirty="0" smtClean="0">
                <a:solidFill>
                  <a:srgbClr val="FF0000"/>
                </a:solidFill>
              </a:rPr>
              <a:t> -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Dr</a:t>
            </a:r>
            <a:r>
              <a:rPr lang="en-IN" dirty="0" err="1" smtClean="0">
                <a:solidFill>
                  <a:srgbClr val="FF0000"/>
                </a:solidFill>
              </a:rPr>
              <a:t>.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Syed </a:t>
            </a:r>
            <a:r>
              <a:rPr lang="en-IN" dirty="0" err="1" smtClean="0">
                <a:solidFill>
                  <a:srgbClr val="FF0000"/>
                </a:solidFill>
              </a:rPr>
              <a:t>bahavudeen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hussaini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M.D</a:t>
            </a:r>
          </a:p>
          <a:p>
            <a:r>
              <a:rPr lang="en-IN" dirty="0" err="1" smtClean="0">
                <a:solidFill>
                  <a:srgbClr val="FF0000"/>
                </a:solidFill>
              </a:rPr>
              <a:t>Dr.</a:t>
            </a:r>
            <a:r>
              <a:rPr lang="en-IN" dirty="0" err="1" smtClean="0">
                <a:solidFill>
                  <a:srgbClr val="FF0000"/>
                </a:solidFill>
              </a:rPr>
              <a:t>Vallidevi</a:t>
            </a:r>
            <a:r>
              <a:rPr lang="en-IN" dirty="0" smtClean="0">
                <a:solidFill>
                  <a:srgbClr val="FF0000"/>
                </a:solidFill>
              </a:rPr>
              <a:t> M.D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8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DELL PC\Desktop\phoneIMG_20170308_0831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20880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 smtClean="0"/>
              <a:t>47y/male presented with</a:t>
            </a:r>
          </a:p>
          <a:p>
            <a:r>
              <a:rPr lang="en-IN" b="1" dirty="0" smtClean="0"/>
              <a:t>h/o </a:t>
            </a:r>
            <a:r>
              <a:rPr lang="en-IN" b="1" dirty="0" err="1" smtClean="0"/>
              <a:t>exertional</a:t>
            </a:r>
            <a:r>
              <a:rPr lang="en-IN" b="1" dirty="0" smtClean="0"/>
              <a:t> dyspnoea-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-1 year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-insidious onset 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-progressive 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- acute worsening of symptoms +</a:t>
            </a:r>
          </a:p>
          <a:p>
            <a:r>
              <a:rPr lang="en-IN" b="1" dirty="0" smtClean="0"/>
              <a:t>h/o orthopnoea+</a:t>
            </a:r>
          </a:p>
          <a:p>
            <a:r>
              <a:rPr lang="en-IN" b="1" dirty="0" smtClean="0"/>
              <a:t>h/o </a:t>
            </a:r>
            <a:r>
              <a:rPr lang="en-IN" b="1" dirty="0" err="1" smtClean="0"/>
              <a:t>chestpain</a:t>
            </a:r>
            <a:r>
              <a:rPr lang="en-IN" b="1" dirty="0" smtClean="0"/>
              <a:t> +   </a:t>
            </a:r>
          </a:p>
          <a:p>
            <a:r>
              <a:rPr lang="en-IN" b="1" dirty="0" smtClean="0"/>
              <a:t>No other significant present history</a:t>
            </a:r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r>
              <a:rPr lang="en-IN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69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Past History: k/c/o </a:t>
            </a:r>
            <a:r>
              <a:rPr lang="en-IN" b="1" dirty="0" smtClean="0">
                <a:solidFill>
                  <a:srgbClr val="FF0000"/>
                </a:solidFill>
              </a:rPr>
              <a:t>MVP and MR grade II</a:t>
            </a:r>
          </a:p>
          <a:p>
            <a:r>
              <a:rPr lang="en-IN" b="1" dirty="0" smtClean="0"/>
              <a:t>Not a k/c/o T2DM/SHT/CAD/CKD</a:t>
            </a:r>
          </a:p>
          <a:p>
            <a:r>
              <a:rPr lang="en-IN" b="1" dirty="0" smtClean="0"/>
              <a:t>Personal History: not significant</a:t>
            </a:r>
          </a:p>
          <a:p>
            <a:r>
              <a:rPr lang="en-IN" b="1" dirty="0" smtClean="0"/>
              <a:t>Family history: not significant</a:t>
            </a:r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b="1" dirty="0" smtClean="0"/>
          </a:p>
        </p:txBody>
      </p:sp>
    </p:spTree>
    <p:extLst>
      <p:ext uri="{BB962C8B-B14F-4D97-AF65-F5344CB8AC3E}">
        <p14:creationId xmlns:p14="http://schemas.microsoft.com/office/powerpoint/2010/main" val="30842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CHEST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4969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7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7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MRI CHEST</a:t>
            </a:r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69847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9928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0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7686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83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INTERESTING CT/MRI FOR DISCUSSION III MU</vt:lpstr>
      <vt:lpstr>PowerPoint Presentation</vt:lpstr>
      <vt:lpstr>PowerPoint Presentation</vt:lpstr>
      <vt:lpstr>CT CHEST</vt:lpstr>
      <vt:lpstr>PowerPoint Presentation</vt:lpstr>
      <vt:lpstr>MRI CHEST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CT/MRI FOR DISCUSSION</dc:title>
  <dc:creator>narthanan mathiselvan</dc:creator>
  <cp:lastModifiedBy>narthanan mathiselvan</cp:lastModifiedBy>
  <cp:revision>13</cp:revision>
  <dcterms:created xsi:type="dcterms:W3CDTF">2017-03-07T11:32:40Z</dcterms:created>
  <dcterms:modified xsi:type="dcterms:W3CDTF">2017-03-08T06:21:01Z</dcterms:modified>
</cp:coreProperties>
</file>