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0150F-1C18-854D-BBC2-8383E73E47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CT /xray chest for discussion</a:t>
            </a: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C3E81-BF40-984B-9C52-426AD97BA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4968" y="4400360"/>
            <a:ext cx="8637072" cy="977621"/>
          </a:xfrm>
        </p:spPr>
        <p:txBody>
          <a:bodyPr/>
          <a:lstStyle/>
          <a:p>
            <a:r>
              <a:rPr lang="en-US"/>
              <a:t>By 3 Rd medical unit </a:t>
            </a:r>
          </a:p>
        </p:txBody>
      </p:sp>
    </p:spTree>
    <p:extLst>
      <p:ext uri="{BB962C8B-B14F-4D97-AF65-F5344CB8AC3E}">
        <p14:creationId xmlns:p14="http://schemas.microsoft.com/office/powerpoint/2010/main" val="66787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13384-6080-B34E-AF05-2FE9DBA52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22A36-E39E-D74A-B7B4-841BA3F22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70 yr old male presented with </a:t>
            </a:r>
          </a:p>
          <a:p>
            <a:r>
              <a:rPr lang="en-US"/>
              <a:t>C/o cough with expectoration for the past one month </a:t>
            </a:r>
          </a:p>
          <a:p>
            <a:pPr marL="0" indent="0">
              <a:buNone/>
            </a:pPr>
            <a:r>
              <a:rPr lang="en-US"/>
              <a:t>Scanty ,mucoid in nature.not blood stained </a:t>
            </a:r>
          </a:p>
          <a:p>
            <a:r>
              <a:rPr lang="en-US"/>
              <a:t>C/o breathlessness ,insidious onset .gradually progressive </a:t>
            </a:r>
          </a:p>
          <a:p>
            <a:pPr marL="0" indent="0">
              <a:buNone/>
            </a:pPr>
            <a:r>
              <a:rPr lang="en-US"/>
              <a:t>Of grade 2 NYHA progressed to grade 3</a:t>
            </a:r>
          </a:p>
          <a:p>
            <a:r>
              <a:rPr lang="en-US"/>
              <a:t>H/o back pain +</a:t>
            </a:r>
          </a:p>
          <a:p>
            <a:r>
              <a:rPr lang="en-US"/>
              <a:t>H/o fever low grade intermittent not associated with chills and rigors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8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9606-4C26-0348-B55D-868B2BD1D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E311C-312B-404A-A18B-A6E4CE673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Past history:</a:t>
            </a:r>
          </a:p>
          <a:p>
            <a:r>
              <a:rPr lang="en-US"/>
              <a:t>Known c/o diabetes mellitus for past 30 yrs on treatment</a:t>
            </a:r>
          </a:p>
          <a:p>
            <a:r>
              <a:rPr lang="en-US"/>
              <a:t>N/K/C/O HTN/TB/BA/CAD </a:t>
            </a:r>
          </a:p>
          <a:p>
            <a:r>
              <a:rPr lang="en-US"/>
              <a:t>Personal history:</a:t>
            </a:r>
          </a:p>
          <a:p>
            <a:r>
              <a:rPr lang="en-US"/>
              <a:t>Tobacco chewer </a:t>
            </a:r>
          </a:p>
          <a:p>
            <a:r>
              <a:rPr lang="en-US"/>
              <a:t>Non smoker </a:t>
            </a:r>
          </a:p>
          <a:p>
            <a:r>
              <a:rPr lang="en-US"/>
              <a:t>Alcoholic reformed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3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BFC4-2BEB-CE42-A847-280C76AFA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13B2F-2973-C84A-B27D-6060FA8E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 examination</a:t>
            </a:r>
          </a:p>
          <a:p>
            <a:r>
              <a:rPr lang="en-US"/>
              <a:t>Comfortable at rest </a:t>
            </a:r>
          </a:p>
          <a:p>
            <a:r>
              <a:rPr lang="en-US"/>
              <a:t>Afebrile </a:t>
            </a:r>
          </a:p>
          <a:p>
            <a:r>
              <a:rPr lang="en-US"/>
              <a:t>No pallor/cyanosis/clubbing /icterus</a:t>
            </a:r>
          </a:p>
          <a:p>
            <a:r>
              <a:rPr lang="en-US"/>
              <a:t>No pedal edema </a:t>
            </a:r>
          </a:p>
          <a:p>
            <a:r>
              <a:rPr lang="en-US"/>
              <a:t>No generalised lymphadenopathy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2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66E5-4616-B044-84D2-E14EE1B04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5D9C6-21B3-6945-BE18-DAAEB50CB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CVS –S1 S2 +.No murmur </a:t>
            </a:r>
          </a:p>
          <a:p>
            <a:r>
              <a:rPr lang="en-US"/>
              <a:t>RS-BAE+.B/l scattered crepts+</a:t>
            </a:r>
          </a:p>
          <a:p>
            <a:r>
              <a:rPr lang="en-US"/>
              <a:t>P/A –Soft </a:t>
            </a:r>
          </a:p>
          <a:p>
            <a:r>
              <a:rPr lang="en-US"/>
              <a:t>CNS-NFND</a:t>
            </a:r>
          </a:p>
        </p:txBody>
      </p:sp>
    </p:spTree>
    <p:extLst>
      <p:ext uri="{BB962C8B-B14F-4D97-AF65-F5344CB8AC3E}">
        <p14:creationId xmlns:p14="http://schemas.microsoft.com/office/powerpoint/2010/main" val="371768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C32204B-CB99-2744-8510-C0BE909BC5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50" y="0"/>
            <a:ext cx="7298532" cy="6191250"/>
          </a:xfrm>
        </p:spPr>
      </p:pic>
    </p:spTree>
    <p:extLst>
      <p:ext uri="{BB962C8B-B14F-4D97-AF65-F5344CB8AC3E}">
        <p14:creationId xmlns:p14="http://schemas.microsoft.com/office/powerpoint/2010/main" val="45765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38F48-EE07-F14B-98FF-F2E43D10B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6661158-B2DF-1D4E-83F3-7ABE3C71E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8314" y="804518"/>
            <a:ext cx="8774906" cy="5362919"/>
          </a:xfrm>
        </p:spPr>
      </p:pic>
    </p:spTree>
    <p:extLst>
      <p:ext uri="{BB962C8B-B14F-4D97-AF65-F5344CB8AC3E}">
        <p14:creationId xmlns:p14="http://schemas.microsoft.com/office/powerpoint/2010/main" val="417273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F0D7-9175-3B49-BAFA-9A24385A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73E8A67-B8CD-0B41-B979-F98E9C5A29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804519"/>
            <a:ext cx="9180702" cy="5248962"/>
          </a:xfrm>
        </p:spPr>
      </p:pic>
    </p:spTree>
    <p:extLst>
      <p:ext uri="{BB962C8B-B14F-4D97-AF65-F5344CB8AC3E}">
        <p14:creationId xmlns:p14="http://schemas.microsoft.com/office/powerpoint/2010/main" val="3490996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26930-5678-684A-9D0B-EBBC8422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9B919-93CB-4145-98B7-48AB4D205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1360" y="3075388"/>
            <a:ext cx="9603275" cy="3450613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631697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Gallery</vt:lpstr>
      <vt:lpstr>CT /xray chest for discussion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/xray chest for discussion </dc:title>
  <dc:creator>919487963232</dc:creator>
  <cp:lastModifiedBy>919487963232</cp:lastModifiedBy>
  <cp:revision>2</cp:revision>
  <dcterms:created xsi:type="dcterms:W3CDTF">2021-07-12T16:49:56Z</dcterms:created>
  <dcterms:modified xsi:type="dcterms:W3CDTF">2021-07-13T14:03:14Z</dcterms:modified>
</cp:coreProperties>
</file>