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19:1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455 249 24575,'31'1'0,"0"1"0,-1 2 0,1 0 0,-1 2 0,0 2 0,-1 1 0,39 16 0,-34-11 0,-18-6 0,0-1 0,1-1 0,0-1 0,0 0 0,0-1 0,26 3 0,-7-4 0,0 2 0,0 1 0,-1 2 0,0 1 0,49 21 0,65 30 0,-113-47 0,-26-9 0,0-1 0,-1 1 0,0 0 0,15 10 0,-14-9 0,0 1 0,1-2 0,0 1 0,0-1 0,0-1 0,0 0 0,0-1 0,1 0 0,-1 0 0,1-1 0,12-1 0,57 9 0,20 16 0,-52-12 0,0-1 0,1-3 0,93 5 0,1721-16 0,-1850 3 0,1 1 0,0 0 0,-1 1 0,0 1 0,0 0 0,0 1 0,0 0 0,-1 1 0,25 15 0,-36-20 0,41 18 0,2-1 0,0-2 0,74 15 0,-40-6 0,-60-17 0,1-1 0,0-2 0,0 0 0,25 3 0,21-4 0,-32-3 0,0 2 0,38 8 0,11 1 0,-62-11 0,0 2 0,-1 0 0,37 12 0,-6 2 0,-1 3 0,83 45 0,-72-26 0,-27-16 0,0-2 0,2-1 0,41 16 0,-67-33 0,1 0 0,0-1 0,-1 0 0,1-1 0,0 0 0,0 0 0,0-1 0,0-1 0,0 0 0,0 0 0,21-6 0,4-5 0,0-1 0,39-20 0,24-9 0,310-70 0,-246 73 0,-105 23 0,63-14 0,-65 21 0,-12 1 0,73-3 0,-39 11 0,-72 3 0,-12 3 0,-15 3 0,-7-2 0,23-7 0,1 1 0,0-1 0,-1 1 0,1 0 0,0 1 0,-1-1 0,1 1 0,0 0 0,0 0 0,0 0 0,0 1 0,1-1 0,-1 1 0,1 0 0,-1 0 0,1 0 0,-4 5 0,4-4 0,0 0 0,0 0 0,0-1 0,0 1 0,-1-1 0,0 0 0,1 0 0,-1 0 0,0 0 0,-1-1 0,1 0 0,0 0 0,-1 0 0,1 0 0,-1 0 0,0-1 0,1 0 0,-1 0 0,0-1 0,0 1 0,0-1 0,1 0 0,-1 0 0,-5-1 0,-10-3 0,1 0 0,0-1 0,0-2 0,-31-14 0,-21-6 0,-18 4 0,53 16 0,2-2 0,-46-18 0,-116-49 0,83 33 0,81 33 0,0 1 0,-1 2 0,-36-4 0,9 1 0,-6 3 0,-1 2 0,-110 6 0,62 1 0,58-1 0,-93 15 0,77-4 0,10 0 0,-105 4 0,155-16 0,-33 1 0,-68 8 0,21 2 0,-173-4 0,263-8 0,-19 3 0,0 0 0,-37 8 0,-20 2 0,-66 2 0,-119 5 0,-149-22 0,-321 5 0,154 26 0,71 1 0,171-7 0,120-6 0,88-3 0,-245-10 0,260-23 0,85 14 0,22 5 0,-1-1 0,0-1 0,1 1 0,-1-2 0,1 1 0,0-1 0,0 0 0,0-1 0,1 1 0,-10-9 0,13 9 0,0 0 0,0-1 0,0 0 0,1 1 0,-1-1 0,1 0 0,1 0 0,-1-1 0,1 1 0,0-1 0,0 1 0,0-1 0,1 0 0,0 1 0,0-1 0,0-8 0,0 4 0,1 0 0,1 0 0,-1 1 0,2-1 0,-1 0 0,1 1 0,1-1 0,0 1 0,0 0 0,1 0 0,0 0 0,1 0 0,-1 1 0,2 0 0,-1 0 0,1 0 0,0 0 0,1 1 0,0 0 0,0 1 0,1-1 0,-1 1 0,13-6 0,-3 1 0,-8 6 0,-1 0 0,0-1 0,0 0 0,8-8 0,-13 11 0,0-1 0,-1 1 0,0-1 0,1 1 0,-1-1 0,0 0 0,-1 0 0,1 0 0,-1 0 0,0 0 0,0 0 0,1-9 0,2-27 0,-3-1 0,-7-76 0,5 110 0,0 0 0,-1 0 0,0 0 0,-1 1 0,0-1 0,0 0 0,0 1 0,-1 0 0,0 0 0,0 0 0,0 0 0,-1 1 0,0-1 0,-9-7 0,-17-22 0,29 34 0,1-1 0,0 1 0,0-1 0,0 1 0,0-1 0,0 0 0,0 1 0,0-1 0,1 0 0,-1 0 0,1 0 0,-1 0 0,1 1 0,-1-4 0,2 4 0,-1 0 0,0 0 0,0 0 0,0 0 0,1 0 0,-1 0 0,0 0 0,1 0 0,-1 1 0,1-1 0,-1 0 0,1 0 0,-1 1 0,1-1 0,0 0 0,-1 0 0,1 1 0,0-1 0,0 1 0,-1-1 0,2 0 0,1 0 0,0 0 0,1-1 0,-1 2 0,0-1 0,0 0 0,1 1 0,-1-1 0,0 1 0,1 0 0,-1 0 0,0 0 0,1 1 0,-1-1 0,6 2 0,12 5 0,-2 1 0,1 1 0,21 12 0,-25-11 0,0-2 0,2 0 0,-1 0 0,32 7 0,3-7 0,0-3 0,0-3 0,74-4 0,-25-1 0,35 3 0,368-17 0,-174 6 0,-282 11 0,-20 2 0,0 1 0,0 1 0,50 15 0,-47-10 0,0-2 0,54 6 0,-11-13 0,-53-1 0,0 0 0,0 2 0,0 1 0,37 7 0,-30-2 0,0-2 0,0-1 0,38 1 0,88-7 0,-52 0 0,1467 2 0,-1331-14 0,-23-1 0,740 14 0,-460 3 0,-453 0 0,58 10 0,-58-5 0,57 1 0,13-10 0,84 4 0,-175 1 0,-1 2 0,0 0 0,-1 1 0,35 16 0,-18-8 0,-30-11 0,6 1 0,0 1 0,0 1 0,18 11 0,-28-16 0,0 0 0,-1 0 0,1 0 0,-1 0 0,0 0 0,1 0 0,-1 1 0,0-1 0,1 0 0,-1 1 0,0-1 0,0 1 0,0-1 0,0 1 0,-1-1 0,1 1 0,0 0 0,-1-1 0,1 1 0,-1 0 0,1-1 0,-1 1 0,0 0 0,0 0 0,0 0 0,0-1 0,0 1 0,0 0 0,0 0 0,0 0 0,-1-1 0,1 1 0,-1 0 0,0-1 0,0 3 0,-44 62 0,36-56 0,0 1 0,1 0 0,1 0 0,0 1 0,1 0 0,0 0 0,0 0 0,1 1 0,1 0 0,-5 26 0,9 48 0,1-64 0,0 0 0,-4 29 0,-1-40-1365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20:1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0 471 24575,'398'0'0,"-381"-1"0,0-1 0,-1-1 0,25-6 0,-22 4 0,40-4 0,-12 4 0,71-18 0,-74 13 0,86-9 0,-23 5 0,-73 8 0,50-2 0,-67 7 0,37 0 0,95-14 0,-117 8 0,45-18 0,-55 17 0,1 1 0,0 0 0,0 2 0,37-5 0,-45 9 0,0-2 0,-1 0 0,1 0 0,0-1 0,20-10 0,9-2 0,1 7 0,-40 8 0,1 1 0,-1-1 0,0 1 0,0-1 0,0-1 0,0 1 0,0-1 0,0 0 0,0 0 0,-1 0 0,1-1 0,-1 0 0,1 0 0,-1 0 0,0 0 0,0-1 0,-1 1 0,7-9 0,-5 5 0,-1 0 0,1 0 0,0 0 0,1 0 0,0 1 0,0 0 0,0 0 0,1 1 0,0 0 0,0 0 0,0 0 0,0 1 0,15-6 0,52-25 309,35-13-1983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20:2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338 2 24575,'21'0'0,"19"-1"0,-1 2 0,0 1 0,59 13 0,-70-10 0,1-2 0,55 1 0,-54-4 0,1 2 0,40 6 0,3 8 0,1-3 0,148 5 0,-207-18 0,98 4 0,-99-2 0,-1 0 0,1 2 0,-1-1 0,1 2 0,22 10 0,-11-5 0,1-1 0,-1-1 0,1-2 0,0-1 0,44 4 0,-4-6 0,48 7 0,117 12 0,-82-10 0,338 0 0,-311-14 0,818 2 0,-947-3 0,-1-1 0,73-18 0,-73 12 0,0 2 0,76-3 0,750 13 0,-863-2 0,-1 0 0,0 1 0,1 0 0,-1 0 0,0 1 0,0 1 0,16 5 0,-22-6 0,1-1 0,-1 1 0,0 0 0,0 0 0,0 0 0,0 1 0,0-1 0,0 1 0,-1 0 0,0 0 0,1-1 0,-1 1 0,0 1 0,0-1 0,0 0 0,-1 0 0,1 1 0,-1-1 0,0 1 0,0 0 0,0-1 0,0 5 0,0-1 0,0-1 0,0 1 0,-1-1 0,0 1 0,0-1 0,-1 1 0,0 0 0,-3 11 0,3-15 0,0-1 0,-1 1 0,1-1 0,0 1 0,-1-1 0,0 0 0,1 1 0,-1-1 0,0 0 0,0 0 0,0 0 0,-1-1 0,1 1 0,0 0 0,-1-1 0,1 0 0,-1 1 0,1-1 0,-1 0 0,0 0 0,1 0 0,-1-1 0,-3 1 0,-8 1 0,1-2 0,-1 1 0,0-2 0,1 0 0,-1-1 0,1 0 0,-27-8 0,20 5 0,0 1 0,-34-3 0,-411 5 0,224 4 0,-436-2 0,648 2 0,0 1 0,-30 6 0,26-3 0,-37 2 0,-228 25 0,187-10 0,70-13 0,-1-2 0,-78 6 0,-404-16 0,322-14 0,101 6 0,-243-33 0,-33-2 0,90 16 0,130 2 0,21 2 0,80 13 0,-1 3 0,-89-4 0,85 14 0,24 1 0,1-3 0,-1 0 0,-44-9 0,38 3-455,-1 1 0,-64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20:3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58 146 24575,'49'-2'0,"0"-3"0,0-2 0,65-18 0,-87 19 0,96-15 0,-64 12 0,190-42 0,-233 47 0,30-3 0,1 1 0,-1 3 0,89 6 0,-37-1 0,744-2 0,-838 0 0,0 0 0,0 0 0,0 0 0,0 0 0,0 1 0,0 0 0,0 0 0,0 0 0,0 0 0,-1 1 0,1-1 0,0 1 0,-1 0 0,7 4 0,-7-3 0,-1 0 0,0 0 0,1 0 0,-1 1 0,-1-1 0,1 0 0,0 1 0,-1-1 0,0 1 0,0 0 0,0-1 0,0 1 0,0 0 0,-1 0 0,1-1 0,-1 6 0,0 2 0,0-1 0,0 1 0,-1 0 0,-1 0 0,1 0 0,-2 0 0,1-1 0,-2 1 0,1-1 0,-2 0 0,-6 13 0,0-6 0,-1 0 0,0 0 0,-2-1 0,0-1 0,-16 15 0,24-24 0,0-1 0,0 1 0,-1-1 0,1 0 0,-1 0 0,0 0 0,0-1 0,-1-1 0,1 1 0,-1-1 0,0 0 0,0-1 0,0 0 0,0 0 0,0-1 0,-1 1 0,1-2 0,0 0 0,-13 0 0,-1-3 0,1-1 0,-1-1 0,-32-12 0,34 10 0,0 0 0,0 2 0,0 1 0,-28-3 0,-45 7 0,61 1 0,0-1 0,0-2 0,-44-7 0,9-1 0,-1 2 0,0 4 0,-100 6 0,43 1 0,-675-3-1365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19:2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6295 2 24575,'-82'-1'0,"-91"3"0,158 1 0,0 0 0,1 1 0,-1 0 0,-25 12 0,21-8 0,-35 9 0,9-7 0,1-2 0,-2-2 0,-71 1 0,91-7 0,0 1 0,0 1 0,-49 11 0,31-6 0,0-2 0,0-2 0,0-2 0,-47-4 0,-2 1 0,-1005 35 0,63 67-698,685-73 1396,-362-16-698,443-13 0,-441 2 0,676-3 0,0-1 0,1-1 0,-1-2 0,1-2 0,-59-23 0,-43-11 0,75 29 0,27 7 0,-59-20 0,67 17 0,-1 1 0,0 2 0,0 0 0,0 2 0,-1 1 0,-52-2 0,-34 7-1365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19:3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24575,'-1'72'0,"3"81"0,0-144 0,-1 0 0,2-1 0,-1 1 0,1-1 0,0 1 0,1-1 0,5 8 0,-4-7 0,-1-1 0,0 1 0,-1 0 0,1 0 0,2 17 0,9 111 0,-8-92 0,-7-33 0,2-1 0,-1 1 0,2 0 0,0-1 0,0 0 0,1 1 0,0-1 0,1-1 0,7 14 0,-9-21 0,-1 0 0,1 0 0,0-1 0,0 0 0,1 1 0,-1-1 0,0 0 0,1 0 0,-1-1 0,1 1 0,0-1 0,-1 0 0,1 0 0,0 0 0,0 0 0,6 0 0,9 0 0,0 0 0,25-4 0,6 2 0,-33 3 0,0 2 0,-1 0 0,1 0 0,-1 2 0,0 0 0,20 11 0,18 6 0,26 11 0,-45-18 0,58 18 0,11-7 0,-42-13 0,73 29 0,-117-38 0,1 0 0,-1-1 0,1 0 0,19 0 0,26 5 0,132 24 0,-132-25 0,0-3 0,114-6 0,-67-1 0,1007 2 0,-1097-1 0,0-1 0,0 0 0,0-2 0,29-8 0,77-33 0,-52 17 0,-46 19 0,-22 7 0,0 0 0,1-1 0,-1 1 0,0-1 0,7-5 0,-11 6 0,-1 0 0,1 0 0,-1 0 0,0 0 0,0 0 0,0-1 0,0 1 0,-1 0 0,1-1 0,-1 0 0,1 1 0,-1-1 0,0 0 0,0 0 0,0 0 0,0 0 0,0-3 0,1-3 0,-1 0 0,0-1 0,-1 1 0,0-1 0,0 1 0,-1 0 0,-1-1 0,1 1 0,-1 0 0,-5-13 0,1 7 0,-1 0 0,0 1 0,-1 0 0,-1 0 0,-12-15 0,14 21 0,-1 1 0,0 0 0,0 1 0,0 0 0,0 0 0,-1 0 0,0 1 0,-12-4 0,8 2 0,0 1 0,1-2 0,-17-12 0,8 2 0,-2-2 0,0 1 0,-40-24 0,45 32 0,7 4 0,0 0 0,0 1 0,0 0 0,-1 1 0,0 0 0,0 1 0,-1 1 0,1-1 0,-25-1 0,-152 4 0,118 4 0,-138-15 0,109 2 0,-152 3 0,226 5 0,1-1 0,0-1 0,0-1 0,0-1 0,-43-17 0,-43-11 0,-18 7 0,-144-12 0,79 8 0,102 14 0,44 8 0,-5-1 0,-1 2 0,-69-1 0,102 8 0,-1-1 0,-34-8 0,31 5 0,-35-2 0,-48 6 0,-20 0 0,58-12 0,53 8 0,-1 2 0,-19-2 0,33 4 0,-10 0 0,0 1 0,0 0 0,0 0 0,-23 5 0,35-5 0,0 0 0,1 1 0,-1-1 0,0 1 0,0-1 0,0 1 0,1-1 0,-1 1 0,0 0 0,1 0 0,-1 0 0,0 0 0,1 0 0,-1 1 0,1-1 0,0 0 0,-1 0 0,1 1 0,0-1 0,0 1 0,0 0 0,0-1 0,0 1 0,0 0 0,1-1 0,-1 1 0,0 0 0,1 0 0,-1 0 0,1-1 0,0 1 0,0 0 0,0 0 0,0 0 0,0 0 0,0 0 0,0 0 0,0-1 0,1 1 0,-1 0 0,1 0 0,-1 0 0,1-1 0,1 4 0,1 0 0,0 0 0,0 0 0,0 0 0,1 0 0,0 0 0,0-1 0,0 1 0,0-1 0,1 0 0,4 3 0,56 35 0,-46-31 0,23 16 0,65 36 0,-82-50 0,168 78 0,-152-70 0,-33-16 0,0-1 0,0 0 0,1 0 0,0 0 0,0-1 0,0-1 0,11 3 0,-7-4 0,16 2 0,0 1 0,-1 2 0,1 0 0,27 11 0,129 39 0,-71-25 0,-14-8 0,-75-19 0,0 1 0,0 1 0,-1 2 0,36 15 0,-23-6 0,0-1 0,1-2 0,0-2 0,1-1 0,43 5 0,43 7 0,-80-16 0,0-3 0,0-1 0,79-5 0,-30-1 0,417 3 0,-500 0 0,1-2 0,0 1 0,0-2 0,-1 0 0,1 0 0,-1-1 0,16-7 0,17-6 0,72-8-1365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19:4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259 59 24575,'74'0'0,"-18"2"0,1-3 0,79-11 0,9-3 0,-86 11 0,32-9 0,-56 7 0,47-2 0,549 7 0,-301 3 0,92-2 0,-392 2 0,0 1 0,48 11 0,-47-7 0,-8-2 0,0 2 0,0 0 0,-1 1 0,0 2 0,0 0 0,-1 1 0,22 16 0,-8-6 0,-24-15 0,-1 0 0,0 0 0,-1 1 0,1 0 0,10 11 0,16 17 0,-22-23 0,0 1 0,12 16 0,-23-24 0,1 0 0,-1 0 0,0 1 0,0-1 0,0 1 0,-1-1 0,0 1 0,0 0 0,0 0 0,1 9 0,-1-2 0,-1 0 0,0 0 0,-1 0 0,-1 0 0,1 1 0,-2-1 0,-3 15 0,3-23 0,1-1 0,0 0 0,-1 0 0,0 0 0,0-1 0,0 1 0,-1 0 0,1-1 0,-1 1 0,0-1 0,0 0 0,0 0 0,0 0 0,0 0 0,-1-1 0,1 1 0,-1-1 0,0 0 0,0 0 0,0 0 0,0-1 0,0 1 0,0-1 0,0 0 0,-7 1 0,-10 1 0,1-1 0,-1-1 0,1 0 0,-1-2 0,0-1 0,-24-4 0,32 3 0,1 0 0,-1 0 0,1-1 0,0-1 0,1 0 0,-1-1 0,1 0 0,0-1 0,0 0 0,1 0 0,-11-12 0,5 7 0,0 0 0,0 0 0,-1 1 0,-1 1 0,0 1 0,-34-12 0,-35-19 0,78 35 0,-1 1 0,1 1 0,-1 0 0,1 0 0,-1 1 0,0 0 0,0 0 0,-10 1 0,-86 2 0,53 1 0,-62-3 0,-84 4 0,144 4 0,-71 20 0,49-10 0,42-10 0,-5 2 0,1-2 0,-66 4 0,61-8 0,0 2 0,1 3 0,-59 17 0,-45 8 0,6 1 0,64-13 0,39-14 0,-1-2 0,1-2 0,-1-2 0,-52-4 0,6 1 0,70 2 0,-21 0 0,0-1 0,0-1 0,-56-12 0,67 8 0,15 5 0,0-1 0,0-1 0,0 0 0,-12-6 0,19 8 0,1-1 0,-1 1 0,0-1 0,1 0 0,-1 0 0,1 0 0,0-1 0,-1 1 0,1 0 0,0-1 0,1 0 0,-1 1 0,0-1 0,1 0 0,-1 0 0,1 0 0,0 0 0,-1-3 0,-4-44-1365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19:4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24575,'7'1'0,"-1"-1"0,0 1 0,0 0 0,0 1 0,1-1 0,-1 1 0,-1 1 0,1-1 0,0 1 0,0 0 0,-1 0 0,0 0 0,6 5 0,21 13 0,106 71 0,-79-50 0,-39-30 0,1 0 0,0-2 0,44 15 0,-30-12 0,7 8 0,-34-16 0,0-1 0,0 0 0,0-1 0,0 1 0,1-2 0,17 5 0,36-3 0,106-4 0,-62-3 0,855 3 0,-933 1 0,0 2 0,32 7 0,-29-4 0,47 3 0,-47-9 0,17 1 0,0 2 0,51 10 0,82 16 0,-137-22 0,0-2 0,0-2 0,84-5 0,-33-1 0,271 3-1365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19:5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24575,'794'0'0,"-763"2"0,1 1 0,38 9 0,-7 0 0,-15-3 0,62 21 0,31 6 0,-11-10 0,84 13 0,-131-28 0,-19-2 0,77 1 0,1186-11 0,-1304 2 0,-1 2 0,0 0 0,24 7 0,10 2 0,2 0 0,-35-6 0,0-2 0,42 3 0,-21-6 0,82 14 0,-71-8-21,1-2 0,93-5 0,-71-1-1281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19:5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 24575,'110'-1'0,"121"3"0,-186 4 0,79 20 0,-63-3 0,-49-17 0,0-1 0,0 0 0,1-1 0,21 4 0,33 5 0,-38-7 0,32 3 0,-42-7 0,-1 1 0,0 1 0,-1 1 0,30 12 0,-3-2 0,-19-9 0,0-1 0,0-2 0,0-1 0,0-1 0,0 0 0,28-5 0,14 2 0,-12 2-1365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20:0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178 1712 24575,'49'-3'0,"-1"-1"0,0-3 0,0-2 0,-1-2 0,55-20 0,-67 21 0,41-5 0,-8 2 0,-42 9 0,1 1 0,46 0 0,-46 3 0,-1-2 0,49-7 0,13-10 0,107-9 0,16 6 0,166-10 0,-283 24 0,1-3 0,105-27 0,100-13 0,-186 39 0,207-11 0,-285 21 0,0-1 0,0-2 0,-1-2 0,63-20 0,37-8 0,82-19 0,-8 3 0,6-2 0,95-14 0,-266 58 0,-1 0 0,0 2 0,80-3 0,-82 10 0,1-2 0,70-11 0,-7-1 0,-69 11 0,-1-2 0,46-12 0,-53 9 0,-1 1 0,1 2 0,1 0 0,54 0 0,-79 5 0,0 0 0,0 0 0,0 0 0,1 0 0,-1-1 0,0 0 0,0 0 0,0 0 0,-1 0 0,1-1 0,0 1 0,0-1 0,-1 0 0,6-4 0,-6 4 0,-1-1 0,0 0 0,0 0 0,0 0 0,0-1 0,0 1 0,0 0 0,-1-1 0,0 1 0,0-1 0,0 1 0,0-1 0,0 0 0,-1 1 0,1-1 0,-1-5 0,3-46 0,19-96 0,-12 108 0,18-80 0,16-163 0,-42 266 0,0 5 0,-1 1 0,0 0 0,-1-1 0,0 1 0,-1 0 0,-1 0 0,-6-28 0,7 41 0,1 0 0,-1-1 0,0 1 0,0 0 0,0-1 0,0 1 0,0 0 0,0 0 0,0 0 0,0 0 0,-1 0 0,1 0 0,0 0 0,-1 0 0,1 1 0,0-1 0,-1 0 0,1 1 0,-1-1 0,1 1 0,-1 0 0,1-1 0,-1 1 0,0 0 0,1 0 0,-1 0 0,1 0 0,-1 0 0,1 0 0,-1 1 0,1-1 0,-1 0 0,1 1 0,-1 0 0,1-1 0,-1 1 0,1 0 0,-1-1 0,0 2 0,-10 4 0,0 1 0,1 0 0,-17 15 0,20-16 0,-7 7 0,1 1 0,1 0 0,0 1 0,-19 27 0,15-19 0,12-17 0,0-1 0,-1 0 0,0 0 0,0 0 0,0 0 0,0-1 0,-12 6 0,-27 19 0,34-21 0,0 0 0,-1 0 0,1-2 0,-2 1 0,1-1 0,-1-1 0,-22 7 0,-99 15 0,68-16 0,20-5 0,0-2 0,0-2 0,-58-5 0,-73 4 0,72 13 0,-40 1 0,104-14 0,19-2 0,1 2 0,-1 0 0,1 1 0,-39 10 0,-116 29 0,43-13 0,-278 90 0,165-38 0,-59 29 0,294-105 0,-47 16 0,-75 38 0,101-43 0,-39 12 0,0 0 0,-36 16 0,-110 53 0,100-40 0,-3-4 0,-2-6 0,-237 55 0,301-88 0,13-4 0,1 2 0,-73 28 0,89-28 0,-2-2 0,1-1 0,-62 8 0,-12 4 0,-190 41 0,257-52 0,0-3 0,0-1 0,-1-1 0,0-2 0,0-2 0,-40-5 0,49-3 0,21 2 0,18-1 0,5 4 0,0 0 0,0 1 0,28 1 0,-27 1 0,0-1 0,0-1 0,22-4 0,-17 1 0,-1-1 0,1-1 0,-2-1 0,1-1 0,-1-1 0,25-16 0,-24 13 0,0 0 0,1 2 0,0 0 0,1 2 0,0 0 0,1 2 0,30-7 0,-40 10 0,1 0 0,-1-2 0,1 1 0,13-10 0,28-10 0,-2 9 0,1 2 0,88-10 0,-119 19 0,0-1 0,0-1 0,32-15 0,-26 10 0,37-10 0,-34 12 0,-1-1 0,0-2 0,-1-1 0,42-25 0,-12 9 0,1 3 0,101-30 0,-118 43 0,97-25 0,-121 35 0,1 0 0,0 2 0,-1 1 0,38 2 0,-55-1 0,0 1 0,-1-1 0,1 1 0,0 0 0,-1 0 0,1 0 0,0 1 0,-1-1 0,0 1 0,1 0 0,-1 0 0,0 0 0,0 0 0,0 1 0,0-1 0,-1 1 0,1 0 0,0 0 0,-1 0 0,0 0 0,0 0 0,0 0 0,0 1 0,-1-1 0,1 1 0,-1-1 0,0 1 0,2 6 0,0 8 0,-1 1 0,0 0 0,-1 0 0,-3 32 0,1 5 0,1-53 0,1 0 0,-1-1 0,1 1 0,-1 0 0,1-1 0,0 1 0,0 0 0,0-1 0,0 1 0,1-1 0,-1 0 0,1 1 0,-1-1 0,1 0 0,0 0 0,0 0 0,0 0 0,0 0 0,0 0 0,0-1 0,1 1 0,-1-1 0,1 1 0,-1-1 0,1 0 0,-1 0 0,1 0 0,-1-1 0,1 1 0,0 0 0,3-1 0,11 2 0,0 0 0,0-2 0,0 0 0,20-3 0,-7 0 0,-1 1 0,0-2 0,-1-2 0,0 0 0,0-2 0,-1-1 0,47-22 0,-47 21 0,43-10 0,-46 14 0,0-1 0,36-15 0,-27 8 0,0 2 0,2 1 0,-1 1 0,1 2 0,0 2 0,1 1 0,-1 2 0,63 2 0,-77 0 0,0-1 0,39-8 0,-37 5 0,1 1 0,24-1 0,97-8 0,-5-1 0,-56 14 0,29-2 0,-46-10 0,-51 7 0,1 2 0,23-3 0,24 4 0,-21 1 0,50-8 0,130-36 0,-177 35 0,-21 4 0,1 1 0,40-3 0,-33 5 0,0-1 0,-1-2 0,57-18 0,-60 16 0,-11 4 0,0 0 0,36-1 0,-41 5 0,1-1 0,-1 0 0,0-1 0,0-1 0,0 0 0,0 0 0,19-9 0,67-29-1365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7:20:1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0 656 24575,'2'-4'0,"-1"0"0,1 0 0,0 0 0,0 0 0,0 0 0,0 1 0,1-1 0,0 1 0,-1 0 0,1 0 0,6-5 0,-3 2 0,22-22 0,1 2 0,1 1 0,34-21 0,103-54 0,-99 61 0,103-66 0,-150 93 0,0 2 0,1 1 0,0 0 0,24-5 0,34-13 0,-16 2 0,-14 6 0,77-41 0,-113 53 0,1 0 0,0 0 0,1 2 0,-1 0 0,1 1 0,0 0 0,0 2 0,18-2 0,22 2 0,58 4 0,-20 1 0,7-4 0,108 3 0,-205-2 0,-1 1 0,1-1 0,0 1 0,0 0 0,-1-1 0,1 2 0,0-1 0,-1 0 0,1 1 0,-1 0 0,0 0 0,1 0 0,-1 0 0,0 0 0,0 1 0,0-1 0,-1 1 0,5 5 0,-4-3 0,0 0 0,-1 0 0,0 1 0,0 0 0,0-1 0,0 1 0,-1 0 0,0 0 0,0 0 0,-1 0 0,0 7 0,1 6 0,1 10 0,-2-1 0,-1 0 0,-1 0 0,-1 1 0,-10 40 0,10-64 0,1 1 0,-1 0 0,-1-1 0,1 0 0,-1 1 0,0-1 0,0-1 0,-1 1 0,0-1 0,1 1 0,-1-1 0,-1-1 0,1 1 0,0-1 0,-1 0 0,0 0 0,-10 4 0,-2-1 0,-1 0 0,1-2 0,-1 1 0,-33 1 0,-156-3 0,113-5 0,49 0 0,-54-10 0,-26-1 0,-362 11 0,253 3 0,227-1 0,0 0 0,1 1 0,-1 0 0,0 0 0,1 1 0,-1 0 0,1 0 0,0 1 0,-9 3 0,12-4 0,1 1 0,-1-1 0,1 1 0,-1-1 0,1 1 0,0 0 0,0 0 0,0 1 0,0-1 0,1 1 0,-1-1 0,1 1 0,0 0 0,0 0 0,0 0 0,1 0 0,-2 7 0,-1 4 0,2-6 0,0 0 0,-1 0 0,0 0 0,-1 0 0,-6 12 0,8-18 0,0 0 0,-1-1 0,1 1 0,0-1 0,-1 1 0,0-1 0,1 0 0,-1 0 0,0 0 0,0 0 0,0-1 0,0 1 0,-1-1 0,1 0 0,0 0 0,0 0 0,-1 0 0,1-1 0,-4 1 0,-26 1 221,25-2-420,1 1 1,-1-1 0,1 1 0,-1 1 0,1-1-1,0 1 1,-14 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EAFA-F19F-4DC6-9CA8-CDC9C3446C1B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E7B-CE3B-4BBA-9398-9BB09D17634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EAFA-F19F-4DC6-9CA8-CDC9C3446C1B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E7B-CE3B-4BBA-9398-9BB09D17634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EAFA-F19F-4DC6-9CA8-CDC9C3446C1B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E7B-CE3B-4BBA-9398-9BB09D17634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EAFA-F19F-4DC6-9CA8-CDC9C3446C1B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E7B-CE3B-4BBA-9398-9BB09D17634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EAFA-F19F-4DC6-9CA8-CDC9C3446C1B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E7B-CE3B-4BBA-9398-9BB09D17634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EAFA-F19F-4DC6-9CA8-CDC9C3446C1B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E7B-CE3B-4BBA-9398-9BB09D17634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EAFA-F19F-4DC6-9CA8-CDC9C3446C1B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E7B-CE3B-4BBA-9398-9BB09D17634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EAFA-F19F-4DC6-9CA8-CDC9C3446C1B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E7B-CE3B-4BBA-9398-9BB09D17634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EAFA-F19F-4DC6-9CA8-CDC9C3446C1B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E7B-CE3B-4BBA-9398-9BB09D17634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EAFA-F19F-4DC6-9CA8-CDC9C3446C1B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E7B-CE3B-4BBA-9398-9BB09D17634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EAFA-F19F-4DC6-9CA8-CDC9C3446C1B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E7B-CE3B-4BBA-9398-9BB09D17634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2EAFA-F19F-4DC6-9CA8-CDC9C3446C1B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AAE7B-CE3B-4BBA-9398-9BB09D17634A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 /><Relationship Id="rId13" Type="http://schemas.openxmlformats.org/officeDocument/2006/relationships/image" Target="../media/image8.png" /><Relationship Id="rId18" Type="http://schemas.openxmlformats.org/officeDocument/2006/relationships/customXml" Target="../ink/ink8.xml" /><Relationship Id="rId26" Type="http://schemas.openxmlformats.org/officeDocument/2006/relationships/customXml" Target="../ink/ink12.xml" /><Relationship Id="rId3" Type="http://schemas.openxmlformats.org/officeDocument/2006/relationships/image" Target="../media/image3.jpeg" /><Relationship Id="rId21" Type="http://schemas.openxmlformats.org/officeDocument/2006/relationships/image" Target="../media/image12.png" /><Relationship Id="rId7" Type="http://schemas.openxmlformats.org/officeDocument/2006/relationships/image" Target="../media/image5.png" /><Relationship Id="rId12" Type="http://schemas.openxmlformats.org/officeDocument/2006/relationships/customXml" Target="../ink/ink5.xml" /><Relationship Id="rId17" Type="http://schemas.openxmlformats.org/officeDocument/2006/relationships/image" Target="../media/image10.png" /><Relationship Id="rId25" Type="http://schemas.openxmlformats.org/officeDocument/2006/relationships/image" Target="../media/image14.png" /><Relationship Id="rId2" Type="http://schemas.openxmlformats.org/officeDocument/2006/relationships/image" Target="../media/image2.jpeg" /><Relationship Id="rId16" Type="http://schemas.openxmlformats.org/officeDocument/2006/relationships/customXml" Target="../ink/ink7.xml" /><Relationship Id="rId20" Type="http://schemas.openxmlformats.org/officeDocument/2006/relationships/customXml" Target="../ink/ink9.xml" /><Relationship Id="rId1" Type="http://schemas.openxmlformats.org/officeDocument/2006/relationships/slideLayout" Target="../slideLayouts/slideLayout2.xml" /><Relationship Id="rId6" Type="http://schemas.openxmlformats.org/officeDocument/2006/relationships/customXml" Target="../ink/ink2.xml" /><Relationship Id="rId11" Type="http://schemas.openxmlformats.org/officeDocument/2006/relationships/image" Target="../media/image7.png" /><Relationship Id="rId24" Type="http://schemas.openxmlformats.org/officeDocument/2006/relationships/customXml" Target="../ink/ink11.xml" /><Relationship Id="rId5" Type="http://schemas.openxmlformats.org/officeDocument/2006/relationships/image" Target="../media/image4.png" /><Relationship Id="rId15" Type="http://schemas.openxmlformats.org/officeDocument/2006/relationships/image" Target="../media/image9.png" /><Relationship Id="rId23" Type="http://schemas.openxmlformats.org/officeDocument/2006/relationships/image" Target="../media/image13.png" /><Relationship Id="rId10" Type="http://schemas.openxmlformats.org/officeDocument/2006/relationships/customXml" Target="../ink/ink4.xml" /><Relationship Id="rId19" Type="http://schemas.openxmlformats.org/officeDocument/2006/relationships/image" Target="../media/image11.png" /><Relationship Id="rId4" Type="http://schemas.openxmlformats.org/officeDocument/2006/relationships/customXml" Target="../ink/ink1.xml" /><Relationship Id="rId9" Type="http://schemas.openxmlformats.org/officeDocument/2006/relationships/image" Target="../media/image6.png" /><Relationship Id="rId14" Type="http://schemas.openxmlformats.org/officeDocument/2006/relationships/customXml" Target="../ink/ink6.xml" /><Relationship Id="rId22" Type="http://schemas.openxmlformats.org/officeDocument/2006/relationships/customXml" Target="../ink/ink10.xml" /><Relationship Id="rId27" Type="http://schemas.openxmlformats.org/officeDocument/2006/relationships/image" Target="../media/image15.png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56603"/>
            <a:ext cx="9144000" cy="2387600"/>
          </a:xfrm>
        </p:spPr>
        <p:txBody>
          <a:bodyPr/>
          <a:lstStyle/>
          <a:p>
            <a:r>
              <a:rPr lang="en-IN" dirty="0"/>
              <a:t>CLINICO PATHOLOGICAL CONFERENCE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611360" cy="2387600"/>
          </a:xfrm>
        </p:spPr>
        <p:txBody>
          <a:bodyPr>
            <a:normAutofit/>
          </a:bodyPr>
          <a:lstStyle/>
          <a:p>
            <a:r>
              <a:rPr lang="en-IN" dirty="0"/>
              <a:t>2</a:t>
            </a:r>
            <a:r>
              <a:rPr lang="en-IN" baseline="30000" dirty="0"/>
              <a:t>nd</a:t>
            </a:r>
            <a:r>
              <a:rPr lang="en-IN" dirty="0"/>
              <a:t> UNIT</a:t>
            </a:r>
          </a:p>
          <a:p>
            <a:r>
              <a:rPr lang="en-IN" dirty="0"/>
              <a:t>Chief: Dr. David Pradeep Kumar MD, MRCP</a:t>
            </a:r>
          </a:p>
          <a:p>
            <a:r>
              <a:rPr lang="en-IN" dirty="0"/>
              <a:t>Assistant Professors: Dr Prabhu MD</a:t>
            </a:r>
          </a:p>
          <a:p>
            <a:r>
              <a:rPr lang="en-IN" dirty="0"/>
              <a:t>                                                   Dr </a:t>
            </a:r>
            <a:r>
              <a:rPr lang="en-IN" dirty="0" err="1"/>
              <a:t>Naseema</a:t>
            </a:r>
            <a:r>
              <a:rPr lang="en-IN" dirty="0"/>
              <a:t> Banu MD</a:t>
            </a:r>
          </a:p>
          <a:p>
            <a:r>
              <a:rPr lang="en-IN" dirty="0"/>
              <a:t>                                             Dr Ram Kumar MD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284480"/>
            <a:ext cx="10927080" cy="5892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Systemic Examination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CVS - S1, S2</a:t>
            </a:r>
          </a:p>
          <a:p>
            <a:pPr marL="0" indent="0">
              <a:buNone/>
            </a:pPr>
            <a:r>
              <a:rPr lang="en-IN" dirty="0"/>
              <a:t>         No murmur</a:t>
            </a:r>
          </a:p>
          <a:p>
            <a:pPr marL="0" indent="0">
              <a:buNone/>
            </a:pPr>
            <a:r>
              <a:rPr lang="en-IN" dirty="0"/>
              <a:t>RS - </a:t>
            </a:r>
            <a:r>
              <a:rPr lang="en-IN" dirty="0" err="1"/>
              <a:t>B/l</a:t>
            </a:r>
            <a:r>
              <a:rPr lang="en-IN" dirty="0"/>
              <a:t> AE decreased </a:t>
            </a:r>
          </a:p>
          <a:p>
            <a:pPr marL="0" indent="0">
              <a:buNone/>
            </a:pPr>
            <a:r>
              <a:rPr lang="en-IN" dirty="0"/>
              <a:t>       No added sounds</a:t>
            </a:r>
          </a:p>
          <a:p>
            <a:pPr marL="0" indent="0">
              <a:buNone/>
            </a:pPr>
            <a:r>
              <a:rPr lang="en-IN" dirty="0"/>
              <a:t>Abdomen - Soft, non tender</a:t>
            </a:r>
          </a:p>
          <a:p>
            <a:pPr marL="0" indent="0">
              <a:buNone/>
            </a:pPr>
            <a:r>
              <a:rPr lang="en-IN" dirty="0"/>
              <a:t>                    No organomegaly</a:t>
            </a:r>
          </a:p>
          <a:p>
            <a:pPr marL="0" indent="0">
              <a:buNone/>
            </a:pPr>
            <a:r>
              <a:rPr lang="en-IN" dirty="0"/>
              <a:t>                   No shifting dullness, fluid thrill</a:t>
            </a:r>
          </a:p>
          <a:p>
            <a:pPr marL="0" indent="0">
              <a:buNone/>
            </a:pPr>
            <a:r>
              <a:rPr lang="en-IN" dirty="0"/>
              <a:t>CNS - Conscious, oriented</a:t>
            </a:r>
          </a:p>
          <a:p>
            <a:pPr marL="0" indent="0">
              <a:buNone/>
            </a:pPr>
            <a:r>
              <a:rPr lang="en-IN" dirty="0"/>
              <a:t>         moves all 4 limbs, </a:t>
            </a:r>
            <a:r>
              <a:rPr lang="en-IN" dirty="0" err="1"/>
              <a:t>B/l</a:t>
            </a:r>
            <a:r>
              <a:rPr lang="en-IN" dirty="0"/>
              <a:t> plantar flexor</a:t>
            </a:r>
          </a:p>
          <a:p>
            <a:pPr marL="0" indent="0">
              <a:buNone/>
            </a:pPr>
            <a:r>
              <a:rPr lang="en-IN" dirty="0"/>
              <a:t>         PERL</a:t>
            </a:r>
          </a:p>
          <a:p>
            <a:pPr marL="0" indent="0">
              <a:buNone/>
            </a:pPr>
            <a:r>
              <a:rPr lang="en-IN" dirty="0"/>
              <a:t>Fundus - Normal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518160"/>
            <a:ext cx="10988040" cy="56588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/>
              <a:t>Present investigations:</a:t>
            </a:r>
          </a:p>
          <a:p>
            <a:pPr marL="0" indent="0">
              <a:buNone/>
            </a:pPr>
            <a:r>
              <a:rPr lang="en-IN" dirty="0"/>
              <a:t>TC - 10200 cells/cu.mm</a:t>
            </a:r>
          </a:p>
          <a:p>
            <a:pPr marL="0" indent="0">
              <a:buNone/>
            </a:pPr>
            <a:r>
              <a:rPr lang="en-IN" dirty="0"/>
              <a:t>Hb - 12.9g/dl</a:t>
            </a:r>
          </a:p>
          <a:p>
            <a:pPr marL="0" indent="0">
              <a:buNone/>
            </a:pPr>
            <a:r>
              <a:rPr lang="en-IN" dirty="0"/>
              <a:t>MCV - 79.3 </a:t>
            </a:r>
            <a:r>
              <a:rPr lang="en-IN" dirty="0" err="1"/>
              <a:t>fl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Plt - 3.73 l</a:t>
            </a:r>
          </a:p>
          <a:p>
            <a:pPr marL="0" indent="0">
              <a:buNone/>
            </a:pP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/>
              <a:t>T. Protein - 4.0g/dl</a:t>
            </a:r>
          </a:p>
          <a:p>
            <a:pPr marL="0" indent="0">
              <a:buNone/>
            </a:pPr>
            <a:r>
              <a:rPr lang="en-IN" dirty="0"/>
              <a:t>Albumin - 1.3g/dl</a:t>
            </a:r>
          </a:p>
          <a:p>
            <a:pPr marL="0" indent="0">
              <a:buNone/>
            </a:pPr>
            <a:r>
              <a:rPr lang="en-IN" dirty="0"/>
              <a:t>Globulin - 2.7 g/dl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Urea - 17 mg</a:t>
            </a:r>
          </a:p>
          <a:p>
            <a:pPr marL="0" indent="0">
              <a:buNone/>
            </a:pPr>
            <a:r>
              <a:rPr lang="en-IN" dirty="0"/>
              <a:t>Creat - 0.9 mg</a:t>
            </a:r>
          </a:p>
          <a:p>
            <a:pPr marL="0" indent="0">
              <a:buNone/>
            </a:pPr>
            <a:r>
              <a:rPr lang="en-IN" dirty="0"/>
              <a:t>Na - 137meq</a:t>
            </a:r>
          </a:p>
          <a:p>
            <a:pPr marL="0" indent="0">
              <a:buNone/>
            </a:pPr>
            <a:r>
              <a:rPr lang="en-IN" dirty="0"/>
              <a:t>K - 4.4</a:t>
            </a:r>
          </a:p>
          <a:p>
            <a:pPr marL="0" indent="0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347980"/>
            <a:ext cx="10908030" cy="58293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/>
              <a:t>LFT:</a:t>
            </a:r>
          </a:p>
          <a:p>
            <a:pPr marL="0" indent="0">
              <a:buNone/>
            </a:pPr>
            <a:r>
              <a:rPr lang="en-IN" dirty="0"/>
              <a:t>T.B - 0.2 mg/dl</a:t>
            </a:r>
          </a:p>
          <a:p>
            <a:pPr marL="0" indent="0">
              <a:buNone/>
            </a:pPr>
            <a:r>
              <a:rPr lang="en-IN" dirty="0"/>
              <a:t>D.B - 0.1 mg/dl</a:t>
            </a:r>
          </a:p>
          <a:p>
            <a:pPr marL="0" indent="0">
              <a:buNone/>
            </a:pPr>
            <a:r>
              <a:rPr lang="en-IN" dirty="0"/>
              <a:t>I.B - 0.1 mg/dl</a:t>
            </a:r>
          </a:p>
          <a:p>
            <a:pPr marL="0" indent="0">
              <a:buNone/>
            </a:pPr>
            <a:r>
              <a:rPr lang="en-IN" dirty="0"/>
              <a:t>OT/PT - 25/30 U/L</a:t>
            </a:r>
          </a:p>
          <a:p>
            <a:pPr marL="0" indent="0">
              <a:buNone/>
            </a:pPr>
            <a:r>
              <a:rPr lang="en-IN" dirty="0"/>
              <a:t>ALP - 69 U/L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PT-20sec</a:t>
            </a:r>
          </a:p>
          <a:p>
            <a:pPr marL="0" indent="0">
              <a:buNone/>
            </a:pPr>
            <a:r>
              <a:rPr lang="en-US" dirty="0"/>
              <a:t>INR-1.8</a:t>
            </a:r>
          </a:p>
          <a:p>
            <a:pPr marL="0" indent="0">
              <a:buNone/>
            </a:pPr>
            <a:r>
              <a:rPr lang="en-US"/>
              <a:t>Aptt-20 sec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Urine analysis</a:t>
            </a:r>
          </a:p>
          <a:p>
            <a:pPr marL="0" indent="0">
              <a:buNone/>
            </a:pPr>
            <a:r>
              <a:rPr lang="en-IN" dirty="0"/>
              <a:t>Alb - nil</a:t>
            </a:r>
          </a:p>
          <a:p>
            <a:pPr marL="0" indent="0">
              <a:buNone/>
            </a:pPr>
            <a:r>
              <a:rPr lang="en-IN" dirty="0"/>
              <a:t>Sugar - nil</a:t>
            </a:r>
          </a:p>
          <a:p>
            <a:pPr marL="0" indent="0">
              <a:buNone/>
            </a:pPr>
            <a:r>
              <a:rPr lang="en-IN" dirty="0"/>
              <a:t>Dep - 0 to 2 pus cells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60" y="396240"/>
            <a:ext cx="10937240" cy="5771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Complete hemogram with PS: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TC - 7500 cells/cu.mm</a:t>
            </a:r>
          </a:p>
          <a:p>
            <a:pPr marL="0" indent="0">
              <a:buNone/>
            </a:pPr>
            <a:r>
              <a:rPr lang="en-IN" dirty="0"/>
              <a:t>RBC - 4.91 million/cu.mm</a:t>
            </a:r>
          </a:p>
          <a:p>
            <a:pPr marL="0" indent="0">
              <a:buNone/>
            </a:pPr>
            <a:r>
              <a:rPr lang="en-IN" dirty="0"/>
              <a:t>Hb - 12.4g/dl</a:t>
            </a:r>
          </a:p>
          <a:p>
            <a:pPr marL="0" indent="0">
              <a:buNone/>
            </a:pPr>
            <a:r>
              <a:rPr lang="en-IN" dirty="0"/>
              <a:t>PCV - 39.5 %</a:t>
            </a:r>
          </a:p>
          <a:p>
            <a:pPr marL="0" indent="0">
              <a:buNone/>
            </a:pPr>
            <a:r>
              <a:rPr lang="en-IN" dirty="0"/>
              <a:t>Plt - 2.69L</a:t>
            </a:r>
          </a:p>
          <a:p>
            <a:pPr marL="0" indent="0">
              <a:buNone/>
            </a:pPr>
            <a:r>
              <a:rPr lang="en-IN" dirty="0"/>
              <a:t>N - 76%</a:t>
            </a:r>
          </a:p>
          <a:p>
            <a:pPr marL="0" indent="0">
              <a:buNone/>
            </a:pPr>
            <a:r>
              <a:rPr lang="en-IN" dirty="0"/>
              <a:t>L - 14%</a:t>
            </a:r>
          </a:p>
          <a:p>
            <a:pPr marL="0" indent="0">
              <a:buNone/>
            </a:pPr>
            <a:r>
              <a:rPr lang="en-IN" dirty="0"/>
              <a:t>E  - 4%</a:t>
            </a:r>
          </a:p>
          <a:p>
            <a:pPr marL="0" indent="0">
              <a:buNone/>
            </a:pPr>
            <a:r>
              <a:rPr lang="en-IN" dirty="0"/>
              <a:t>M - 6%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70" y="365760"/>
            <a:ext cx="10585450" cy="6236335"/>
          </a:xfrm>
        </p:spPr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en-IN" dirty="0"/>
              <a:t>FLP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S. Cholesterol - 77mg%</a:t>
            </a:r>
          </a:p>
          <a:p>
            <a:pPr marL="0" indent="0">
              <a:buNone/>
            </a:pPr>
            <a:r>
              <a:rPr lang="en-IN" dirty="0"/>
              <a:t>TGL - 59mg%</a:t>
            </a:r>
          </a:p>
          <a:p>
            <a:pPr marL="0" indent="0">
              <a:buNone/>
            </a:pPr>
            <a:r>
              <a:rPr lang="en-IN" dirty="0"/>
              <a:t>S.HDL - 47 mg%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S.LDH - 324 U/L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24hr urine protein: 180mg/day</a:t>
            </a:r>
          </a:p>
          <a:p>
            <a:pPr marL="0" indent="0">
              <a:buNone/>
            </a:pPr>
            <a:r>
              <a:rPr lang="en-IN" dirty="0"/>
              <a:t>VCTC and V.M : negative</a:t>
            </a:r>
          </a:p>
          <a:p>
            <a:pPr marL="0" indent="0">
              <a:buNone/>
            </a:pPr>
            <a:r>
              <a:rPr lang="en-IN" dirty="0"/>
              <a:t>ANA by IF – negative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Pleural fluid and sputum CBNAAT- Negative </a:t>
            </a:r>
          </a:p>
          <a:p>
            <a:pPr marL="0" indent="0">
              <a:buNone/>
            </a:pPr>
            <a:r>
              <a:rPr lang="en-US" dirty="0"/>
              <a:t>Chest X ray s/o bilateral moderate Pleural effusion</a:t>
            </a:r>
          </a:p>
          <a:p>
            <a:pPr marL="0" indent="0">
              <a:buNone/>
            </a:pPr>
            <a:r>
              <a:rPr lang="en-US" dirty="0"/>
              <a:t>TSH-</a:t>
            </a:r>
            <a:r>
              <a:rPr lang="en-US" dirty="0" err="1"/>
              <a:t>Euthyroid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3" r="24638" b="5170"/>
          <a:stretch>
            <a:fillRect/>
          </a:stretch>
        </p:blipFill>
        <p:spPr>
          <a:xfrm rot="16200000">
            <a:off x="2526826" y="-1674338"/>
            <a:ext cx="6843712" cy="1022096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/>
              <a:t>USG abdomen and pelvis:</a:t>
            </a:r>
          </a:p>
          <a:p>
            <a:pPr marL="0" indent="0">
              <a:buNone/>
            </a:pPr>
            <a:r>
              <a:rPr lang="en-IN" dirty="0"/>
              <a:t>Liver - normal size and echoes</a:t>
            </a:r>
          </a:p>
          <a:p>
            <a:pPr marL="0" indent="0">
              <a:buNone/>
            </a:pPr>
            <a:r>
              <a:rPr lang="en-IN" dirty="0"/>
              <a:t>Spleen - Normal</a:t>
            </a:r>
          </a:p>
          <a:p>
            <a:pPr marL="0" indent="0">
              <a:buNone/>
            </a:pPr>
            <a:r>
              <a:rPr lang="en-IN" dirty="0"/>
              <a:t>RK-9 X 4.5 cm</a:t>
            </a:r>
          </a:p>
          <a:p>
            <a:pPr marL="0" indent="0">
              <a:buNone/>
            </a:pPr>
            <a:r>
              <a:rPr lang="en-IN" dirty="0"/>
              <a:t>LK-9.5 X 4.5 cm</a:t>
            </a:r>
          </a:p>
          <a:p>
            <a:pPr marL="0" indent="0">
              <a:buNone/>
            </a:pPr>
            <a:r>
              <a:rPr lang="en-IN" dirty="0"/>
              <a:t>CMD maintained</a:t>
            </a:r>
          </a:p>
          <a:p>
            <a:pPr marL="0" indent="0">
              <a:buNone/>
            </a:pPr>
            <a:r>
              <a:rPr lang="en-IN" dirty="0"/>
              <a:t>Minimal free fluid in abdomen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ECHO: NO RWMA</a:t>
            </a:r>
          </a:p>
          <a:p>
            <a:pPr marL="0" indent="0">
              <a:buNone/>
            </a:pPr>
            <a:r>
              <a:rPr lang="en-US" dirty="0"/>
              <a:t>             EF - 60%</a:t>
            </a:r>
          </a:p>
          <a:p>
            <a:pPr marL="0" indent="0">
              <a:buNone/>
            </a:pPr>
            <a:r>
              <a:rPr lang="en-US" dirty="0"/>
              <a:t>             minimal pericardial effusion 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46785" y="303453"/>
            <a:ext cx="6901333" cy="6207762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30"/>
          <a:stretch>
            <a:fillRect/>
          </a:stretch>
        </p:blipFill>
        <p:spPr>
          <a:xfrm rot="16200000">
            <a:off x="5047218" y="58420"/>
            <a:ext cx="7893844" cy="63957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933320" y="1688400"/>
              <a:ext cx="2536200" cy="412920"/>
            </p14:xfrm>
          </p:contentPart>
        </mc:Choice>
        <mc:Fallback xmlns="">
          <p:pic>
            <p:nvPicPr>
              <p:cNvPr id="3" name="Ink 2"/>
            </p:nvPicPr>
            <p:blipFill>
              <a:blip r:embed="rId5"/>
            </p:blipFill>
            <p:spPr>
              <a:xfrm>
                <a:off x="933320" y="1688400"/>
                <a:ext cx="2536200" cy="412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1117280" y="1817640"/>
              <a:ext cx="2266200" cy="103680"/>
            </p14:xfrm>
          </p:contentPart>
        </mc:Choice>
        <mc:Fallback xmlns="">
          <p:pic>
            <p:nvPicPr>
              <p:cNvPr id="4" name="Ink 3"/>
            </p:nvPicPr>
            <p:blipFill>
              <a:blip r:embed="rId7"/>
            </p:blipFill>
            <p:spPr>
              <a:xfrm>
                <a:off x="1117280" y="1817640"/>
                <a:ext cx="2266200" cy="103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1655840" y="2234880"/>
              <a:ext cx="1211400" cy="367200"/>
            </p14:xfrm>
          </p:contentPart>
        </mc:Choice>
        <mc:Fallback xmlns="">
          <p:pic>
            <p:nvPicPr>
              <p:cNvPr id="5" name="Ink 4"/>
            </p:nvPicPr>
            <p:blipFill>
              <a:blip r:embed="rId9"/>
            </p:blipFill>
            <p:spPr>
              <a:xfrm>
                <a:off x="1655840" y="2234880"/>
                <a:ext cx="1211400" cy="367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3716840" y="2386800"/>
              <a:ext cx="1070640" cy="196200"/>
            </p14:xfrm>
          </p:contentPart>
        </mc:Choice>
        <mc:Fallback xmlns="">
          <p:pic>
            <p:nvPicPr>
              <p:cNvPr id="6" name="Ink 5"/>
            </p:nvPicPr>
            <p:blipFill>
              <a:blip r:embed="rId11"/>
            </p:blipFill>
            <p:spPr>
              <a:xfrm>
                <a:off x="3716840" y="2386800"/>
                <a:ext cx="1070640" cy="19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3677960" y="1635480"/>
              <a:ext cx="1168920" cy="144720"/>
            </p14:xfrm>
          </p:contentPart>
        </mc:Choice>
        <mc:Fallback xmlns="">
          <p:pic>
            <p:nvPicPr>
              <p:cNvPr id="7" name="Ink 6"/>
            </p:nvPicPr>
            <p:blipFill>
              <a:blip r:embed="rId13"/>
            </p:blipFill>
            <p:spPr>
              <a:xfrm>
                <a:off x="3677960" y="1635480"/>
                <a:ext cx="1168920" cy="144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1879400" y="6014520"/>
              <a:ext cx="1473840" cy="102600"/>
            </p14:xfrm>
          </p:contentPart>
        </mc:Choice>
        <mc:Fallback xmlns="">
          <p:pic>
            <p:nvPicPr>
              <p:cNvPr id="8" name="Ink 7"/>
            </p:nvPicPr>
            <p:blipFill>
              <a:blip r:embed="rId15"/>
            </p:blipFill>
            <p:spPr>
              <a:xfrm>
                <a:off x="1879400" y="6014520"/>
                <a:ext cx="1473840" cy="102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4927520" y="6379560"/>
              <a:ext cx="468000" cy="64080"/>
            </p14:xfrm>
          </p:contentPart>
        </mc:Choice>
        <mc:Fallback xmlns="">
          <p:pic>
            <p:nvPicPr>
              <p:cNvPr id="9" name="Ink 8"/>
            </p:nvPicPr>
            <p:blipFill>
              <a:blip r:embed="rId17"/>
            </p:blipFill>
            <p:spPr>
              <a:xfrm>
                <a:off x="4927520" y="6379560"/>
                <a:ext cx="468000" cy="64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7027760" y="592560"/>
              <a:ext cx="1935720" cy="616680"/>
            </p14:xfrm>
          </p:contentPart>
        </mc:Choice>
        <mc:Fallback xmlns="">
          <p:pic>
            <p:nvPicPr>
              <p:cNvPr id="10" name="Ink 9"/>
            </p:nvPicPr>
            <p:blipFill>
              <a:blip r:embed="rId19"/>
            </p:blipFill>
            <p:spPr>
              <a:xfrm>
                <a:off x="7027760" y="592560"/>
                <a:ext cx="1935720" cy="616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9204680" y="536040"/>
              <a:ext cx="673560" cy="236160"/>
            </p14:xfrm>
          </p:contentPart>
        </mc:Choice>
        <mc:Fallback xmlns="">
          <p:pic>
            <p:nvPicPr>
              <p:cNvPr id="11" name="Ink 10"/>
            </p:nvPicPr>
            <p:blipFill>
              <a:blip r:embed="rId21"/>
            </p:blipFill>
            <p:spPr>
              <a:xfrm>
                <a:off x="9204680" y="536040"/>
                <a:ext cx="673560" cy="236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10291880" y="379440"/>
              <a:ext cx="786960" cy="169560"/>
            </p14:xfrm>
          </p:contentPart>
        </mc:Choice>
        <mc:Fallback xmlns="">
          <p:pic>
            <p:nvPicPr>
              <p:cNvPr id="12" name="Ink 11"/>
            </p:nvPicPr>
            <p:blipFill>
              <a:blip r:embed="rId23"/>
            </p:blipFill>
            <p:spPr>
              <a:xfrm>
                <a:off x="10291880" y="379440"/>
                <a:ext cx="786960" cy="169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/>
              <p14:cNvContentPartPr/>
              <p14:nvPr/>
            </p14:nvContentPartPr>
            <p14:xfrm>
              <a:off x="7325840" y="5882040"/>
              <a:ext cx="1921680" cy="164160"/>
            </p14:xfrm>
          </p:contentPart>
        </mc:Choice>
        <mc:Fallback xmlns="">
          <p:pic>
            <p:nvPicPr>
              <p:cNvPr id="14" name="Ink 13"/>
            </p:nvPicPr>
            <p:blipFill>
              <a:blip r:embed="rId25"/>
            </p:blipFill>
            <p:spPr>
              <a:xfrm>
                <a:off x="7325840" y="5882040"/>
                <a:ext cx="1921680" cy="164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11419400" y="6124680"/>
              <a:ext cx="754560" cy="145080"/>
            </p14:xfrm>
          </p:contentPart>
        </mc:Choice>
        <mc:Fallback xmlns="">
          <p:pic>
            <p:nvPicPr>
              <p:cNvPr id="16" name="Ink 15"/>
            </p:nvPicPr>
            <p:blipFill>
              <a:blip r:embed="rId27"/>
            </p:blipFill>
            <p:spPr>
              <a:xfrm>
                <a:off x="11419400" y="6124680"/>
                <a:ext cx="754560" cy="14508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7FD94-F02A-73CF-E46D-172DA767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A460C-2056-E103-5DED-F7555214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Pleural fluid gram stain- no organisms detected</a:t>
            </a:r>
          </a:p>
          <a:p>
            <a:pPr marL="0" indent="0">
              <a:buNone/>
            </a:pPr>
            <a:r>
              <a:rPr lang="en-US" dirty="0"/>
              <a:t>Pleural fluid c/s – </a:t>
            </a:r>
            <a:r>
              <a:rPr lang="en-US"/>
              <a:t>no growth</a:t>
            </a:r>
          </a:p>
        </p:txBody>
      </p:sp>
    </p:spTree>
    <p:extLst>
      <p:ext uri="{BB962C8B-B14F-4D97-AF65-F5344CB8AC3E}">
        <p14:creationId xmlns:p14="http://schemas.microsoft.com/office/powerpoint/2010/main" val="880087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en-IN" sz="6000" b="1" dirty="0"/>
              <a:t>                            WHAT NEXT….?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36 years old male </a:t>
            </a:r>
          </a:p>
          <a:p>
            <a:pPr marL="0" indent="0">
              <a:buNone/>
            </a:pPr>
            <a:r>
              <a:rPr lang="en-IN" dirty="0"/>
              <a:t>Complaints: breathlessness and swelling of legs 1 month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HOPI:</a:t>
            </a:r>
          </a:p>
          <a:p>
            <a:pPr marL="0" indent="0">
              <a:buNone/>
            </a:pPr>
            <a:r>
              <a:rPr lang="en-IN" dirty="0"/>
              <a:t> breathlessness- 1 month</a:t>
            </a:r>
          </a:p>
          <a:p>
            <a:pPr marL="0" indent="0">
              <a:buNone/>
            </a:pPr>
            <a:r>
              <a:rPr lang="en-IN" dirty="0"/>
              <a:t>			   insidious onset</a:t>
            </a:r>
          </a:p>
          <a:p>
            <a:pPr marL="0" indent="0">
              <a:buNone/>
            </a:pPr>
            <a:r>
              <a:rPr lang="en-IN" dirty="0"/>
              <a:t>			   gradually worsening</a:t>
            </a:r>
          </a:p>
          <a:p>
            <a:pPr marL="0" indent="0">
              <a:buNone/>
            </a:pPr>
            <a:r>
              <a:rPr lang="en-IN" dirty="0"/>
              <a:t>			   no </a:t>
            </a:r>
            <a:r>
              <a:rPr lang="en-IN" dirty="0" err="1"/>
              <a:t>orthopnea</a:t>
            </a:r>
            <a:r>
              <a:rPr lang="en-IN" dirty="0"/>
              <a:t> / PND</a:t>
            </a:r>
          </a:p>
          <a:p>
            <a:pPr marL="0" indent="0">
              <a:buNone/>
            </a:pPr>
            <a:r>
              <a:rPr lang="en-IN" dirty="0"/>
              <a:t>		       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Bilateral pedal edema - 1 month</a:t>
            </a:r>
          </a:p>
          <a:p>
            <a:pPr marL="0" indent="0">
              <a:buNone/>
            </a:pPr>
            <a:r>
              <a:rPr lang="en-IN" dirty="0"/>
              <a:t>                                                   insidious onset</a:t>
            </a:r>
          </a:p>
          <a:p>
            <a:pPr marL="0" indent="0">
              <a:buNone/>
            </a:pPr>
            <a:r>
              <a:rPr lang="en-IN" dirty="0"/>
              <a:t>				      gradually increasing</a:t>
            </a:r>
          </a:p>
          <a:p>
            <a:pPr marL="0" indent="0">
              <a:buNone/>
            </a:pPr>
            <a:r>
              <a:rPr lang="en-IN" dirty="0"/>
              <a:t>No c/o chest pain</a:t>
            </a:r>
          </a:p>
          <a:p>
            <a:pPr marL="0" indent="0">
              <a:buNone/>
            </a:pPr>
            <a:r>
              <a:rPr lang="en-IN" dirty="0"/>
              <a:t>	palpitation / syncope</a:t>
            </a:r>
          </a:p>
          <a:p>
            <a:pPr marL="0" indent="0">
              <a:buNone/>
            </a:pPr>
            <a:r>
              <a:rPr lang="en-IN" dirty="0"/>
              <a:t>	decreased urine output</a:t>
            </a:r>
          </a:p>
          <a:p>
            <a:pPr marL="0" indent="0">
              <a:buNone/>
            </a:pPr>
            <a:r>
              <a:rPr lang="en-IN" dirty="0"/>
              <a:t>	abdominal distension / facial puffiness at present</a:t>
            </a:r>
          </a:p>
          <a:p>
            <a:pPr marL="0" indent="0">
              <a:buNone/>
            </a:pPr>
            <a:r>
              <a:rPr lang="en-IN" dirty="0"/>
              <a:t>	No fever</a:t>
            </a:r>
          </a:p>
          <a:p>
            <a:pPr marL="0" indent="0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9120"/>
            <a:ext cx="10855960" cy="6045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PAST HISTORY:</a:t>
            </a:r>
          </a:p>
          <a:p>
            <a:pPr marL="0" indent="0">
              <a:buNone/>
            </a:pPr>
            <a:r>
              <a:rPr lang="en-IN" dirty="0"/>
              <a:t>2018 - pedal edema  </a:t>
            </a:r>
          </a:p>
          <a:p>
            <a:pPr marL="0" indent="0">
              <a:buNone/>
            </a:pPr>
            <a:r>
              <a:rPr lang="en-IN" dirty="0"/>
              <a:t>            relieved with diuretics - not evaluated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2019 - pedal edema and abdominal distension with diarrhoea</a:t>
            </a:r>
          </a:p>
          <a:p>
            <a:pPr marL="0" indent="0">
              <a:buNone/>
            </a:pPr>
            <a:r>
              <a:rPr lang="en-IN" dirty="0"/>
              <a:t>            h/o breathlessness</a:t>
            </a:r>
          </a:p>
          <a:p>
            <a:pPr marL="0" indent="0">
              <a:buNone/>
            </a:pPr>
            <a:r>
              <a:rPr lang="en-IN" dirty="0"/>
              <a:t>	Ascitic tapping done and symptoms relieved</a:t>
            </a:r>
          </a:p>
          <a:p>
            <a:pPr marL="0" indent="0">
              <a:buNone/>
            </a:pPr>
            <a:r>
              <a:rPr lang="en-IN" dirty="0"/>
              <a:t>USG Abdomen:</a:t>
            </a:r>
          </a:p>
          <a:p>
            <a:pPr marL="0" indent="0">
              <a:buNone/>
            </a:pPr>
            <a:r>
              <a:rPr lang="en-IN" dirty="0"/>
              <a:t>Mild </a:t>
            </a:r>
            <a:r>
              <a:rPr lang="en-IN" dirty="0" err="1"/>
              <a:t>b/l</a:t>
            </a:r>
            <a:r>
              <a:rPr lang="en-IN" dirty="0"/>
              <a:t> Pleural effusion, moderate ascites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On native treatment since then.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386080"/>
            <a:ext cx="11612880" cy="647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2023 - h/o breathlessness </a:t>
            </a:r>
          </a:p>
          <a:p>
            <a:pPr marL="0" indent="0">
              <a:buNone/>
            </a:pPr>
            <a:r>
              <a:rPr lang="en-IN" dirty="0"/>
              <a:t>            X ray pleural effusion </a:t>
            </a:r>
          </a:p>
          <a:p>
            <a:pPr marL="0" indent="0">
              <a:buNone/>
            </a:pPr>
            <a:r>
              <a:rPr lang="en-IN" dirty="0"/>
              <a:t>	 </a:t>
            </a:r>
            <a:r>
              <a:rPr lang="en-IN" dirty="0" err="1"/>
              <a:t>B/l</a:t>
            </a:r>
            <a:r>
              <a:rPr lang="en-IN" dirty="0"/>
              <a:t> pleural tapping done and symptoms relieved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2024 Aug - breathlessness, fever and loose stools for 3 days</a:t>
            </a:r>
          </a:p>
          <a:p>
            <a:pPr marL="0" indent="0">
              <a:buNone/>
            </a:pPr>
            <a:r>
              <a:rPr lang="en-IN" dirty="0"/>
              <a:t>                    Left sided pricking type of chest pain 2 days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All blood investigations were normal.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745"/>
            <a:ext cx="11722100" cy="6575425"/>
          </a:xfrm>
        </p:spPr>
        <p:txBody>
          <a:bodyPr>
            <a:normAutofit fontScale="60000"/>
          </a:bodyPr>
          <a:lstStyle/>
          <a:p>
            <a:pPr marL="0" indent="0">
              <a:buNone/>
            </a:pPr>
            <a:r>
              <a:rPr lang="en-IN" sz="3000" dirty="0"/>
              <a:t>Albumin - 1.6g/dl</a:t>
            </a:r>
          </a:p>
          <a:p>
            <a:pPr marL="0" indent="0">
              <a:buNone/>
            </a:pPr>
            <a:r>
              <a:rPr lang="en-IN" sz="3000" dirty="0"/>
              <a:t>Globulin - 1.8g/dl</a:t>
            </a:r>
          </a:p>
          <a:p>
            <a:pPr marL="0" indent="0">
              <a:buNone/>
            </a:pPr>
            <a:r>
              <a:rPr lang="en-IN" sz="3000" dirty="0"/>
              <a:t>Urine - albumin and sugar nil and no RBC</a:t>
            </a:r>
          </a:p>
          <a:p>
            <a:pPr marL="0" indent="0">
              <a:buNone/>
            </a:pPr>
            <a:endParaRPr lang="en-IN" sz="3000" dirty="0"/>
          </a:p>
          <a:p>
            <a:pPr marL="0" indent="0">
              <a:buNone/>
            </a:pPr>
            <a:r>
              <a:rPr lang="en-IN" sz="3000" dirty="0"/>
              <a:t>Pleural fluid analysis:</a:t>
            </a:r>
          </a:p>
          <a:p>
            <a:pPr marL="0" indent="0">
              <a:buNone/>
            </a:pPr>
            <a:endParaRPr lang="en-IN" sz="3000" dirty="0"/>
          </a:p>
          <a:p>
            <a:pPr marL="0" indent="0">
              <a:buNone/>
            </a:pPr>
            <a:r>
              <a:rPr lang="en-IN" sz="3000" dirty="0"/>
              <a:t>Colour - straw yellow</a:t>
            </a:r>
          </a:p>
          <a:p>
            <a:pPr marL="0" indent="0">
              <a:buNone/>
            </a:pPr>
            <a:r>
              <a:rPr lang="en-IN" sz="3000" dirty="0"/>
              <a:t>Appearance - clear</a:t>
            </a:r>
          </a:p>
          <a:p>
            <a:pPr marL="0" indent="0">
              <a:buNone/>
            </a:pPr>
            <a:r>
              <a:rPr lang="en-IN" sz="3000" dirty="0"/>
              <a:t>Sugar - 80mg/dl</a:t>
            </a:r>
          </a:p>
          <a:p>
            <a:pPr marL="0" indent="0">
              <a:buNone/>
            </a:pPr>
            <a:r>
              <a:rPr lang="en-IN" sz="3000" dirty="0"/>
              <a:t>Protein - 6.79 g/dl</a:t>
            </a:r>
          </a:p>
          <a:p>
            <a:pPr marL="0" indent="0">
              <a:buNone/>
            </a:pPr>
            <a:r>
              <a:rPr lang="en-IN" sz="3000" dirty="0"/>
              <a:t>ADA - 15.2 U/L</a:t>
            </a:r>
          </a:p>
          <a:p>
            <a:pPr marL="0" indent="0">
              <a:buNone/>
            </a:pPr>
            <a:r>
              <a:rPr lang="en-IN" sz="3000" dirty="0"/>
              <a:t>LDH - 215 U/L</a:t>
            </a:r>
          </a:p>
          <a:p>
            <a:pPr marL="0" indent="0">
              <a:buNone/>
            </a:pPr>
            <a:r>
              <a:rPr lang="en-IN" sz="3000" dirty="0"/>
              <a:t>Amylase - 31.8 U/L</a:t>
            </a:r>
          </a:p>
          <a:p>
            <a:pPr marL="0" indent="0">
              <a:buNone/>
            </a:pPr>
            <a:r>
              <a:rPr lang="en-IN" sz="3000" dirty="0"/>
              <a:t>Lipase - 197.3 U/L</a:t>
            </a:r>
          </a:p>
          <a:p>
            <a:pPr marL="0" indent="0">
              <a:buNone/>
            </a:pPr>
            <a:endParaRPr lang="en-IN" sz="3000" dirty="0"/>
          </a:p>
          <a:p>
            <a:pPr marL="0" indent="0">
              <a:buNone/>
            </a:pPr>
            <a:r>
              <a:rPr lang="en-IN" sz="3000" dirty="0"/>
              <a:t>Cytology - negative for malignancy</a:t>
            </a:r>
          </a:p>
          <a:p>
            <a:pPr marL="0" indent="0">
              <a:buNone/>
            </a:pPr>
            <a:r>
              <a:rPr lang="en-IN" sz="3000" dirty="0"/>
              <a:t>CT abdomen-normal</a:t>
            </a:r>
          </a:p>
          <a:p>
            <a:pPr marL="0" indent="0">
              <a:buNone/>
            </a:pPr>
            <a:endParaRPr lang="en-IN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No h/o diabetes, hypertension, BA, TB, Epilepsy, Thyroid disorder, CAD, CKD, CVA in past.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Personal history:</a:t>
            </a:r>
          </a:p>
          <a:p>
            <a:pPr marL="0" indent="0">
              <a:buNone/>
            </a:pPr>
            <a:r>
              <a:rPr lang="en-IN" dirty="0"/>
              <a:t>No smoker</a:t>
            </a:r>
          </a:p>
          <a:p>
            <a:pPr marL="0" indent="0">
              <a:buNone/>
            </a:pPr>
            <a:r>
              <a:rPr lang="en-IN" dirty="0"/>
              <a:t>Occasional alcohol intake</a:t>
            </a:r>
          </a:p>
          <a:p>
            <a:pPr marL="0" indent="0">
              <a:buNone/>
            </a:pPr>
            <a:r>
              <a:rPr lang="en-IN" dirty="0"/>
              <a:t>Mixed diet - allergic to egg</a:t>
            </a:r>
          </a:p>
          <a:p>
            <a:pPr marL="0" indent="0">
              <a:buNone/>
            </a:pPr>
            <a:r>
              <a:rPr lang="en-IN" dirty="0"/>
              <a:t>Normal sleep pattern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VITAL SIGNS</a:t>
            </a:r>
          </a:p>
          <a:p>
            <a:pPr marL="0" indent="0">
              <a:buNone/>
            </a:pPr>
            <a:r>
              <a:rPr lang="en-IN" dirty="0"/>
              <a:t>PR - 90/min</a:t>
            </a:r>
          </a:p>
          <a:p>
            <a:pPr marL="0" indent="0">
              <a:buNone/>
            </a:pPr>
            <a:r>
              <a:rPr lang="en-IN" dirty="0"/>
              <a:t>BP - 120/70 mmHg</a:t>
            </a:r>
          </a:p>
          <a:p>
            <a:pPr marL="0" indent="0">
              <a:buNone/>
            </a:pPr>
            <a:r>
              <a:rPr lang="en-IN" dirty="0"/>
              <a:t>SPo2 - 99% on RA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General examination</a:t>
            </a:r>
          </a:p>
          <a:p>
            <a:pPr marL="0" indent="0">
              <a:buNone/>
            </a:pPr>
            <a:r>
              <a:rPr lang="en-IN" dirty="0"/>
              <a:t>Conscious </a:t>
            </a:r>
          </a:p>
          <a:p>
            <a:pPr marL="0" indent="0">
              <a:buNone/>
            </a:pPr>
            <a:r>
              <a:rPr lang="en-IN" dirty="0"/>
              <a:t>Poorly built, nourished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No pallor</a:t>
            </a:r>
          </a:p>
          <a:p>
            <a:pPr marL="0" indent="0">
              <a:buNone/>
            </a:pPr>
            <a:r>
              <a:rPr lang="en-IN" dirty="0"/>
              <a:t>	icterus</a:t>
            </a:r>
          </a:p>
          <a:p>
            <a:pPr marL="0" indent="0">
              <a:buNone/>
            </a:pPr>
            <a:r>
              <a:rPr lang="en-IN" dirty="0"/>
              <a:t>	clubbing</a:t>
            </a:r>
          </a:p>
          <a:p>
            <a:pPr marL="0" indent="0">
              <a:buNone/>
            </a:pPr>
            <a:r>
              <a:rPr lang="en-IN" dirty="0"/>
              <a:t>	cyanosis</a:t>
            </a:r>
          </a:p>
          <a:p>
            <a:pPr marL="0" indent="0">
              <a:buNone/>
            </a:pPr>
            <a:r>
              <a:rPr lang="en-IN" dirty="0"/>
              <a:t>	significant lymphadenopathy</a:t>
            </a:r>
          </a:p>
          <a:p>
            <a:pPr marL="0" indent="0">
              <a:buNone/>
            </a:pPr>
            <a:r>
              <a:rPr lang="en-IN" dirty="0" err="1"/>
              <a:t>B/l</a:t>
            </a:r>
            <a:r>
              <a:rPr lang="en-IN" dirty="0"/>
              <a:t> pitting edema both hands and feet</a:t>
            </a:r>
          </a:p>
          <a:p>
            <a:pPr marL="0" indent="0">
              <a:buNone/>
            </a:pPr>
            <a:r>
              <a:rPr lang="en-IN" dirty="0"/>
              <a:t>No external markers of TB and HIV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3248</Words>
  <Application>Microsoft Office PowerPoint</Application>
  <PresentationFormat>Widescreen</PresentationFormat>
  <Paragraphs>183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CLINICO PATHOLOGICAL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WHAT NEXT….?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CLINICO PATHOLOGICAL CONFERENCE</dc:title>
  <dc:creator>Kavi Kamal</dc:creator>
  <cp:lastModifiedBy>thiyagapari27@gmail.com</cp:lastModifiedBy>
  <cp:revision>16</cp:revision>
  <dcterms:created xsi:type="dcterms:W3CDTF">2024-12-09T16:17:00Z</dcterms:created>
  <dcterms:modified xsi:type="dcterms:W3CDTF">2024-12-22T13:33:03Z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9DF7DFE96F294004B71D4F1AC2F4A572_12</vt:lpwstr>
  </property>
  <property fmtid="{D5CDD505-2E9C-101B-9397-08002B2CF9AE}" pid="3" name="KSOProductBuildVer">
    <vt:lpwstr>1033-12.2.0.19307</vt:lpwstr>
  </property>
</Properties>
</file>