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291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5D1B0F-D580-4991-A014-EDD674E569E1}" type="datetimeFigureOut">
              <a:rPr lang="en-US" smtClean="0"/>
              <a:t>14-Mar-17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4756D7-2B15-443D-9852-C910D08FD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SKIN LESION FOR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V MU</a:t>
            </a:r>
          </a:p>
          <a:p>
            <a:pPr algn="ctr"/>
            <a:r>
              <a:rPr lang="en-US" dirty="0" smtClean="0"/>
              <a:t>PROF: </a:t>
            </a:r>
            <a:r>
              <a:rPr lang="en-US" dirty="0" err="1" smtClean="0"/>
              <a:t>Dr.J</a:t>
            </a:r>
            <a:r>
              <a:rPr lang="en-US" dirty="0" smtClean="0"/>
              <a:t>. SANGUMANI MD., </a:t>
            </a:r>
            <a:r>
              <a:rPr lang="en-US" dirty="0" smtClean="0"/>
              <a:t>D.DIAB., </a:t>
            </a:r>
            <a:endParaRPr lang="en-US" dirty="0" smtClean="0"/>
          </a:p>
          <a:p>
            <a:pPr algn="ctr"/>
            <a:r>
              <a:rPr lang="en-US" dirty="0" smtClean="0"/>
              <a:t>ASST  Dr. R.SUNDARAM MD.,</a:t>
            </a:r>
          </a:p>
          <a:p>
            <a:pPr algn="ctr"/>
            <a:r>
              <a:rPr lang="en-US" dirty="0" smtClean="0"/>
              <a:t>                       </a:t>
            </a:r>
            <a:r>
              <a:rPr lang="en-US" dirty="0" err="1" smtClean="0"/>
              <a:t>Dr.K.S.RAGHAVAN</a:t>
            </a:r>
            <a:r>
              <a:rPr lang="en-US" dirty="0" smtClean="0"/>
              <a:t> MD.,D.DIAB.,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history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H/O dyspnea  2 days, sudden in onset, progressive, NYHA class 4, not relieved on rest.</a:t>
            </a:r>
          </a:p>
          <a:p>
            <a:r>
              <a:rPr lang="en-US" dirty="0" smtClean="0"/>
              <a:t>H/O oliguria</a:t>
            </a:r>
            <a:endParaRPr lang="en-US" dirty="0"/>
          </a:p>
          <a:p>
            <a:r>
              <a:rPr lang="en-US" dirty="0" smtClean="0"/>
              <a:t>H/O increasing skin </a:t>
            </a:r>
            <a:r>
              <a:rPr lang="en-US" dirty="0" smtClean="0"/>
              <a:t>lesion, right </a:t>
            </a:r>
            <a:r>
              <a:rPr lang="en-US" dirty="0" smtClean="0"/>
              <a:t>leg </a:t>
            </a:r>
            <a:r>
              <a:rPr lang="en-US" dirty="0" err="1" smtClean="0"/>
              <a:t>initally</a:t>
            </a:r>
            <a:r>
              <a:rPr lang="en-US" dirty="0" smtClean="0"/>
              <a:t> 2 </a:t>
            </a:r>
            <a:r>
              <a:rPr lang="en-US" dirty="0" smtClean="0"/>
              <a:t>in number to </a:t>
            </a:r>
            <a:r>
              <a:rPr lang="en-US" dirty="0" smtClean="0"/>
              <a:t>start evolved to </a:t>
            </a:r>
            <a:r>
              <a:rPr lang="en-US" dirty="0" err="1" smtClean="0"/>
              <a:t>mulitple</a:t>
            </a:r>
            <a:r>
              <a:rPr lang="en-US" dirty="0" smtClean="0"/>
              <a:t> in a week.</a:t>
            </a:r>
          </a:p>
          <a:p>
            <a:r>
              <a:rPr lang="en-US" dirty="0" smtClean="0"/>
              <a:t>No H/O chest pain, palpitation</a:t>
            </a:r>
          </a:p>
          <a:p>
            <a:r>
              <a:rPr lang="en-US" dirty="0" smtClean="0"/>
              <a:t>No H/O fever</a:t>
            </a:r>
          </a:p>
          <a:p>
            <a:r>
              <a:rPr lang="en-US" dirty="0" smtClean="0"/>
              <a:t>No H/O abdominal pain, vomiting , distension</a:t>
            </a:r>
          </a:p>
          <a:p>
            <a:r>
              <a:rPr lang="en-US" dirty="0" smtClean="0"/>
              <a:t>No H/O </a:t>
            </a:r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No H/O loss of consciousness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Past 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is K/C/O T2DM on OHA.</a:t>
            </a:r>
          </a:p>
          <a:p>
            <a:r>
              <a:rPr lang="en-US" dirty="0" smtClean="0"/>
              <a:t>                   CAD /DCM on treatment 3yrs, ECHO 1yr back with EF-30%.</a:t>
            </a:r>
          </a:p>
          <a:p>
            <a:r>
              <a:rPr lang="en-US" dirty="0" smtClean="0"/>
              <a:t>Not a K/C/O </a:t>
            </a:r>
            <a:r>
              <a:rPr lang="en-US" smtClean="0"/>
              <a:t>of CKD/CLD/SHT/THYROID DISORDER.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Examination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pt</a:t>
            </a:r>
            <a:r>
              <a:rPr lang="en-US" dirty="0" smtClean="0"/>
              <a:t> is drowsy 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responds to oral commands,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peripheries are cold,</a:t>
            </a:r>
          </a:p>
          <a:p>
            <a:r>
              <a:rPr lang="en-US" dirty="0" smtClean="0"/>
              <a:t>                    not pallor/icteric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no cyanosis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no clubbing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no lymphadenopathy</a:t>
            </a:r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B/l</a:t>
            </a:r>
            <a:r>
              <a:rPr lang="en-US" dirty="0" smtClean="0"/>
              <a:t> </a:t>
            </a:r>
            <a:r>
              <a:rPr lang="en-US" dirty="0" smtClean="0"/>
              <a:t>pedal 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Vitals </a:t>
            </a:r>
          </a:p>
          <a:p>
            <a:r>
              <a:rPr lang="en-US" dirty="0"/>
              <a:t> </a:t>
            </a:r>
            <a:r>
              <a:rPr lang="en-US" dirty="0" smtClean="0"/>
              <a:t>        BP: 70/? </a:t>
            </a:r>
          </a:p>
          <a:p>
            <a:r>
              <a:rPr lang="en-US" dirty="0"/>
              <a:t> </a:t>
            </a:r>
            <a:r>
              <a:rPr lang="en-US" dirty="0" smtClean="0"/>
              <a:t>        PR: Feeble</a:t>
            </a:r>
          </a:p>
          <a:p>
            <a:r>
              <a:rPr lang="en-US" dirty="0"/>
              <a:t> </a:t>
            </a:r>
            <a:r>
              <a:rPr lang="en-US" dirty="0" smtClean="0"/>
              <a:t>        SPO2: 90% in room air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: 94% with nasal O2</a:t>
            </a:r>
          </a:p>
          <a:p>
            <a:r>
              <a:rPr lang="en-US" dirty="0"/>
              <a:t> </a:t>
            </a:r>
            <a:r>
              <a:rPr lang="en-US" dirty="0" smtClean="0"/>
              <a:t>        RR: 24/ min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Investigations :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RBS: 98 mg/dl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urea: 97 mg/dl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creatinine: 1.9 </a:t>
            </a:r>
            <a:r>
              <a:rPr lang="en-US" dirty="0" smtClean="0"/>
              <a:t>mg/dl</a:t>
            </a:r>
          </a:p>
          <a:p>
            <a:r>
              <a:rPr lang="en-US" dirty="0" smtClean="0"/>
              <a:t>    HB      -7.9 G%</a:t>
            </a:r>
          </a:p>
          <a:p>
            <a:r>
              <a:rPr lang="en-US" dirty="0" smtClean="0"/>
              <a:t>   TC       -13100 cells/cu.mm</a:t>
            </a:r>
          </a:p>
          <a:p>
            <a:r>
              <a:rPr lang="en-US" dirty="0" smtClean="0"/>
              <a:t>    DC       -P 87, L 8, M5</a:t>
            </a:r>
          </a:p>
          <a:p>
            <a:r>
              <a:rPr lang="en-US" dirty="0" smtClean="0"/>
              <a:t>PLATELETS- 3.47 lakhs</a:t>
            </a:r>
          </a:p>
          <a:p>
            <a:r>
              <a:rPr lang="en-US" dirty="0" smtClean="0"/>
              <a:t>     PCV      -29%</a:t>
            </a:r>
          </a:p>
          <a:p>
            <a:r>
              <a:rPr lang="en-US" smtClean="0"/>
              <a:t>    ESR       </a:t>
            </a:r>
            <a:r>
              <a:rPr lang="en-US" dirty="0" smtClean="0"/>
              <a:t>-68mm/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1564</TotalTime>
  <Words>242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SKIN LESION FOR DISCUSSION</vt:lpstr>
      <vt:lpstr> history</vt:lpstr>
      <vt:lpstr>               Past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LESION FOR DISCUSSION</dc:title>
  <dc:creator>Sridhar</dc:creator>
  <cp:lastModifiedBy>Sridhar</cp:lastModifiedBy>
  <cp:revision>15</cp:revision>
  <dcterms:created xsi:type="dcterms:W3CDTF">2017-03-13T18:53:19Z</dcterms:created>
  <dcterms:modified xsi:type="dcterms:W3CDTF">2017-03-15T04:44:51Z</dcterms:modified>
</cp:coreProperties>
</file>