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1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2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notesSlide+xml" PartName="/ppt/notesSlides/notesSlide4.xml"/>
  <Override ContentType="application/vnd.openxmlformats-officedocument.presentationml.slide+xml" PartName="/ppt/slides/slide4.xml"/>
  <Override ContentType="application/vnd.openxmlformats-officedocument.presentationml.notesSlide+xml" PartName="/ppt/notesSlides/notesSlide5.xml"/>
  <Override ContentType="application/vnd.openxmlformats-officedocument.presentationml.slide+xml" PartName="/ppt/slides/slide5.xml"/>
  <Override ContentType="application/vnd.openxmlformats-officedocument.presentationml.notesSlide+xml" PartName="/ppt/notesSlides/notesSlide6.xml"/>
  <Override ContentType="application/vnd.openxmlformats-officedocument.presentationml.slide+xml" PartName="/ppt/slides/slide6.xml"/>
  <Override ContentType="application/vnd.openxmlformats-officedocument.presentationml.notesSlide+xml" PartName="/ppt/notesSlides/notesSlide7.xml"/>
  <Override ContentType="application/vnd.openxmlformats-officedocument.presentationml.slide+xml" PartName="/ppt/slides/slide7.xml"/>
  <Override ContentType="application/vnd.openxmlformats-officedocument.presentationml.notesSlide+xml" PartName="/ppt/notesSlides/notesSlide8.xml"/>
  <Override ContentType="application/vnd.openxmlformats-officedocument.presentationml.slide+xml" PartName="/ppt/slides/slide8.xml"/>
  <Override ContentType="application/vnd.openxmlformats-officedocument.presentationml.notesSlide+xml" PartName="/ppt/notesSlides/notesSlide9.xml"/>
  <Override ContentType="application/vnd.openxmlformats-officedocument.presentationml.slide+xml" PartName="/ppt/slides/slide9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10.xml"/>
  <Override ContentType="application/vnd.openxmlformats-officedocument.presentationml.notesSlide+xml" PartName="/ppt/notesSlides/notesSlide11.xml"/>
  <Override ContentType="application/vnd.openxmlformats-officedocument.presentationml.slide+xml" PartName="/ppt/slides/slide11.xml"/>
  <Override ContentType="application/vnd.openxmlformats-officedocument.presentationml.notesSlide+xml" PartName="/ppt/notesSlides/notesSlide12.xml"/>
  <Override ContentType="application/vnd.openxmlformats-officedocument.presentationml.slide+xml" PartName="/ppt/slides/slide12.xml"/>
  <Override ContentType="application/vnd.openxmlformats-officedocument.presentationml.notesSlide+xml" PartName="/ppt/notesSlides/notesSlide13.xml"/>
  <Override ContentType="application/vnd.openxmlformats-officedocument.presentationml.slide+xml" PartName="/ppt/slides/slide13.xml"/>
  <Override ContentType="application/vnd.openxmlformats-officedocument.presentationml.notesSlide+xml" PartName="/ppt/notesSlides/notesSlide14.xml"/>
  <Override ContentType="application/vnd.openxmlformats-officedocument.presentationml.slide+xml" PartName="/ppt/slides/slide14.xml"/>
  <Override ContentType="application/vnd.openxmlformats-officedocument.presentationml.notesSlide+xml" PartName="/ppt/notesSlides/notesSlide15.xml"/>
  <Override ContentType="application/vnd.openxmlformats-officedocument.presentationml.slide+xml" PartName="/ppt/slides/slide15.xml"/>
  <Override ContentType="application/vnd.openxmlformats-officedocument.presentationml.notesSlide+xml" PartName="/ppt/notesSlides/notesSlide16.xml"/>
  <Override ContentType="application/vnd.openxmlformats-officedocument.presentationml.slide+xml" PartName="/ppt/slides/slide16.xml"/>
  <Override ContentType="application/vnd.openxmlformats-officedocument.presentationml.notesSlide+xml" PartName="/ppt/notesSlides/notesSlide17.xml"/>
  <Override ContentType="application/vnd.openxmlformats-officedocument.presentationml.slide+xml" PartName="/ppt/slides/slide17.xml"/>
  <Override ContentType="application/vnd.openxmlformats-officedocument.presentationml.notesSlide+xml" PartName="/ppt/notesSlides/notesSlide18.xml"/>
  <Override ContentType="application/vnd.openxmlformats-officedocument.presentationml.slide+xml" PartName="/ppt/slides/slide18.xml"/>
  <Override ContentType="application/vnd.openxmlformats-officedocument.presentationml.notesSlide+xml" PartName="/ppt/notesSlides/notesSlide19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Slide+xml" PartName="/ppt/notesSlides/notesSlide20.xml"/>
  <Override ContentType="application/vnd.openxmlformats-officedocument.presentationml.slide+xml" PartName="/ppt/slides/slide21.xml"/>
  <Override ContentType="application/vnd.openxmlformats-officedocument.presentationml.notesSlide+xml" PartName="/ppt/notesSlides/notesSlide21.xml"/>
  <Override ContentType="application/vnd.openxmlformats-officedocument.presentationml.slide+xml" PartName="/ppt/slides/slide22.xml"/>
  <Override ContentType="application/vnd.openxmlformats-officedocument.presentationml.notesSlide+xml" PartName="/ppt/notesSlides/notes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Default ContentType="image/jpeg" Extension="jpg"/>
  <Default ContentType="image/png" Extension="png"/>
  <Default ContentType="image/jpeg" Extension="jpeg"/>
  <Default ContentType="video/mp4" Extension="mp4"/>
  <Override ContentType="application/x-fontdata" PartName="/ppt/fonts/font1.fntdata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pn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jpg" Type="http://schemas.openxmlformats.org/officeDocument/2006/relationships/image"/><Relationship Id="rId7" Target="/ppt/media/image7.jpeg" Type="http://schemas.openxmlformats.org/officeDocument/2006/relationships/image"/><Relationship Id="rId8" Target="/ppt/media/image8.jpeg" Type="http://schemas.openxmlformats.org/officeDocument/2006/relationships/image"/><Relationship Id="rId9" Target="/ppt/media/image9.jpeg" Type="http://schemas.openxmlformats.org/officeDocument/2006/relationships/image"/><Relationship Id="rId10" Target="/ppt/media/image10.jpeg" Type="http://schemas.openxmlformats.org/officeDocument/2006/relationships/image"/><Relationship Id="rId11" Target="/ppt/media/image11.jpeg" Type="http://schemas.openxmlformats.org/officeDocument/2006/relationships/image"/><Relationship Id="rId12" Target="/ppt/media/image12.jpeg" Type="http://schemas.openxmlformats.org/officeDocument/2006/relationships/image"/><Relationship Id="rId13" Target="/ppt/media/image13.jpg" Type="http://schemas.openxmlformats.org/officeDocument/2006/relationships/image"/><Relationship Id="rId14" Target="/ppt/media/image14.jpg" Type="http://schemas.openxmlformats.org/officeDocument/2006/relationships/image"/><Relationship Id="rId15" Target="ppt/media/img_cc_black.png" Type="http://schemas.openxmlformats.org/officeDocument/2006/relationships/image"/><Relationship Id="rId16" Target="ppt/presentation.xml" Type="http://schemas.openxmlformats.org/officeDocument/2006/relationships/officeDocument"/><Relationship Id="rId17" Target="docProps/core.xml" Type="http://schemas.openxmlformats.org/package/2006/relationships/metadata/core-properties"/><Relationship Id="rId18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7"/>
    <p:sldId id="258" r:id="rId9"/>
    <p:sldId id="259" r:id="rId11"/>
    <p:sldId id="260" r:id="rId13"/>
    <p:sldId id="261" r:id="rId15"/>
    <p:sldId id="262" r:id="rId17"/>
    <p:sldId id="263" r:id="rId19"/>
    <p:sldId id="264" r:id="rId21"/>
    <p:sldId id="265" r:id="rId23"/>
    <p:sldId id="266" r:id="rId25"/>
    <p:sldId id="267" r:id="rId27"/>
    <p:sldId id="268" r:id="rId29"/>
    <p:sldId id="269" r:id="rId31"/>
    <p:sldId id="270" r:id="rId33"/>
    <p:sldId id="271" r:id="rId35"/>
    <p:sldId id="272" r:id="rId37"/>
    <p:sldId id="273" r:id="rId39"/>
    <p:sldId id="274" r:id="rId41"/>
    <p:sldId id="275" r:id="rId43"/>
    <p:sldId id="276" r:id="rId44"/>
    <p:sldId id="277" r:id="rId46"/>
    <p:sldId id="278" r:id="rId48"/>
  </p:sldIdLst>
  <p:sldSz cx="24384000" cy="13716000" type="custom"/>
  <p:notesSz cx="24384000" cy="13716000"/>
  <p:embeddedFontLst>
    <p:embeddedFont>
      <p:font typeface="Caveat"/>
      <p:bold r:id="rId51"/>
    </p:embeddedFont>
  </p:embeddedFontLst>
  <p:custDataLst/>
  <p:defaultTextStyle>
    <a:defPPr>
      <a:defRPr lang="en-US"/>
    </a:defPPr>
    <a:lvl1pPr algn="l" lvl="0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1pPr>
    <a:lvl2pPr algn="l" lvl="1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2pPr>
    <a:lvl3pPr algn="l" lvl="2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3pPr>
    <a:lvl4pPr algn="l" lvl="3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4pPr>
    <a:lvl5pPr algn="l" lvl="4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5pPr>
    <a:lvl6pPr algn="l" lvl="5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6pPr>
    <a:lvl7pPr algn="l" lvl="6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7pPr>
    <a:lvl8pPr algn="l" lvl="7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8pPr>
    <a:lvl9pPr algn="l" lvl="8" marR="0" rtl="false">
      <a:lnSpc>
        <a:spcPct val="100000"/>
      </a:lnSpc>
      <a:spcBef>
        <a:spcPts val="0"/>
      </a:spcBef>
      <a:spcAft>
        <a:spcPts val="0"/>
      </a:spcAft>
      <a:defRPr b="0" cap="none" dirty="0" i="0" lang="en-US" strike="noStrike" sz="1400" u="none">
        <a:solidFill>
          <a:srgbClr val="000000"/>
        </a:solidFill>
        <a:latin typeface="Arial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>
  <a:tblStyle styleId="{C6DE98CE-4E9A-4C6C-B957-50E2AA38750D}" styleName="Table_0">
    <a:wholeTbl>
      <a:tcTxStyle>
        <a:schemeClr val="tx1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firstRow>
      <a:tcTxStyle/>
    </a:firstRow>
    <a:seCell>
      <a:tcTxStyle/>
    </a:seCell>
    <a:swCell>
      <a:tcTxStyle/>
    </a:swCell>
    <a:neCell>
      <a:tcTxStyle/>
    </a:neCell>
    <a:nwCell>
      <a:tcTxStyle/>
    </a:nwCell>
  </a:tblStyle>
  <a:tblStyle styleId="{55319D2C-4DA2-48CB-9C9A-FA7168ABA379}" styleName="Table_1">
    <a:wholeTbl>
      <a:tcTxStyle>
        <a:schemeClr val="tx1"/>
      </a:tcTxStyle>
      <a:tcStyle>
        <a:tcBdr>
          <a:left>
            <a:ln w="25400">
              <a:solidFill>
                <a:srgbClr val="5b5854"/>
              </a:solidFill>
            </a:ln>
          </a:left>
          <a:right>
            <a:ln w="25400">
              <a:solidFill>
                <a:srgbClr val="5b5854"/>
              </a:solidFill>
            </a:ln>
          </a:right>
          <a:top>
            <a:ln w="12700">
              <a:solidFill>
                <a:srgbClr val="5b5854"/>
              </a:solidFill>
            </a:ln>
          </a:top>
          <a:bottom>
            <a:ln w="12700">
              <a:solidFill>
                <a:srgbClr val="5b5854"/>
              </a:solidFill>
            </a:ln>
          </a:bottom>
          <a:insideH>
            <a:ln w="12700">
              <a:solidFill>
                <a:srgbClr val="5b5854"/>
              </a:solidFill>
            </a:ln>
          </a:insideH>
          <a:insideV>
            <a:ln w="25400">
              <a:solidFill>
                <a:srgbClr val="5b5854"/>
              </a:solidFill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  <a:tcStyle>
        <a:fill>
          <a:solidFill>
            <a:srgbClr val="f95c51">
              <a:alpha val="15689"/>
            </a:srgbClr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/>
      <a:tcStyle>
        <a:tcBdr>
          <a:left>
            <a:ln w="9525">
              <a:solidFill>
                <a:srgbClr val="000000">
                  <a:alpha val="0"/>
                </a:srgbClr>
              </a:solidFill>
            </a:ln>
          </a:left>
          <a:right>
            <a:ln w="38100">
              <a:solidFill>
                <a:srgbClr val="5b5854"/>
              </a:solidFill>
            </a:ln>
          </a:right>
          <a:top>
            <a:ln w="12700">
              <a:solidFill>
                <a:srgbClr val="5b5854"/>
              </a:solidFill>
            </a:ln>
          </a:top>
          <a:bottom>
            <a:ln w="12700">
              <a:solidFill>
                <a:srgbClr val="5b5854"/>
              </a:solidFill>
            </a:ln>
          </a:bottom>
          <a:insideH>
            <a:ln w="12700">
              <a:solidFill>
                <a:srgbClr val="5b5854"/>
              </a:solidFill>
            </a:ln>
          </a:insideH>
          <a:insideV>
            <a:ln w="12700">
              <a:solidFill>
                <a:srgbClr val="5b5854"/>
              </a:solidFill>
            </a:ln>
          </a:insideV>
        </a:tcBdr>
        <a:fill>
          <a:solidFill>
            <a:srgbClr val="809e35">
              <a:alpha val="8630"/>
            </a:srgbClr>
          </a:solidFill>
        </a:fill>
      </a:tcStyle>
    </a:firstCol>
    <a:lastRow>
      <a:tcTxStyle b="on"/>
      <a:tcStyle>
        <a:tcBdr>
          <a:left>
            <a:ln w="12700">
              <a:solidFill>
                <a:srgbClr val="5b5854"/>
              </a:solidFill>
            </a:ln>
          </a:left>
          <a:right>
            <a:ln w="12700">
              <a:solidFill>
                <a:srgbClr val="5b5854"/>
              </a:solidFill>
            </a:ln>
          </a:right>
          <a:top>
            <a:ln w="38100">
              <a:solidFill>
                <a:srgbClr val="5b5854"/>
              </a:solidFill>
            </a:ln>
          </a:top>
          <a:bottom>
            <a:ln w="9525">
              <a:solidFill>
                <a:srgbClr val="000000">
                  <a:alpha val="0"/>
                </a:srgbClr>
              </a:solidFill>
            </a:ln>
          </a:bottom>
          <a:insideH>
            <a:ln w="12700">
              <a:solidFill>
                <a:srgbClr val="5b5854"/>
              </a:solidFill>
            </a:ln>
          </a:insideH>
          <a:insideV>
            <a:ln w="12700">
              <a:solidFill>
                <a:srgbClr val="5b5854"/>
              </a:solidFill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/>
      <a:tcStyle>
        <a:tcBdr>
          <a:left>
            <a:ln w="12700">
              <a:solidFill>
                <a:srgbClr val="5b5854"/>
              </a:solidFill>
            </a:ln>
          </a:left>
          <a:right>
            <a:ln w="12700">
              <a:solidFill>
                <a:srgbClr val="5b5854"/>
              </a:solidFill>
            </a:ln>
          </a:right>
          <a:top>
            <a:ln w="9525">
              <a:solidFill>
                <a:srgbClr val="000000">
                  <a:alpha val="0"/>
                </a:srgbClr>
              </a:solidFill>
            </a:ln>
          </a:top>
          <a:bottom>
            <a:ln w="38100">
              <a:solidFill>
                <a:srgbClr val="5b5854"/>
              </a:solidFill>
            </a:ln>
          </a:bottom>
          <a:insideH>
            <a:ln w="12700">
              <a:solidFill>
                <a:srgbClr val="5b5854"/>
              </a:solidFill>
            </a:ln>
          </a:insideH>
          <a:insideV>
            <a:ln w="12700">
              <a:solidFill>
                <a:srgbClr val="5b5854"/>
              </a:solidFill>
            </a:ln>
          </a:insideV>
        </a:tcBdr>
        <a:fill>
          <a:solidFill>
            <a:srgbClr val="619e5c">
              <a:alpha val="13730"/>
            </a:srgbClr>
          </a:solidFill>
        </a:fill>
      </a:tcStyle>
    </a:firstRow>
    <a:seCell>
      <a:tcTxStyle/>
    </a:seCell>
    <a:swCell>
      <a:tcTxStyle/>
    </a:swCell>
    <a:neCell>
      <a:tcTxStyle/>
    </a:neCell>
    <a:nwCell>
      <a:tcTxStyle/>
    </a:nwCell>
  </a:tblStyle>
</a:tblStyleLst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notesSlides/notesSlide1.xml" Type="http://schemas.openxmlformats.org/officeDocument/2006/relationships/notesSlide"/><Relationship Id="rId7" Target="slides/slide2.xml" Type="http://schemas.openxmlformats.org/officeDocument/2006/relationships/slide"/><Relationship Id="rId8" Target="notesSlides/notesSlide2.xml" Type="http://schemas.openxmlformats.org/officeDocument/2006/relationships/notesSlide"/><Relationship Id="rId9" Target="slides/slide3.xml" Type="http://schemas.openxmlformats.org/officeDocument/2006/relationships/slide"/><Relationship Id="rId10" Target="notesSlides/notesSlide3.xml" Type="http://schemas.openxmlformats.org/officeDocument/2006/relationships/notesSlide"/><Relationship Id="rId11" Target="slides/slide4.xml" Type="http://schemas.openxmlformats.org/officeDocument/2006/relationships/slide"/><Relationship Id="rId12" Target="notesSlides/notesSlide4.xml" Type="http://schemas.openxmlformats.org/officeDocument/2006/relationships/notesSlide"/><Relationship Id="rId13" Target="slides/slide5.xml" Type="http://schemas.openxmlformats.org/officeDocument/2006/relationships/slide"/><Relationship Id="rId14" Target="notesSlides/notesSlide5.xml" Type="http://schemas.openxmlformats.org/officeDocument/2006/relationships/notesSlide"/><Relationship Id="rId15" Target="slides/slide6.xml" Type="http://schemas.openxmlformats.org/officeDocument/2006/relationships/slide"/><Relationship Id="rId16" Target="notesSlides/notesSlide6.xml" Type="http://schemas.openxmlformats.org/officeDocument/2006/relationships/notesSlide"/><Relationship Id="rId17" Target="slides/slide7.xml" Type="http://schemas.openxmlformats.org/officeDocument/2006/relationships/slide"/><Relationship Id="rId18" Target="notesSlides/notesSlide7.xml" Type="http://schemas.openxmlformats.org/officeDocument/2006/relationships/notesSlide"/><Relationship Id="rId19" Target="slides/slide8.xml" Type="http://schemas.openxmlformats.org/officeDocument/2006/relationships/slide"/><Relationship Id="rId20" Target="notesSlides/notesSlide8.xml" Type="http://schemas.openxmlformats.org/officeDocument/2006/relationships/notesSlide"/><Relationship Id="rId21" Target="slides/slide9.xml" Type="http://schemas.openxmlformats.org/officeDocument/2006/relationships/slide"/><Relationship Id="rId22" Target="notesSlides/notesSlide9.xml" Type="http://schemas.openxmlformats.org/officeDocument/2006/relationships/notesSlide"/><Relationship Id="rId23" Target="slides/slide10.xml" Type="http://schemas.openxmlformats.org/officeDocument/2006/relationships/slide"/><Relationship Id="rId24" Target="notesSlides/notesSlide10.xml" Type="http://schemas.openxmlformats.org/officeDocument/2006/relationships/notesSlide"/><Relationship Id="rId25" Target="slides/slide11.xml" Type="http://schemas.openxmlformats.org/officeDocument/2006/relationships/slide"/><Relationship Id="rId26" Target="notesSlides/notesSlide11.xml" Type="http://schemas.openxmlformats.org/officeDocument/2006/relationships/notesSlide"/><Relationship Id="rId27" Target="slides/slide12.xml" Type="http://schemas.openxmlformats.org/officeDocument/2006/relationships/slide"/><Relationship Id="rId28" Target="notesSlides/notesSlide12.xml" Type="http://schemas.openxmlformats.org/officeDocument/2006/relationships/notesSlide"/><Relationship Id="rId29" Target="slides/slide13.xml" Type="http://schemas.openxmlformats.org/officeDocument/2006/relationships/slide"/><Relationship Id="rId30" Target="notesSlides/notesSlide13.xml" Type="http://schemas.openxmlformats.org/officeDocument/2006/relationships/notesSlide"/><Relationship Id="rId31" Target="slides/slide14.xml" Type="http://schemas.openxmlformats.org/officeDocument/2006/relationships/slide"/><Relationship Id="rId32" Target="notesSlides/notesSlide14.xml" Type="http://schemas.openxmlformats.org/officeDocument/2006/relationships/notesSlide"/><Relationship Id="rId33" Target="slides/slide15.xml" Type="http://schemas.openxmlformats.org/officeDocument/2006/relationships/slide"/><Relationship Id="rId34" Target="notesSlides/notesSlide15.xml" Type="http://schemas.openxmlformats.org/officeDocument/2006/relationships/notesSlide"/><Relationship Id="rId35" Target="slides/slide16.xml" Type="http://schemas.openxmlformats.org/officeDocument/2006/relationships/slide"/><Relationship Id="rId36" Target="notesSlides/notesSlide16.xml" Type="http://schemas.openxmlformats.org/officeDocument/2006/relationships/notesSlide"/><Relationship Id="rId37" Target="slides/slide17.xml" Type="http://schemas.openxmlformats.org/officeDocument/2006/relationships/slide"/><Relationship Id="rId38" Target="notesSlides/notesSlide17.xml" Type="http://schemas.openxmlformats.org/officeDocument/2006/relationships/notesSlide"/><Relationship Id="rId39" Target="slides/slide18.xml" Type="http://schemas.openxmlformats.org/officeDocument/2006/relationships/slide"/><Relationship Id="rId40" Target="notesSlides/notesSlide18.xml" Type="http://schemas.openxmlformats.org/officeDocument/2006/relationships/notesSlide"/><Relationship Id="rId41" Target="slides/slide19.xml" Type="http://schemas.openxmlformats.org/officeDocument/2006/relationships/slide"/><Relationship Id="rId42" Target="notesSlides/notesSlide19.xml" Type="http://schemas.openxmlformats.org/officeDocument/2006/relationships/notesSlide"/><Relationship Id="rId43" Target="slides/slide20.xml" Type="http://schemas.openxmlformats.org/officeDocument/2006/relationships/slide"/><Relationship Id="rId44" Target="slides/slide21.xml" Type="http://schemas.openxmlformats.org/officeDocument/2006/relationships/slide"/><Relationship Id="rId45" Target="notesSlides/notesSlide20.xml" Type="http://schemas.openxmlformats.org/officeDocument/2006/relationships/notesSlide"/><Relationship Id="rId46" Target="slides/slide22.xml" Type="http://schemas.openxmlformats.org/officeDocument/2006/relationships/slide"/><Relationship Id="rId47" Target="notesSlides/notesSlide21.xml" Type="http://schemas.openxmlformats.org/officeDocument/2006/relationships/notesSlide"/><Relationship Id="rId48" Target="slides/slide23.xml" Type="http://schemas.openxmlformats.org/officeDocument/2006/relationships/slide"/><Relationship Id="rId49" Target="notesSlides/notesSlide22.xml" Type="http://schemas.openxmlformats.org/officeDocument/2006/relationships/notesSlide"/><Relationship Id="rId50" Target="tableStyles.xml" Type="http://schemas.openxmlformats.org/officeDocument/2006/relationships/tableStyles"/><Relationship Id="rId51" Target="fonts/font1.fntdata" Type="http://schemas.openxmlformats.org/officeDocument/2006/relationships/font"/><Relationship Id="rId52" Target="presProps.xml" Type="http://schemas.openxmlformats.org/officeDocument/2006/relationships/presProps"/><Relationship Id="rId53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/>
          <a:lstStyle/>
          <a:p>
            <a:pPr/>
            <a:r>
              <a:rPr dirty="0" lang="en-US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;p2">
            <a:extLst>
              <a:ext uri="{916E62D0-FD6C-4F12-B587-1A4E9F1B49DB}">
                <a16:creationId xmlns:a16="http://schemas.microsoft.com/office/drawing/2010/main" id="{4500BBC6-9418-4210-90A2-51F97DE90E5B}"/>
              </a:ext>
            </a:extLst>
          </p:cNvPr>
          <p:cNvSpPr/>
          <p:nvPr>
            <p:ph type="title"/>
          </p:nvPr>
        </p:nvSpPr>
        <p:spPr>
          <a:xfrm rot="0">
            <a:off x="2309910" y="2895601"/>
            <a:ext cx="17651400" cy="66591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dirty="0" lang="en-US" sz="14400"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39;p2">
            <a:extLst>
              <a:ext uri="{536ABED2-B3DF-4E97-92E3-8EB87EFEA9E1}">
                <a16:creationId xmlns:a16="http://schemas.microsoft.com/office/drawing/2010/main" id="{086F0BDA-6D3D-45D8-A1EF-B68B3F44E22B}"/>
              </a:ext>
            </a:extLst>
          </p:cNvPr>
          <p:cNvSpPr/>
          <p:nvPr>
            <p:ph idx="1" type="subTitle"/>
          </p:nvPr>
        </p:nvSpPr>
        <p:spPr>
          <a:xfrm rot="0">
            <a:off x="2309910" y="9554761"/>
            <a:ext cx="17651400" cy="17229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lvl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cap="none" dirty="0" lang="en-US">
                <a:solidFill>
                  <a:srgbClr val="86d1d8"/>
                </a:solidFill>
              </a:defRPr>
            </a:lvl1pPr>
            <a:lvl2pPr algn="ctr" lvl="1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>
                <a:solidFill>
                  <a:schemeClr val="lt1"/>
                </a:solidFill>
              </a:defRPr>
            </a:lvl2pPr>
            <a:lvl3pPr algn="ctr" lvl="2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>
                <a:solidFill>
                  <a:schemeClr val="lt1"/>
                </a:solidFill>
              </a:defRPr>
            </a:lvl3pPr>
            <a:lvl4pPr algn="ctr" lvl="3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>
                <a:solidFill>
                  <a:schemeClr val="lt1"/>
                </a:solidFill>
              </a:defRPr>
            </a:lvl4pPr>
            <a:lvl5pPr algn="ctr" lvl="4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>
                <a:solidFill>
                  <a:schemeClr val="lt1"/>
                </a:solidFill>
              </a:defRPr>
            </a:lvl5pPr>
            <a:lvl6pPr algn="ctr" lvl="5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>
                <a:solidFill>
                  <a:schemeClr val="lt1"/>
                </a:solidFill>
              </a:defRPr>
            </a:lvl6pPr>
            <a:lvl7pPr algn="ctr" lvl="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>
                <a:solidFill>
                  <a:schemeClr val="lt1"/>
                </a:solidFill>
              </a:defRPr>
            </a:lvl7pPr>
            <a:lvl8pPr algn="ctr" lvl="7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>
                <a:solidFill>
                  <a:schemeClr val="lt1"/>
                </a:solidFill>
              </a:defRPr>
            </a:lvl8pPr>
            <a:lvl9pPr algn="ctr" lvl="8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>
                <a:solidFill>
                  <a:schemeClr val="lt1"/>
                </a:solidFill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40;p2">
            <a:extLst>
              <a:ext uri="{E9B77485-A6A4-439F-803C-3B8157870F9E}">
                <a16:creationId xmlns:a16="http://schemas.microsoft.com/office/drawing/2010/main" id="{1EC08E47-CFFD-4CD2-928D-17DC30EE05E2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41;p2">
            <a:extLst>
              <a:ext uri="{4888BB0F-66F7-4A27-A128-E9DA8B9FF262}">
                <a16:creationId xmlns:a16="http://schemas.microsoft.com/office/drawing/2010/main" id="{C6BDE636-1FC1-484F-93C1-190A97033F0E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42;p2">
            <a:extLst>
              <a:ext uri="{574433A2-BFEF-49CE-9A2C-6B38D262F942}">
                <a16:creationId xmlns:a16="http://schemas.microsoft.com/office/drawing/2010/main" id="{647482E6-86AF-44CD-A203-F9AF7026DF03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C7495BE9-1E46-486E-A858-C3FA009539F8}" type="slidenum"/>
            <a:endParaRPr dirty="0" lang="en-US"/>
          </a:p>
        </p:txBody>
      </p:sp>
    </p:spTree>
    <p:extLst>
      <p:ext uri="{9D1CCDEA-5448-4E74-B3AC-F991601E4F1A}">
        <p14:creationId xmlns:p14="http://schemas.microsoft.com/office/powerpoint/2010/main" val="1761065115874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1">
            <a:extLst>
              <a:ext uri="{DD967ED3-D461-43F2-845F-0238305AD026}">
                <a16:creationId xmlns:a16="http://schemas.microsoft.com/office/drawing/2010/main" id="{C3526D9D-AEB4-43E5-B268-77F80E65A57E}"/>
              </a:ext>
            </a:extLst>
          </p:cNvPr>
          <p:cNvSpPr/>
          <p:nvPr>
            <p:ph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95;p11">
            <a:extLst>
              <a:ext uri="{197C01AA-5996-4B76-A0B9-FB547D606573}">
                <a16:creationId xmlns:a16="http://schemas.microsoft.com/office/drawing/2010/main" id="{BFE1D19B-1FAD-4A36-8485-EFE570583B08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96;p11">
            <a:extLst>
              <a:ext uri="{FC34E4ED-E6CF-412B-B315-669B1AAC6056}">
                <a16:creationId xmlns:a16="http://schemas.microsoft.com/office/drawing/2010/main" id="{4DF1A103-0D35-41BE-9CAE-86E5660B4BA8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97;p11">
            <a:extLst>
              <a:ext uri="{55F254ED-012F-41E8-B9A5-0E7B95F0B31A}">
                <a16:creationId xmlns:a16="http://schemas.microsoft.com/office/drawing/2010/main" id="{C6905CD9-64CE-4E3C-B6F1-0B7DB9AF9365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02740CAC-EF18-4820-BCE8-7B5100BD371C}" type="slidenum"/>
            <a:endParaRPr dirty="0" lang="en-US"/>
          </a:p>
        </p:txBody>
      </p:sp>
    </p:spTree>
    <p:extLst>
      <p:ext uri="{4C89FB74-7A60-4511-8DCD-2C97A81DFC20}">
        <p14:creationId xmlns:p14="http://schemas.microsoft.com/office/powerpoint/2010/main" val="1761065115897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12">
            <a:extLst>
              <a:ext uri="{0C8A4A42-4D90-475B-B138-7D0BC120F6E3}">
                <a16:creationId xmlns:a16="http://schemas.microsoft.com/office/drawing/2010/main" id="{A7548077-B437-4EE5-B866-D4ED0C3FDCA9}"/>
              </a:ext>
            </a:extLst>
          </p:cNvPr>
          <p:cNvSpPr/>
          <p:nvPr>
            <p:ph type="title"/>
          </p:nvPr>
        </p:nvSpPr>
        <p:spPr>
          <a:xfrm rot="0">
            <a:off x="2309906" y="2895600"/>
            <a:ext cx="6802200" cy="2895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dirty="0" lang="en-US" sz="4800">
                <a:latin typeface="Arial"/>
              </a:defRPr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00;p12">
            <a:extLst>
              <a:ext uri="{8BFC12B2-9D03-4DC6-8182-76861337024F}">
                <a16:creationId xmlns:a16="http://schemas.microsoft.com/office/drawing/2010/main" id="{D8A356E7-FEBB-45B0-87B8-1077CFE20C7A}"/>
              </a:ext>
            </a:extLst>
          </p:cNvPr>
          <p:cNvSpPr/>
          <p:nvPr>
            <p:ph idx="1" type="body"/>
          </p:nvPr>
        </p:nvSpPr>
        <p:spPr>
          <a:xfrm rot="0">
            <a:off x="9569233" y="2895600"/>
            <a:ext cx="10391998" cy="91440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rmAutofit/>
          </a:bodyPr>
          <a:lstStyle>
            <a:lvl1pPr algn="l" indent="-482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4000"/>
            </a:lvl1pPr>
            <a:lvl2pPr algn="l" indent="-4572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600"/>
            </a:lvl2pPr>
            <a:lvl3pPr algn="l" indent="-4318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200"/>
            </a:lvl3pPr>
            <a:lvl4pPr algn="l" indent="-4064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4pPr>
            <a:lvl5pPr algn="l" indent="-4064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5pPr>
            <a:lvl6pPr algn="l" indent="-4064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6pPr>
            <a:lvl7pPr algn="l" indent="-4064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7pPr>
            <a:lvl8pPr algn="l" indent="-4064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8pPr>
            <a:lvl9pPr algn="l" indent="-4064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101;p12">
            <a:extLst>
              <a:ext uri="{00CDD020-F128-4872-B4A6-B42A61E8613E}">
                <a16:creationId xmlns:a16="http://schemas.microsoft.com/office/drawing/2010/main" id="{66F4DB03-6E0D-469E-B3BF-18E8455E93CF}"/>
              </a:ext>
            </a:extLst>
          </p:cNvPr>
          <p:cNvSpPr/>
          <p:nvPr>
            <p:ph idx="2" type="body"/>
          </p:nvPr>
        </p:nvSpPr>
        <p:spPr>
          <a:xfrm rot="0">
            <a:off x="2309907" y="6258561"/>
            <a:ext cx="6802200" cy="57912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102;p12">
            <a:extLst>
              <a:ext uri="{5DB20CA0-4C17-48F3-81E1-A068D1E8C2E9}">
                <a16:creationId xmlns:a16="http://schemas.microsoft.com/office/drawing/2010/main" id="{F40E9A99-BE83-40CB-B403-867945F4688C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03;p12">
            <a:extLst>
              <a:ext uri="{B1331F69-BC64-4C4D-9C63-1C4167867AB2}">
                <a16:creationId xmlns:a16="http://schemas.microsoft.com/office/drawing/2010/main" id="{018BD1FB-6AEB-4606-8722-1E918566B693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104;p12">
            <a:extLst>
              <a:ext uri="{D511A1E7-062E-4050-8861-AA5A4C32B273}">
                <a16:creationId xmlns:a16="http://schemas.microsoft.com/office/drawing/2010/main" id="{F16864A8-A0EB-4B08-A639-C639D066320B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69009B3F-E8D5-4F30-91F1-51125EFBF957}" type="slidenum"/>
            <a:endParaRPr dirty="0" lang="en-US"/>
          </a:p>
        </p:txBody>
      </p:sp>
    </p:spTree>
    <p:extLst>
      <p:ext uri="{600801A8-A8A1-48CC-961E-422E1C9B9833}">
        <p14:creationId xmlns:p14="http://schemas.microsoft.com/office/powerpoint/2010/main" val="1761065115899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3">
            <a:extLst>
              <a:ext uri="{DAA6E60E-BD50-4A8E-B06C-421941E8B0A4}">
                <a16:creationId xmlns:a16="http://schemas.microsoft.com/office/drawing/2010/main" id="{00286496-FDCF-4959-8A37-6D123314F0DA}"/>
              </a:ext>
            </a:extLst>
          </p:cNvPr>
          <p:cNvSpPr/>
          <p:nvPr>
            <p:ph type="title"/>
          </p:nvPr>
        </p:nvSpPr>
        <p:spPr>
          <a:xfrm rot="0">
            <a:off x="2307814" y="3708384"/>
            <a:ext cx="10185901" cy="31497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rm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dirty="0" lang="en-US" sz="7200">
                <a:latin typeface="Arial"/>
              </a:defRPr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07;p13">
            <a:extLst>
              <a:ext uri="{88803AFC-46C4-43B1-A456-6FAB75BD8EA9}">
                <a16:creationId xmlns:a16="http://schemas.microsoft.com/office/drawing/2010/main" id="{6D1650AA-E204-496A-9DF0-30F82390948D}"/>
              </a:ext>
            </a:extLst>
          </p:cNvPr>
          <p:cNvSpPr/>
          <p:nvPr>
            <p:ph idx="1" type="pic"/>
          </p:nvPr>
        </p:nvSpPr>
        <p:spPr>
          <a:xfrm rot="0">
            <a:off x="13899091" y="2286000"/>
            <a:ext cx="6400800" cy="914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dir="5400000" dist="50800">
              <a:srgbClr val="000000">
                <a:alpha val="41569"/>
              </a:srgbClr>
            </a:outerShdw>
          </a:effectLst>
        </p:spPr>
      </p:sp>
      <p:sp>
        <p:nvSpPr>
          <p:cNvPr id="4" name="Google Shape;108;p13">
            <a:extLst>
              <a:ext uri="{059E336D-3E98-4A62-A3A0-524310288A6D}">
                <a16:creationId xmlns:a16="http://schemas.microsoft.com/office/drawing/2010/main" id="{58B37F93-7BE9-4DE8-A2CA-ED807E9BC366}"/>
              </a:ext>
            </a:extLst>
          </p:cNvPr>
          <p:cNvSpPr/>
          <p:nvPr>
            <p:ph idx="2" type="body"/>
          </p:nvPr>
        </p:nvSpPr>
        <p:spPr>
          <a:xfrm rot="0">
            <a:off x="2309909" y="7315200"/>
            <a:ext cx="10170000" cy="27432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109;p13">
            <a:extLst>
              <a:ext uri="{DD78E6D1-724A-4BAE-AF7C-4558851179BB}">
                <a16:creationId xmlns:a16="http://schemas.microsoft.com/office/drawing/2010/main" id="{EBC687F8-53CE-4268-9BE8-210B1944042E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10;p13">
            <a:extLst>
              <a:ext uri="{65B90C09-60C0-4CF3-A3F1-6B11DFF69B3C}">
                <a16:creationId xmlns:a16="http://schemas.microsoft.com/office/drawing/2010/main" id="{C444CD22-13CF-45AF-9C00-DF4DB01B8784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111;p13">
            <a:extLst>
              <a:ext uri="{A355568A-E751-4556-BB73-B779CF2983FD}">
                <a16:creationId xmlns:a16="http://schemas.microsoft.com/office/drawing/2010/main" id="{9FAA9A99-F438-451F-A51C-FD0446371529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CC230641-86B1-4EB7-B476-A8C2D331DFEF}" type="slidenum"/>
            <a:endParaRPr dirty="0" lang="en-US"/>
          </a:p>
        </p:txBody>
      </p:sp>
    </p:spTree>
    <p:extLst>
      <p:ext uri="{AB61579D-D7F0-4AD0-8538-65B75F537FCC}">
        <p14:creationId xmlns:p14="http://schemas.microsoft.com/office/powerpoint/2010/main" val="1761065115902"/>
      </p:ext>
    </p:extLst>
  </p:cSld>
  <p:clrMapOvr>
    <a:masterClrMapping/>
  </p:clrMapOvr>
</p:sldLayout>
</file>

<file path=ppt/slideLayouts/slideLayout1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14">
            <a:extLst>
              <a:ext uri="{8951B777-2201-480D-9A1E-2EB9CD226537}">
                <a16:creationId xmlns:a16="http://schemas.microsoft.com/office/drawing/2010/main" id="{05AC8167-404D-45F3-A023-67DE1464B6E8}"/>
              </a:ext>
            </a:extLst>
          </p:cNvPr>
          <p:cNvSpPr/>
          <p:nvPr>
            <p:ph idx="10" type="title"/>
          </p:nvPr>
        </p:nvSpPr>
        <p:spPr>
          <a:xfrm rot="0">
            <a:off x="2309913" y="9601174"/>
            <a:ext cx="17651400" cy="1133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rm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dirty="0" lang="en-US" sz="4800">
                <a:latin typeface="Arial"/>
              </a:defRPr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14;p14">
            <a:extLst>
              <a:ext uri="{6DA03FA9-27F6-4219-99C1-7DDC594CC912}">
                <a16:creationId xmlns:a16="http://schemas.microsoft.com/office/drawing/2010/main" id="{877388B0-35E1-4804-AEEC-ED022E8BFFF1}"/>
              </a:ext>
            </a:extLst>
          </p:cNvPr>
          <p:cNvSpPr/>
          <p:nvPr>
            <p:ph idx="11" type="pic"/>
          </p:nvPr>
        </p:nvSpPr>
        <p:spPr>
          <a:xfrm rot="0">
            <a:off x="2309910" y="1371600"/>
            <a:ext cx="17651400" cy="72813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dir="5400000" dist="50800">
              <a:srgbClr val="000000">
                <a:alpha val="41569"/>
              </a:srgbClr>
            </a:outerShdw>
          </a:effectLst>
        </p:spPr>
      </p:sp>
      <p:sp>
        <p:nvSpPr>
          <p:cNvPr id="4" name="Google Shape;115;p14">
            <a:extLst>
              <a:ext uri="{240E9A52-3DE2-463A-B5BC-73E3BCBF67EC}">
                <a16:creationId xmlns:a16="http://schemas.microsoft.com/office/drawing/2010/main" id="{60437D5E-A49A-4F29-BCC5-D56F317E1330}"/>
              </a:ext>
            </a:extLst>
          </p:cNvPr>
          <p:cNvSpPr/>
          <p:nvPr>
            <p:ph idx="12" type="body"/>
          </p:nvPr>
        </p:nvSpPr>
        <p:spPr>
          <a:xfrm rot="0">
            <a:off x="2309910" y="10734652"/>
            <a:ext cx="17651400" cy="9873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116;p14">
            <a:extLst>
              <a:ext uri="{87C774A7-05F4-4AD2-A8E8-66E258489348}">
                <a16:creationId xmlns:a16="http://schemas.microsoft.com/office/drawing/2010/main" id="{CB579DE9-15AA-4451-B539-A3E9D56B942D}"/>
              </a:ext>
            </a:extLst>
          </p:cNvPr>
          <p:cNvSpPr/>
          <p:nvPr>
            <p:ph idx="13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17;p14">
            <a:extLst>
              <a:ext uri="{16DC55F5-5469-4E37-BE74-AC3A1F729FA9}">
                <a16:creationId xmlns:a16="http://schemas.microsoft.com/office/drawing/2010/main" id="{01772996-824A-4867-A636-4DA0170DE8EA}"/>
              </a:ext>
            </a:extLst>
          </p:cNvPr>
          <p:cNvSpPr/>
          <p:nvPr>
            <p:ph idx="14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118;p14">
            <a:extLst>
              <a:ext uri="{0E88591F-E976-4977-860E-68736721E179}">
                <a16:creationId xmlns:a16="http://schemas.microsoft.com/office/drawing/2010/main" id="{E20F8EFE-F80B-44C9-871D-7DBAAB4C6F6B}"/>
              </a:ext>
            </a:extLst>
          </p:cNvPr>
          <p:cNvSpPr/>
          <p:nvPr>
            <p:ph idx="15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12599EB8-24E4-4807-95D4-1A9B00D61B18}" type="slidenum"/>
            <a:endParaRPr dirty="0" lang="en-US"/>
          </a:p>
        </p:txBody>
      </p:sp>
    </p:spTree>
    <p:extLst>
      <p:ext uri="{52F6E29D-8B15-4CDC-9128-90D75D005E02}">
        <p14:creationId xmlns:p14="http://schemas.microsoft.com/office/powerpoint/2010/main" val="1761065115905"/>
      </p:ext>
    </p:extLst>
  </p:cSld>
  <p:clrMapOvr>
    <a:masterClrMapping/>
  </p:clrMapOvr>
</p:sldLayout>
</file>

<file path=ppt/slideLayouts/slideLayout1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15">
            <a:extLst>
              <a:ext uri="{A809AFAD-00EA-4689-B404-86BE2B48FF2D}">
                <a16:creationId xmlns:a16="http://schemas.microsoft.com/office/drawing/2010/main" id="{37BDEEAA-A9EB-461D-9AB9-D5ED72DA073C}"/>
              </a:ext>
            </a:extLst>
          </p:cNvPr>
          <p:cNvSpPr/>
          <p:nvPr>
            <p:ph idx="10" type="title"/>
          </p:nvPr>
        </p:nvSpPr>
        <p:spPr>
          <a:xfrm rot="0">
            <a:off x="3149603" y="2895600"/>
            <a:ext cx="15998700" cy="46466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dirty="0" lang="en-US" sz="9600"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21;p15">
            <a:extLst>
              <a:ext uri="{113C1A91-A557-44C8-A01D-EA215B38FE06}">
                <a16:creationId xmlns:a16="http://schemas.microsoft.com/office/drawing/2010/main" id="{F5D9BF45-DB49-4720-A4E9-ED10FD72AF63}"/>
              </a:ext>
            </a:extLst>
          </p:cNvPr>
          <p:cNvSpPr/>
          <p:nvPr>
            <p:ph idx="11" type="body"/>
          </p:nvPr>
        </p:nvSpPr>
        <p:spPr>
          <a:xfrm rot="0">
            <a:off x="3860801" y="7542348"/>
            <a:ext cx="14559300" cy="6842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cap="small" dirty="0" i="0" lang="en-US" sz="2800">
                <a:solidFill>
                  <a:srgbClr val="86d1d8"/>
                </a:solidFill>
                <a:latin typeface="Century Gothic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122;p15">
            <a:extLst>
              <a:ext uri="{641577A4-15CF-4985-812C-44C94F1890BF}">
                <a16:creationId xmlns:a16="http://schemas.microsoft.com/office/drawing/2010/main" id="{77CBDC17-D879-4DF5-A55E-5F509B1430FC}"/>
              </a:ext>
            </a:extLst>
          </p:cNvPr>
          <p:cNvSpPr/>
          <p:nvPr>
            <p:ph idx="12" type="body"/>
          </p:nvPr>
        </p:nvSpPr>
        <p:spPr>
          <a:xfrm rot="0">
            <a:off x="2309909" y="8701314"/>
            <a:ext cx="17651400" cy="33528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36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123;p15">
            <a:extLst>
              <a:ext uri="{485C48B1-E37C-4BF6-B1EA-BF1E39C197CE}">
                <a16:creationId xmlns:a16="http://schemas.microsoft.com/office/drawing/2010/main" id="{976B44DE-88A8-48A6-8FE9-235EF097E3A2}"/>
              </a:ext>
            </a:extLst>
          </p:cNvPr>
          <p:cNvSpPr/>
          <p:nvPr>
            <p:ph idx="13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24;p15">
            <a:extLst>
              <a:ext uri="{82C67AD3-7669-4C81-BD73-33371F479EAE}">
                <a16:creationId xmlns:a16="http://schemas.microsoft.com/office/drawing/2010/main" id="{CF083EE6-385D-4EDC-A697-9DA659E8A943}"/>
              </a:ext>
            </a:extLst>
          </p:cNvPr>
          <p:cNvSpPr/>
          <p:nvPr>
            <p:ph idx="14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125;p15">
            <a:extLst>
              <a:ext uri="{CB22582E-F08E-46E7-9197-4D88B79CE488}">
                <a16:creationId xmlns:a16="http://schemas.microsoft.com/office/drawing/2010/main" id="{E893AEAB-155A-4713-9048-301A3F9B82D4}"/>
              </a:ext>
            </a:extLst>
          </p:cNvPr>
          <p:cNvSpPr/>
          <p:nvPr>
            <p:ph idx="15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834189B5-A98A-464F-A72D-43A42FB00EB0}" type="slidenum"/>
            <a:endParaRPr dirty="0" lang="en-US"/>
          </a:p>
        </p:txBody>
      </p:sp>
      <p:sp>
        <p:nvSpPr>
          <p:cNvPr id="8" name="Google Shape;126;p15">
            <a:extLst>
              <a:ext uri="{4818A354-B1F6-43B6-A24D-CE81574AB1E2}">
                <a16:creationId xmlns:a16="http://schemas.microsoft.com/office/drawing/2010/main" id="{AC0BD859-D3CB-4BD7-8EC2-958B58CDFDC4}"/>
              </a:ext>
            </a:extLst>
          </p:cNvPr>
          <p:cNvSpPr txBox="1"/>
          <p:nvPr/>
        </p:nvSpPr>
        <p:spPr>
          <a:xfrm rot="0">
            <a:off x="1796590" y="1942507"/>
            <a:ext cx="1603800" cy="38472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spAutoFit/>
          </a:bodyPr>
          <a:lstStyle/>
          <a:p>
            <a:pPr algn="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dirty="0" i="0" lang="en-US" strike="noStrike" sz="24400" u="none">
                <a:solidFill>
                  <a:srgbClr val="86d1d8"/>
                </a:solidFill>
                <a:latin typeface="Arial"/>
              </a:rPr>
              <a:t>“</a:t>
            </a:r>
            <a:endParaRPr b="0" cap="none" dirty="0" i="0" lang="en-US" strike="noStrike" sz="24400" u="none">
              <a:solidFill>
                <a:srgbClr val="86d1d8"/>
              </a:solidFill>
              <a:latin typeface="Arial"/>
            </a:endParaRPr>
          </a:p>
        </p:txBody>
      </p:sp>
      <p:sp>
        <p:nvSpPr>
          <p:cNvPr id="9" name="Google Shape;127;p15">
            <a:extLst>
              <a:ext uri="{66EA28D0-E78D-4BEE-811F-E41D218616FD}">
                <a16:creationId xmlns:a16="http://schemas.microsoft.com/office/drawing/2010/main" id="{B4418A82-43A9-4C24-93CA-5A09772DEE7B}"/>
              </a:ext>
            </a:extLst>
          </p:cNvPr>
          <p:cNvSpPr txBox="1"/>
          <p:nvPr/>
        </p:nvSpPr>
        <p:spPr>
          <a:xfrm rot="0">
            <a:off x="18660980" y="5227575"/>
            <a:ext cx="1603800" cy="38472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spAutoFit/>
          </a:bodyPr>
          <a:lstStyle/>
          <a:p>
            <a:pPr algn="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dirty="0" i="0" lang="en-US" strike="noStrike" sz="24400" u="none">
                <a:solidFill>
                  <a:srgbClr val="86d1d8"/>
                </a:solidFill>
                <a:latin typeface="Arial"/>
              </a:rPr>
              <a:t>”</a:t>
            </a:r>
            <a:endParaRPr b="0" cap="none" dirty="0" i="0" lang="en-US" strike="noStrike" sz="24400" u="none">
              <a:solidFill>
                <a:srgbClr val="86d1d8"/>
              </a:solidFill>
              <a:latin typeface="Arial"/>
            </a:endParaRPr>
          </a:p>
        </p:txBody>
      </p:sp>
    </p:spTree>
    <p:extLst>
      <p:ext uri="{37B50BD8-1ABB-4759-BE0F-4C6DC6987757}">
        <p14:creationId xmlns:p14="http://schemas.microsoft.com/office/powerpoint/2010/main" val="1761065115908"/>
      </p:ext>
    </p:extLst>
  </p:cSld>
  <p:clrMapOvr>
    <a:masterClrMapping/>
  </p:clrMapOvr>
</p:sldLayout>
</file>

<file path=ppt/slideLayouts/slideLayout1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6">
            <a:extLst>
              <a:ext uri="{F4460823-1F78-4A2C-89D9-71AA05EBE59F}">
                <a16:creationId xmlns:a16="http://schemas.microsoft.com/office/drawing/2010/main" id="{75CA7059-FE69-4E8C-9E91-C31028FD14EC}"/>
              </a:ext>
            </a:extLst>
          </p:cNvPr>
          <p:cNvSpPr/>
          <p:nvPr>
            <p:ph idx="10" type="title"/>
          </p:nvPr>
        </p:nvSpPr>
        <p:spPr>
          <a:xfrm rot="0">
            <a:off x="2309908" y="6248402"/>
            <a:ext cx="17651400" cy="33063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lang="en-US" sz="8000">
                <a:latin typeface="Arial"/>
              </a:defRPr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30;p16">
            <a:extLst>
              <a:ext uri="{7ACC3076-4E7D-4A8D-AF6B-1465A313602F}">
                <a16:creationId xmlns:a16="http://schemas.microsoft.com/office/drawing/2010/main" id="{1DE3A611-3BA8-4AE3-A4D9-C70F65763B99}"/>
              </a:ext>
            </a:extLst>
          </p:cNvPr>
          <p:cNvSpPr/>
          <p:nvPr>
            <p:ph idx="11" type="body"/>
          </p:nvPr>
        </p:nvSpPr>
        <p:spPr>
          <a:xfrm rot="0">
            <a:off x="2309909" y="9554762"/>
            <a:ext cx="17651400" cy="17208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cap="none" dirty="0" lang="en-US" sz="4000">
                <a:solidFill>
                  <a:srgbClr val="86d1d8"/>
                </a:solidFill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3600">
                <a:solidFill>
                  <a:schemeClr val="lt1"/>
                </a:solidFill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3200">
                <a:solidFill>
                  <a:schemeClr val="lt1"/>
                </a:solidFill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131;p16">
            <a:extLst>
              <a:ext uri="{556B589C-5F3A-492C-8FAC-406A5DE98C31}">
                <a16:creationId xmlns:a16="http://schemas.microsoft.com/office/drawing/2010/main" id="{40D4D1E4-A2D7-4882-A55B-A9D2998927EF}"/>
              </a:ext>
            </a:extLst>
          </p:cNvPr>
          <p:cNvSpPr/>
          <p:nvPr>
            <p:ph idx="12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132;p16">
            <a:extLst>
              <a:ext uri="{A6B4292C-2B7C-4E7F-917E-5872142B18CC}">
                <a16:creationId xmlns:a16="http://schemas.microsoft.com/office/drawing/2010/main" id="{0B030F63-C8E6-470B-A46E-8F04E99456F2}"/>
              </a:ext>
            </a:extLst>
          </p:cNvPr>
          <p:cNvSpPr/>
          <p:nvPr>
            <p:ph idx="13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33;p16">
            <a:extLst>
              <a:ext uri="{96540994-E5ED-4409-B447-F0214C083049}">
                <a16:creationId xmlns:a16="http://schemas.microsoft.com/office/drawing/2010/main" id="{50780149-0955-48F3-9B57-ACC9E5E14625}"/>
              </a:ext>
            </a:extLst>
          </p:cNvPr>
          <p:cNvSpPr/>
          <p:nvPr>
            <p:ph idx="14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ED37900B-4C26-48AB-BDCC-4CAC09928F82}" type="slidenum"/>
            <a:endParaRPr dirty="0" lang="en-US"/>
          </a:p>
        </p:txBody>
      </p:sp>
    </p:spTree>
    <p:extLst>
      <p:ext uri="{C1EAF8AD-387B-4995-B6B6-4A1702DF6B70}">
        <p14:creationId xmlns:p14="http://schemas.microsoft.com/office/powerpoint/2010/main" val="1761065115911"/>
      </p:ext>
    </p:extLst>
  </p:cSld>
  <p:clrMapOvr>
    <a:masterClrMapping/>
  </p:clrMapOvr>
</p:sldLayout>
</file>

<file path=ppt/slideLayouts/slideLayout1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p17">
            <a:extLst>
              <a:ext uri="{26E5A2FF-687C-4F74-A1E3-BD09AD815458}">
                <a16:creationId xmlns:a16="http://schemas.microsoft.com/office/drawing/2010/main" id="{105CF60F-599B-45B3-968E-7707E4140394}"/>
              </a:ext>
            </a:extLst>
          </p:cNvPr>
          <p:cNvSpPr/>
          <p:nvPr>
            <p:ph idx="10"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dirty="0" lang="en-US" sz="8400"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36;p17">
            <a:extLst>
              <a:ext uri="{75E4DD4C-EBF0-42E9-A024-5DCEDCC701B3}">
                <a16:creationId xmlns:a16="http://schemas.microsoft.com/office/drawing/2010/main" id="{8BDD2AC0-A7EE-40D3-B849-3AD5A7E549B1}"/>
              </a:ext>
            </a:extLst>
          </p:cNvPr>
          <p:cNvSpPr/>
          <p:nvPr>
            <p:ph idx="11" type="body"/>
          </p:nvPr>
        </p:nvSpPr>
        <p:spPr>
          <a:xfrm rot="0">
            <a:off x="1265891" y="3962400"/>
            <a:ext cx="5893800" cy="1152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dirty="0" lang="en-US" sz="4800">
                <a:solidFill>
                  <a:srgbClr val="86d1d8"/>
                </a:solidFill>
                <a:latin typeface="Arial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4000">
                <a:latin typeface="Arial"/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600">
                <a:latin typeface="Arial"/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137;p17">
            <a:extLst>
              <a:ext uri="{5DE8A660-D0F6-4732-9C99-651B5C42C2EA}">
                <a16:creationId xmlns:a16="http://schemas.microsoft.com/office/drawing/2010/main" id="{02FD22A9-1931-4F86-8653-69A337258A98}"/>
              </a:ext>
            </a:extLst>
          </p:cNvPr>
          <p:cNvSpPr/>
          <p:nvPr>
            <p:ph idx="12" type="body"/>
          </p:nvPr>
        </p:nvSpPr>
        <p:spPr>
          <a:xfrm rot="0">
            <a:off x="1304926" y="5334000"/>
            <a:ext cx="5854800" cy="71787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138;p17">
            <a:extLst>
              <a:ext uri="{BE13EDB3-3806-4B1D-AD04-1B1F90425844}">
                <a16:creationId xmlns:a16="http://schemas.microsoft.com/office/drawing/2010/main" id="{6860BA17-877C-4B6B-BCBF-87FC9B393D14}"/>
              </a:ext>
            </a:extLst>
          </p:cNvPr>
          <p:cNvSpPr/>
          <p:nvPr>
            <p:ph idx="13" type="body"/>
          </p:nvPr>
        </p:nvSpPr>
        <p:spPr>
          <a:xfrm rot="0">
            <a:off x="7767318" y="3962400"/>
            <a:ext cx="5872500" cy="1152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dirty="0" lang="en-US" sz="4800">
                <a:solidFill>
                  <a:srgbClr val="86d1d8"/>
                </a:solidFill>
                <a:latin typeface="Arial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4000">
                <a:latin typeface="Arial"/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600">
                <a:latin typeface="Arial"/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39;p17">
            <a:extLst>
              <a:ext uri="{17907E62-7E1F-46F0-AFCB-3805DC709F6B}">
                <a16:creationId xmlns:a16="http://schemas.microsoft.com/office/drawing/2010/main" id="{2D82490B-8062-4408-90D4-347686B7BCF5}"/>
              </a:ext>
            </a:extLst>
          </p:cNvPr>
          <p:cNvSpPr/>
          <p:nvPr>
            <p:ph idx="14" type="body"/>
          </p:nvPr>
        </p:nvSpPr>
        <p:spPr>
          <a:xfrm rot="0">
            <a:off x="7746212" y="5334000"/>
            <a:ext cx="5893500" cy="71787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140;p17">
            <a:extLst>
              <a:ext uri="{E8736D13-4A1A-46B1-B7D4-F023D4DD5221}">
                <a16:creationId xmlns:a16="http://schemas.microsoft.com/office/drawing/2010/main" id="{18FFD502-B71B-4EB1-ADA0-A5E9B7547AB6}"/>
              </a:ext>
            </a:extLst>
          </p:cNvPr>
          <p:cNvSpPr/>
          <p:nvPr>
            <p:ph idx="15" type="body"/>
          </p:nvPr>
        </p:nvSpPr>
        <p:spPr>
          <a:xfrm rot="0">
            <a:off x="14249400" y="3962400"/>
            <a:ext cx="5864100" cy="1152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dirty="0" lang="en-US" sz="4800">
                <a:solidFill>
                  <a:srgbClr val="86d1d8"/>
                </a:solidFill>
                <a:latin typeface="Arial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4000">
                <a:latin typeface="Arial"/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600">
                <a:latin typeface="Arial"/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" name="Google Shape;141;p17">
            <a:extLst>
              <a:ext uri="{0B4ABDA2-A42C-45D2-BA0F-FA07E3111CF2}">
                <a16:creationId xmlns:a16="http://schemas.microsoft.com/office/drawing/2010/main" id="{2E045FAA-6009-4174-A3E6-5D90B095916B}"/>
              </a:ext>
            </a:extLst>
          </p:cNvPr>
          <p:cNvSpPr/>
          <p:nvPr>
            <p:ph idx="16" type="body"/>
          </p:nvPr>
        </p:nvSpPr>
        <p:spPr>
          <a:xfrm rot="0">
            <a:off x="14249400" y="5334000"/>
            <a:ext cx="5864100" cy="71787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cxnSp>
        <p:nvCxnSpPr>
          <p:cNvPr id="9" name="Google Shape;142;p17">
            <a:extLst>
              <a:ext uri="{6611C7C0-5C6E-4941-A85C-961F6BF070AA}">
                <a16:creationId xmlns:a16="http://schemas.microsoft.com/office/drawing/2010/main" id="{69B81140-5C3F-40AE-8602-A68526CF180C}"/>
              </a:ext>
            </a:extLst>
          </p:cNvPr>
          <p:cNvCxnSpPr/>
          <p:nvPr/>
        </p:nvCxnSpPr>
        <p:spPr>
          <a:xfrm rot="0">
            <a:off x="7452282" y="4267200"/>
            <a:ext cx="0" cy="7924800"/>
          </a:xfrm>
          <a:prstGeom prst="line">
            <a:avLst/>
          </a:prstGeom>
          <a:noFill/>
          <a:ln cap="flat" w="12700">
            <a:solidFill>
              <a:srgbClr val="86d1d8">
                <a:alpha val="39610"/>
              </a:srgbClr>
            </a:solidFill>
            <a:prstDash val="solid"/>
            <a:round/>
          </a:ln>
        </p:spPr>
      </p:cxnSp>
      <p:cxnSp>
        <p:nvCxnSpPr>
          <p:cNvPr id="10" name="Google Shape;143;p17">
            <a:extLst>
              <a:ext uri="{4A088BB0-735F-48B2-A9BB-ABBAE5DB313A}">
                <a16:creationId xmlns:a16="http://schemas.microsoft.com/office/drawing/2010/main" id="{69EE1355-0EF0-4580-90AE-6989713AEAFD}"/>
              </a:ext>
            </a:extLst>
          </p:cNvPr>
          <p:cNvCxnSpPr/>
          <p:nvPr/>
        </p:nvCxnSpPr>
        <p:spPr>
          <a:xfrm rot="0">
            <a:off x="13924455" y="4267200"/>
            <a:ext cx="0" cy="7933798"/>
          </a:xfrm>
          <a:prstGeom prst="line">
            <a:avLst/>
          </a:prstGeom>
          <a:noFill/>
          <a:ln cap="flat" w="12700">
            <a:solidFill>
              <a:srgbClr val="86d1d8">
                <a:alpha val="39610"/>
              </a:srgbClr>
            </a:solidFill>
            <a:prstDash val="solid"/>
            <a:round/>
          </a:ln>
        </p:spPr>
      </p:cxnSp>
      <p:sp>
        <p:nvSpPr>
          <p:cNvPr id="11" name="Google Shape;144;p17">
            <a:extLst>
              <a:ext uri="{4EE63708-22D4-4E9D-B195-D66EDC135624}">
                <a16:creationId xmlns:a16="http://schemas.microsoft.com/office/drawing/2010/main" id="{E2AACF91-CD58-4A70-AEAA-E2D4BF4F8B59}"/>
              </a:ext>
            </a:extLst>
          </p:cNvPr>
          <p:cNvSpPr/>
          <p:nvPr>
            <p:ph idx="17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2" name="Google Shape;145;p17">
            <a:extLst>
              <a:ext uri="{38CAA8D1-C30B-4BC0-B27E-AFB14EBE3AD1}">
                <a16:creationId xmlns:a16="http://schemas.microsoft.com/office/drawing/2010/main" id="{6E55623B-E750-4356-B6BE-B6CF332B9D5A}"/>
              </a:ext>
            </a:extLst>
          </p:cNvPr>
          <p:cNvSpPr/>
          <p:nvPr>
            <p:ph idx="18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3" name="Google Shape;146;p17">
            <a:extLst>
              <a:ext uri="{589B922F-633D-4828-B168-0005CA475F7D}">
                <a16:creationId xmlns:a16="http://schemas.microsoft.com/office/drawing/2010/main" id="{6F0ED52C-E328-426E-914E-C7A758CAC561}"/>
              </a:ext>
            </a:extLst>
          </p:cNvPr>
          <p:cNvSpPr/>
          <p:nvPr>
            <p:ph idx="19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0F5574F0-0A9C-4991-9212-4BE4C974C16D}" type="slidenum"/>
            <a:endParaRPr dirty="0" lang="en-US"/>
          </a:p>
        </p:txBody>
      </p:sp>
    </p:spTree>
    <p:extLst>
      <p:ext uri="{FCAA0AE2-152A-48F9-842E-8583231F7F34}">
        <p14:creationId xmlns:p14="http://schemas.microsoft.com/office/powerpoint/2010/main" val="1761065115915"/>
      </p:ext>
    </p:extLst>
  </p:cSld>
  <p:clrMapOvr>
    <a:masterClrMapping/>
  </p:clrMapOvr>
</p:sldLayout>
</file>

<file path=ppt/slideLayouts/slideLayout1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18">
            <a:extLst>
              <a:ext uri="{A1A47FCE-AE38-41C8-968F-0A69EA376DFA}">
                <a16:creationId xmlns:a16="http://schemas.microsoft.com/office/drawing/2010/main" id="{555B5212-E378-45E3-BA47-EEF865E775D0}"/>
              </a:ext>
            </a:extLst>
          </p:cNvPr>
          <p:cNvSpPr/>
          <p:nvPr>
            <p:ph idx="10"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dirty="0" lang="en-US" sz="8400"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49;p18">
            <a:extLst>
              <a:ext uri="{81C94FDF-E4F9-412B-A0B5-BB254D463380}">
                <a16:creationId xmlns:a16="http://schemas.microsoft.com/office/drawing/2010/main" id="{68AEFDD8-1DC5-40D1-B277-50B15E937D73}"/>
              </a:ext>
            </a:extLst>
          </p:cNvPr>
          <p:cNvSpPr/>
          <p:nvPr>
            <p:ph idx="11" type="body"/>
          </p:nvPr>
        </p:nvSpPr>
        <p:spPr>
          <a:xfrm rot="0">
            <a:off x="1304926" y="8501898"/>
            <a:ext cx="5880000" cy="1152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dirty="0" lang="en-US" sz="4800">
                <a:solidFill>
                  <a:srgbClr val="86d1d8"/>
                </a:solidFill>
                <a:latin typeface="Arial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4000">
                <a:latin typeface="Arial"/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600">
                <a:latin typeface="Arial"/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150;p18">
            <a:extLst>
              <a:ext uri="{AC47E5E1-F972-407E-B2F6-E8EC3E371A76}">
                <a16:creationId xmlns:a16="http://schemas.microsoft.com/office/drawing/2010/main" id="{8C61B042-C621-4445-8076-103BBF510FF6}"/>
              </a:ext>
            </a:extLst>
          </p:cNvPr>
          <p:cNvSpPr/>
          <p:nvPr>
            <p:ph idx="12" type="pic"/>
          </p:nvPr>
        </p:nvSpPr>
        <p:spPr>
          <a:xfrm rot="0">
            <a:off x="1304926" y="4419600"/>
            <a:ext cx="5880000" cy="3048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dir="5400000" dist="50800">
              <a:srgbClr val="000000">
                <a:alpha val="41569"/>
              </a:srgbClr>
            </a:outerShdw>
          </a:effectLst>
        </p:spPr>
      </p:sp>
      <p:sp>
        <p:nvSpPr>
          <p:cNvPr id="5" name="Google Shape;151;p18">
            <a:extLst>
              <a:ext uri="{DD3D942F-A2BE-493B-BB6A-9510C97A1365}">
                <a16:creationId xmlns:a16="http://schemas.microsoft.com/office/drawing/2010/main" id="{D5FAE1C1-ED0C-4333-8E32-14E72CF8A6B7}"/>
              </a:ext>
            </a:extLst>
          </p:cNvPr>
          <p:cNvSpPr/>
          <p:nvPr>
            <p:ph idx="13" type="body"/>
          </p:nvPr>
        </p:nvSpPr>
        <p:spPr>
          <a:xfrm rot="0">
            <a:off x="1304926" y="9654423"/>
            <a:ext cx="5880000" cy="13185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52;p18">
            <a:extLst>
              <a:ext uri="{E44627DE-C744-4F63-8041-A7CED15A7AB0}">
                <a16:creationId xmlns:a16="http://schemas.microsoft.com/office/drawing/2010/main" id="{29076313-82AF-4240-86A2-B0E979EB5DD1}"/>
              </a:ext>
            </a:extLst>
          </p:cNvPr>
          <p:cNvSpPr/>
          <p:nvPr>
            <p:ph idx="14" type="body"/>
          </p:nvPr>
        </p:nvSpPr>
        <p:spPr>
          <a:xfrm rot="0">
            <a:off x="7778750" y="8501898"/>
            <a:ext cx="5861100" cy="1152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dirty="0" lang="en-US" sz="4800">
                <a:solidFill>
                  <a:srgbClr val="86d1d8"/>
                </a:solidFill>
                <a:latin typeface="Arial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4000">
                <a:latin typeface="Arial"/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600">
                <a:latin typeface="Arial"/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153;p18">
            <a:extLst>
              <a:ext uri="{0AFEC00D-3A16-492B-BEB9-D1F415D9ED7C}">
                <a16:creationId xmlns:a16="http://schemas.microsoft.com/office/drawing/2010/main" id="{0AAAA9E2-7AF7-4A74-BB5F-6C7B135A95B6}"/>
              </a:ext>
            </a:extLst>
          </p:cNvPr>
          <p:cNvSpPr/>
          <p:nvPr>
            <p:ph idx="15" type="pic"/>
          </p:nvPr>
        </p:nvSpPr>
        <p:spPr>
          <a:xfrm rot="0">
            <a:off x="7778749" y="4419600"/>
            <a:ext cx="5861100" cy="3048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dir="5400000" dist="50800">
              <a:srgbClr val="000000">
                <a:alpha val="41569"/>
              </a:srgbClr>
            </a:outerShdw>
          </a:effectLst>
        </p:spPr>
      </p:sp>
      <p:sp>
        <p:nvSpPr>
          <p:cNvPr id="8" name="Google Shape;154;p18">
            <a:extLst>
              <a:ext uri="{D729FD17-415E-4192-9BCB-4D9E5C8958A8}">
                <a16:creationId xmlns:a16="http://schemas.microsoft.com/office/drawing/2010/main" id="{4C6B83F4-60B1-40E4-A5B7-B1937B4C8DF8}"/>
              </a:ext>
            </a:extLst>
          </p:cNvPr>
          <p:cNvSpPr/>
          <p:nvPr>
            <p:ph idx="16" type="body"/>
          </p:nvPr>
        </p:nvSpPr>
        <p:spPr>
          <a:xfrm rot="0">
            <a:off x="7776044" y="9654421"/>
            <a:ext cx="5868900" cy="13185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9" name="Google Shape;155;p18">
            <a:extLst>
              <a:ext uri="{D634FF19-FC32-462A-A462-8C3297FDF71B}">
                <a16:creationId xmlns:a16="http://schemas.microsoft.com/office/drawing/2010/main" id="{BD9C6A72-F863-4B87-850D-80FF6EB4E96A}"/>
              </a:ext>
            </a:extLst>
          </p:cNvPr>
          <p:cNvSpPr/>
          <p:nvPr>
            <p:ph idx="17" type="body"/>
          </p:nvPr>
        </p:nvSpPr>
        <p:spPr>
          <a:xfrm rot="0">
            <a:off x="14249400" y="8501898"/>
            <a:ext cx="5864100" cy="1152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dirty="0" lang="en-US" sz="4800">
                <a:solidFill>
                  <a:srgbClr val="86d1d8"/>
                </a:solidFill>
                <a:latin typeface="Arial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4000">
                <a:latin typeface="Arial"/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600">
                <a:latin typeface="Arial"/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0" name="Google Shape;156;p18">
            <a:extLst>
              <a:ext uri="{A002E3A6-31D6-4013-9EF3-6C3F3202EFF9}">
                <a16:creationId xmlns:a16="http://schemas.microsoft.com/office/drawing/2010/main" id="{9FD40377-81C5-4319-9633-D736A2FAD410}"/>
              </a:ext>
            </a:extLst>
          </p:cNvPr>
          <p:cNvSpPr/>
          <p:nvPr>
            <p:ph idx="18" type="pic"/>
          </p:nvPr>
        </p:nvSpPr>
        <p:spPr>
          <a:xfrm rot="0">
            <a:off x="14249399" y="4419600"/>
            <a:ext cx="5864100" cy="3048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dir="5400000" dist="50800">
              <a:srgbClr val="000000">
                <a:alpha val="41569"/>
              </a:srgbClr>
            </a:outerShdw>
          </a:effectLst>
        </p:spPr>
      </p:sp>
      <p:sp>
        <p:nvSpPr>
          <p:cNvPr id="11" name="Google Shape;157;p18">
            <a:extLst>
              <a:ext uri="{F9DCB4FE-F6F1-468E-8BF8-75A3D74F92BC}">
                <a16:creationId xmlns:a16="http://schemas.microsoft.com/office/drawing/2010/main" id="{F6B4DECD-08C2-4790-8EE4-1E5C202744D6}"/>
              </a:ext>
            </a:extLst>
          </p:cNvPr>
          <p:cNvSpPr/>
          <p:nvPr>
            <p:ph idx="19" type="body"/>
          </p:nvPr>
        </p:nvSpPr>
        <p:spPr>
          <a:xfrm rot="0">
            <a:off x="14249151" y="9654417"/>
            <a:ext cx="5871900" cy="13185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cxnSp>
        <p:nvCxnSpPr>
          <p:cNvPr id="12" name="Google Shape;158;p18">
            <a:extLst>
              <a:ext uri="{AC3B73B6-D038-4F50-9B39-35AB12A31514}">
                <a16:creationId xmlns:a16="http://schemas.microsoft.com/office/drawing/2010/main" id="{CCA8FC19-53B0-4573-BD8E-3E85665FB282}"/>
              </a:ext>
            </a:extLst>
          </p:cNvPr>
          <p:cNvCxnSpPr/>
          <p:nvPr/>
        </p:nvCxnSpPr>
        <p:spPr>
          <a:xfrm rot="0">
            <a:off x="7452282" y="4267200"/>
            <a:ext cx="0" cy="7924800"/>
          </a:xfrm>
          <a:prstGeom prst="line">
            <a:avLst/>
          </a:prstGeom>
          <a:noFill/>
          <a:ln cap="flat" w="12700">
            <a:solidFill>
              <a:srgbClr val="86d1d8">
                <a:alpha val="39610"/>
              </a:srgbClr>
            </a:solidFill>
            <a:prstDash val="solid"/>
            <a:round/>
          </a:ln>
        </p:spPr>
      </p:cxnSp>
      <p:cxnSp>
        <p:nvCxnSpPr>
          <p:cNvPr id="13" name="Google Shape;159;p18">
            <a:extLst>
              <a:ext uri="{47E5DAEE-C355-442B-BECD-614D21511950}">
                <a16:creationId xmlns:a16="http://schemas.microsoft.com/office/drawing/2010/main" id="{18BC8B27-A45E-498F-8E05-C4A4433D29BC}"/>
              </a:ext>
            </a:extLst>
          </p:cNvPr>
          <p:cNvCxnSpPr/>
          <p:nvPr/>
        </p:nvCxnSpPr>
        <p:spPr>
          <a:xfrm rot="0">
            <a:off x="13924455" y="4267200"/>
            <a:ext cx="0" cy="7933798"/>
          </a:xfrm>
          <a:prstGeom prst="line">
            <a:avLst/>
          </a:prstGeom>
          <a:noFill/>
          <a:ln cap="flat" w="12700">
            <a:solidFill>
              <a:srgbClr val="86d1d8">
                <a:alpha val="39610"/>
              </a:srgbClr>
            </a:solidFill>
            <a:prstDash val="solid"/>
            <a:round/>
          </a:ln>
        </p:spPr>
      </p:cxnSp>
      <p:sp>
        <p:nvSpPr>
          <p:cNvPr id="14" name="Google Shape;160;p18">
            <a:extLst>
              <a:ext uri="{F306992D-F89F-4A3E-87F1-89F964EDD84F}">
                <a16:creationId xmlns:a16="http://schemas.microsoft.com/office/drawing/2010/main" id="{9F058F14-4A6A-46C6-B1E5-6899273048BB}"/>
              </a:ext>
            </a:extLst>
          </p:cNvPr>
          <p:cNvSpPr/>
          <p:nvPr>
            <p:ph idx="2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5" name="Google Shape;161;p18">
            <a:extLst>
              <a:ext uri="{61394D77-F1D0-4ECB-B3E5-44E4EEA3B5AB}">
                <a16:creationId xmlns:a16="http://schemas.microsoft.com/office/drawing/2010/main" id="{3D6DDE88-0516-4608-84D2-40D9D905779B}"/>
              </a:ext>
            </a:extLst>
          </p:cNvPr>
          <p:cNvSpPr/>
          <p:nvPr>
            <p:ph idx="2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6" name="Google Shape;162;p18">
            <a:extLst>
              <a:ext uri="{B4BB6DE9-7C89-4FFD-9F2C-C7A9F7FADA94}">
                <a16:creationId xmlns:a16="http://schemas.microsoft.com/office/drawing/2010/main" id="{629B65CA-30EB-4F9A-85C6-6160804BA4AA}"/>
              </a:ext>
            </a:extLst>
          </p:cNvPr>
          <p:cNvSpPr/>
          <p:nvPr>
            <p:ph idx="2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C40B3EA0-FE2F-4C83-97F8-ADD713F21656}" type="slidenum"/>
            <a:endParaRPr dirty="0" lang="en-US"/>
          </a:p>
        </p:txBody>
      </p:sp>
    </p:spTree>
    <p:extLst>
      <p:ext uri="{61A76367-142F-49FF-AE5E-FA30CD6E5CE8}">
        <p14:creationId xmlns:p14="http://schemas.microsoft.com/office/powerpoint/2010/main" val="1761065115920"/>
      </p:ext>
    </p:extLst>
  </p:cSld>
  <p:clrMapOvr>
    <a:masterClrMapping/>
  </p:clrMapOvr>
</p:sldLayout>
</file>

<file path=ppt/slideLayouts/slideLayout1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p19">
            <a:extLst>
              <a:ext uri="{80743579-BF7D-4D1D-A435-04003573459C}">
                <a16:creationId xmlns:a16="http://schemas.microsoft.com/office/drawing/2010/main" id="{E90DD8E7-EAFF-4932-9DED-A227F238CD44}"/>
              </a:ext>
            </a:extLst>
          </p:cNvPr>
          <p:cNvSpPr/>
          <p:nvPr>
            <p:ph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65;p19">
            <a:extLst>
              <a:ext uri="{20795E97-ABC3-4233-B423-EEDE13F1341B}">
                <a16:creationId xmlns:a16="http://schemas.microsoft.com/office/drawing/2010/main" id="{3E12AA38-EC3C-473E-8A6C-DBF799C4AC6F}"/>
              </a:ext>
            </a:extLst>
          </p:cNvPr>
          <p:cNvSpPr/>
          <p:nvPr>
            <p:ph idx="1" type="body"/>
          </p:nvPr>
        </p:nvSpPr>
        <p:spPr>
          <a:xfrm rot="5400000">
            <a:off x="6957606" y="-645262"/>
            <a:ext cx="8390999" cy="178932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3429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1pPr>
            <a:lvl2pPr algn="l" indent="-3429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2pPr>
            <a:lvl3pPr algn="l" indent="-3429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3pPr>
            <a:lvl4pPr algn="l" indent="-3429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4pPr>
            <a:lvl5pPr algn="l" indent="-3429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5pPr>
            <a:lvl6pPr algn="l" indent="-3429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6pPr>
            <a:lvl7pPr algn="l" indent="-3429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7pPr>
            <a:lvl8pPr algn="l" indent="-3429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8pPr>
            <a:lvl9pPr algn="l" indent="-3429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166;p19">
            <a:extLst>
              <a:ext uri="{AF126A89-BF23-4FF1-AE48-2CB5C6698C6B}">
                <a16:creationId xmlns:a16="http://schemas.microsoft.com/office/drawing/2010/main" id="{7BCD6439-6E25-415A-ADB8-4B2DABB95E0B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167;p19">
            <a:extLst>
              <a:ext uri="{61686C07-8CED-4F6C-962F-D40EB91D1BFE}">
                <a16:creationId xmlns:a16="http://schemas.microsoft.com/office/drawing/2010/main" id="{A44DAC1B-0FE0-4456-A439-57A11F2CC04D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68;p19">
            <a:extLst>
              <a:ext uri="{EFFC1639-87E3-4C78-80DD-4406F7FA9BE7}">
                <a16:creationId xmlns:a16="http://schemas.microsoft.com/office/drawing/2010/main" id="{B0A9587D-81B3-4D47-90B7-F035AB6D05E1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F94209F3-2D29-4CA1-9B95-FE6289BF2700}" type="slidenum"/>
            <a:endParaRPr dirty="0" lang="en-US"/>
          </a:p>
        </p:txBody>
      </p:sp>
    </p:spTree>
    <p:extLst>
      <p:ext uri="{F633925C-13E7-4808-9DAD-B0EDE4D52747}">
        <p14:creationId xmlns:p14="http://schemas.microsoft.com/office/powerpoint/2010/main" val="1761065115923"/>
      </p:ext>
    </p:extLst>
  </p:cSld>
  <p:clrMapOvr>
    <a:masterClrMapping/>
  </p:clrMapOvr>
</p:sldLayout>
</file>

<file path=ppt/slideLayouts/slideLayout1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0;p20">
            <a:extLst>
              <a:ext uri="{79ED11BE-BF95-4B54-8CBA-42F8A0A330D1}">
                <a16:creationId xmlns:a16="http://schemas.microsoft.com/office/drawing/2010/main" id="{E3B0E3ED-4FBD-4694-BED4-CCBB0DFB764E}"/>
              </a:ext>
            </a:extLst>
          </p:cNvPr>
          <p:cNvSpPr/>
          <p:nvPr>
            <p:ph type="title"/>
          </p:nvPr>
        </p:nvSpPr>
        <p:spPr>
          <a:xfrm rot="5400000">
            <a:off x="12534877" y="4933977"/>
            <a:ext cx="11652300" cy="35052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171;p20">
            <a:extLst>
              <a:ext uri="{528BEF51-7E8A-462A-BAB6-76168D4B1733}">
                <a16:creationId xmlns:a16="http://schemas.microsoft.com/office/drawing/2010/main" id="{DC766EAC-3825-4DAB-9C11-CECBC207FD62}"/>
              </a:ext>
            </a:extLst>
          </p:cNvPr>
          <p:cNvSpPr/>
          <p:nvPr>
            <p:ph idx="1" type="body"/>
          </p:nvPr>
        </p:nvSpPr>
        <p:spPr>
          <a:xfrm rot="5400000">
            <a:off x="3359075" y="-279421"/>
            <a:ext cx="10737901" cy="1484640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3429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1pPr>
            <a:lvl2pPr algn="l" indent="-3429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2pPr>
            <a:lvl3pPr algn="l" indent="-3429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3pPr>
            <a:lvl4pPr algn="l" indent="-3429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4pPr>
            <a:lvl5pPr algn="l" indent="-3429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5pPr>
            <a:lvl6pPr algn="l" indent="-3429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6pPr>
            <a:lvl7pPr algn="l" indent="-3429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7pPr>
            <a:lvl8pPr algn="l" indent="-3429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8pPr>
            <a:lvl9pPr algn="l" indent="-3429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172;p20">
            <a:extLst>
              <a:ext uri="{5DB7D5C1-29B8-4069-9CCB-FE13E40A0551}">
                <a16:creationId xmlns:a16="http://schemas.microsoft.com/office/drawing/2010/main" id="{8F9C5636-B98F-4936-B1F4-E273028DA218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173;p20">
            <a:extLst>
              <a:ext uri="{7EC4D56B-503E-4DFF-B786-B83333E68DBA}">
                <a16:creationId xmlns:a16="http://schemas.microsoft.com/office/drawing/2010/main" id="{9FFDF981-9415-4D59-860A-F68C26247012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174;p20">
            <a:extLst>
              <a:ext uri="{E156DEC1-B4A2-4BD0-9C3E-82D25C8B45D0}">
                <a16:creationId xmlns:a16="http://schemas.microsoft.com/office/drawing/2010/main" id="{D62CE46A-2477-41C0-94A3-06D971E97427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27504416-EC7B-448B-B66B-F27214DABEE5}" type="slidenum"/>
            <a:endParaRPr dirty="0" lang="en-US"/>
          </a:p>
        </p:txBody>
      </p:sp>
    </p:spTree>
    <p:extLst>
      <p:ext uri="{A94D6505-6B01-4E3F-A3C1-7A4BE4ECDEF7}">
        <p14:creationId xmlns:p14="http://schemas.microsoft.com/office/powerpoint/2010/main" val="1761065115925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3">
            <a:extLst>
              <a:ext uri="{5C63D89C-D4D0-4B80-B71B-A1AED22BEB5D}">
                <a16:creationId xmlns:a16="http://schemas.microsoft.com/office/drawing/2010/main" id="{19A1F207-DE16-45EF-9303-35DE50DEB263}"/>
              </a:ext>
            </a:extLst>
          </p:cNvPr>
          <p:cNvSpPr/>
          <p:nvPr>
            <p:ph type="body"/>
          </p:nvPr>
        </p:nvSpPr>
        <p:spPr>
          <a:xfrm rot="0">
            <a:off x="1257300" y="1879600"/>
            <a:ext cx="21869400" cy="7239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spAutoFit/>
          </a:bodyPr>
          <a:lstStyle>
            <a:lvl1pPr algn="ctr" indent="-228600" lvl="0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dirty="0" lang="en-US" sz="3800">
                <a:latin typeface="Century Gothic"/>
              </a:defRPr>
            </a:lvl1pPr>
            <a:lvl2pPr algn="l" indent="-3429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2pPr>
            <a:lvl3pPr algn="l" indent="-3429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3pPr>
            <a:lvl4pPr algn="l" indent="-3429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4pPr>
            <a:lvl5pPr algn="l" indent="-3429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5pPr>
            <a:lvl6pPr algn="l" indent="-3429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6pPr>
            <a:lvl7pPr algn="l" indent="-3429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7pPr>
            <a:lvl8pPr algn="l" indent="-3429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8pPr>
            <a:lvl9pPr algn="l" indent="-3429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45;p3">
            <a:extLst>
              <a:ext uri="{C9E17325-4FE0-4479-B65E-D2A189A99021}">
                <a16:creationId xmlns:a16="http://schemas.microsoft.com/office/drawing/2010/main" id="{C1FD9436-E86B-4114-9DA3-FF01C283878B}"/>
              </a:ext>
            </a:extLst>
          </p:cNvPr>
          <p:cNvSpPr/>
          <p:nvPr>
            <p:ph idx="1"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46;p3">
            <a:extLst>
              <a:ext uri="{0AC6B87E-FABE-4949-807D-E897B63FE7CB}">
                <a16:creationId xmlns:a16="http://schemas.microsoft.com/office/drawing/2010/main" id="{213C52DC-4CA1-48BA-9512-ED2C96E357EF}"/>
              </a:ext>
            </a:extLst>
          </p:cNvPr>
          <p:cNvSpPr/>
          <p:nvPr>
            <p:ph idx="2" type="body"/>
          </p:nvPr>
        </p:nvSpPr>
        <p:spPr>
          <a:xfrm rot="0">
            <a:off x="2206624" y="4105837"/>
            <a:ext cx="17893200" cy="83909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3429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1pPr>
            <a:lvl2pPr algn="l" indent="-3429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2pPr>
            <a:lvl3pPr algn="l" indent="-3429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3pPr>
            <a:lvl4pPr algn="l" indent="-3429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4pPr>
            <a:lvl5pPr algn="l" indent="-3429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5pPr>
            <a:lvl6pPr algn="l" indent="-3429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6pPr>
            <a:lvl7pPr algn="l" indent="-3429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7pPr>
            <a:lvl8pPr algn="l" indent="-3429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8pPr>
            <a:lvl9pPr algn="l" indent="-3429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47;p3">
            <a:extLst>
              <a:ext uri="{70D14A0C-D127-4263-B836-77C823FB81FC}">
                <a16:creationId xmlns:a16="http://schemas.microsoft.com/office/drawing/2010/main" id="{CEDD9B61-D1E6-495B-AF96-1FDD6A08C5AE}"/>
              </a:ext>
            </a:extLst>
          </p:cNvPr>
          <p:cNvSpPr/>
          <p:nvPr>
            <p:ph idx="12" sz="quarter" type="sldNum"/>
          </p:nvPr>
        </p:nvSpPr>
        <p:spPr>
          <a:xfrm rot="0">
            <a:off x="11952392" y="12983939"/>
            <a:ext cx="479100" cy="4989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E3AB2BC6-8452-48D4-AE65-2B03CC285F06}" type="slidenum"/>
            <a:endParaRPr dirty="0" lang="en-US"/>
          </a:p>
        </p:txBody>
      </p:sp>
      <p:sp>
        <p:nvSpPr>
          <p:cNvPr id="6" name="Google Shape;48;p3">
            <a:extLst>
              <a:ext uri="{C4F08DD6-8CE8-4AED-AC16-D659FEFBB69A}">
                <a16:creationId xmlns:a16="http://schemas.microsoft.com/office/drawing/2010/main" id="{ACD7AA62-A65C-4F31-86B0-75BD7EC49330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49;p3">
            <a:extLst>
              <a:ext uri="{8FD5B221-318D-4BB4-AB38-D1FDEE634DB1}">
                <a16:creationId xmlns:a16="http://schemas.microsoft.com/office/drawing/2010/main" id="{04959E48-6A75-4422-904F-1F5B4E9C27A8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</p:spTree>
    <p:extLst>
      <p:ext uri="{98B79CF6-0238-403A-9300-05BE793AF41D}">
        <p14:creationId xmlns:p14="http://schemas.microsoft.com/office/powerpoint/2010/main" val="1761065115876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4">
            <a:extLst>
              <a:ext uri="{C4E2F1CD-3231-4342-8554-60817E631CE9}">
                <a16:creationId xmlns:a16="http://schemas.microsoft.com/office/drawing/2010/main" id="{D4BD3DF6-8170-4BE6-95C8-3298583B1B20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52;p4">
            <a:extLst>
              <a:ext uri="{558B0FE9-3F2E-4A14-818E-D6F33A7DFCB2}">
                <a16:creationId xmlns:a16="http://schemas.microsoft.com/office/drawing/2010/main" id="{6ED50330-047E-4AFF-BA90-680EE74A9BBC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53;p4">
            <a:extLst>
              <a:ext uri="{9A037ADC-CAE5-4A05-A85A-D4E472B32FAC}">
                <a16:creationId xmlns:a16="http://schemas.microsoft.com/office/drawing/2010/main" id="{8080CA9E-2148-4A99-81CD-8A5C378F9976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F0C33599-8794-4212-9D65-212C82686A46}" type="slidenum"/>
            <a:endParaRPr dirty="0" lang="en-US"/>
          </a:p>
        </p:txBody>
      </p:sp>
    </p:spTree>
    <p:extLst>
      <p:ext uri="{FB6E8A3A-DBA7-4E64-B95A-4C48B4E04F06}">
        <p14:creationId xmlns:p14="http://schemas.microsoft.com/office/powerpoint/2010/main" val="1761065115879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5">
            <a:extLst>
              <a:ext uri="{337A8BD2-9380-4C6D-88FD-E0C781D1A67C}">
                <a16:creationId xmlns:a16="http://schemas.microsoft.com/office/drawing/2010/main" id="{6BA337EB-BE96-4FD9-8073-00F9F18CD525}"/>
              </a:ext>
            </a:extLst>
          </p:cNvPr>
          <p:cNvSpPr/>
          <p:nvPr>
            <p:ph type="body"/>
          </p:nvPr>
        </p:nvSpPr>
        <p:spPr>
          <a:xfrm rot="0">
            <a:off x="1257300" y="1854199"/>
            <a:ext cx="21869400" cy="10502999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rmAutofit/>
          </a:bodyPr>
          <a:lstStyle>
            <a:lvl1pPr algn="l" indent="-3429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1pPr>
            <a:lvl2pPr algn="l" indent="-3429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2pPr>
            <a:lvl3pPr algn="l" indent="-3429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3pPr>
            <a:lvl4pPr algn="l" indent="-3429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4pPr>
            <a:lvl5pPr algn="l" indent="-3429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5pPr>
            <a:lvl6pPr algn="l" indent="-3429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6pPr>
            <a:lvl7pPr algn="l" indent="-3429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7pPr>
            <a:lvl8pPr algn="l" indent="-3429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8pPr>
            <a:lvl9pPr algn="l" indent="-3429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56;p5">
            <a:extLst>
              <a:ext uri="{E1FE1459-9D23-41CF-A034-C1A58567816D}">
                <a16:creationId xmlns:a16="http://schemas.microsoft.com/office/drawing/2010/main" id="{845374C0-F00B-48A1-9F07-95184D301532}"/>
              </a:ext>
            </a:extLst>
          </p:cNvPr>
          <p:cNvSpPr/>
          <p:nvPr>
            <p:ph idx="1" sz="quarter" type="sldNum"/>
          </p:nvPr>
        </p:nvSpPr>
        <p:spPr>
          <a:xfrm rot="0">
            <a:off x="11952392" y="12983939"/>
            <a:ext cx="479100" cy="4989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DA4F85BD-9217-4386-8892-94003302E8CC}" type="slidenum"/>
            <a:endParaRPr dirty="0" lang="en-US"/>
          </a:p>
        </p:txBody>
      </p:sp>
      <p:sp>
        <p:nvSpPr>
          <p:cNvPr id="4" name="Google Shape;57;p5">
            <a:extLst>
              <a:ext uri="{3ADE2EDB-6F56-42C3-B624-714D5CD73890}">
                <a16:creationId xmlns:a16="http://schemas.microsoft.com/office/drawing/2010/main" id="{F849D2CD-CBAF-41CD-8E81-D758E427B190}"/>
              </a:ext>
            </a:extLst>
          </p:cNvPr>
          <p:cNvSpPr/>
          <p:nvPr>
            <p:ph idx="2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58;p5">
            <a:extLst>
              <a:ext uri="{4B96CCFB-E23F-4C30-96B5-A77208C99167}">
                <a16:creationId xmlns:a16="http://schemas.microsoft.com/office/drawing/2010/main" id="{29228345-EC9A-427A-BF54-8608BFD4B188}"/>
              </a:ext>
            </a:extLst>
          </p:cNvPr>
          <p:cNvSpPr/>
          <p:nvPr>
            <p:ph idx="3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</p:spTree>
    <p:extLst>
      <p:ext uri="{05A6C6D4-1A0E-4133-A12E-1020B0CF523B}">
        <p14:creationId xmlns:p14="http://schemas.microsoft.com/office/powerpoint/2010/main" val="1761065115881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6">
            <a:extLst>
              <a:ext uri="{2F9A1186-4C0D-4E4E-82CF-C84D5173B531}">
                <a16:creationId xmlns:a16="http://schemas.microsoft.com/office/drawing/2010/main" id="{B3AD3249-7C51-4D33-A069-B627B73F3996}"/>
              </a:ext>
            </a:extLst>
          </p:cNvPr>
          <p:cNvSpPr/>
          <p:nvPr>
            <p:ph idx="10" type="title"/>
          </p:nvPr>
        </p:nvSpPr>
        <p:spPr>
          <a:xfrm rot="0">
            <a:off x="2309909" y="2895600"/>
            <a:ext cx="17651400" cy="39624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dirty="0" lang="en-US" sz="9600"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61;p6">
            <a:extLst>
              <a:ext uri="{F13B0021-537E-4F36-BC34-2F09D628E2C1}">
                <a16:creationId xmlns:a16="http://schemas.microsoft.com/office/drawing/2010/main" id="{6855BF63-DFE8-47BA-977E-FDBD71084C1C}"/>
              </a:ext>
            </a:extLst>
          </p:cNvPr>
          <p:cNvSpPr/>
          <p:nvPr>
            <p:ph idx="11" type="body"/>
          </p:nvPr>
        </p:nvSpPr>
        <p:spPr>
          <a:xfrm rot="0">
            <a:off x="2309909" y="7315200"/>
            <a:ext cx="17651400" cy="47244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3600"/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400"/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000"/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18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62;p6">
            <a:extLst>
              <a:ext uri="{15C6D3D6-11EB-47A3-86B7-2D66F6AED766}">
                <a16:creationId xmlns:a16="http://schemas.microsoft.com/office/drawing/2010/main" id="{A8BEE5D6-7867-47AF-AE46-28606DDBCD79}"/>
              </a:ext>
            </a:extLst>
          </p:cNvPr>
          <p:cNvSpPr/>
          <p:nvPr>
            <p:ph idx="12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63;p6">
            <a:extLst>
              <a:ext uri="{FFFCAEA3-8DB4-4393-911B-A9D06D87CE7F}">
                <a16:creationId xmlns:a16="http://schemas.microsoft.com/office/drawing/2010/main" id="{5EC918A9-9055-4B75-A338-BFEAC76600B6}"/>
              </a:ext>
            </a:extLst>
          </p:cNvPr>
          <p:cNvSpPr/>
          <p:nvPr>
            <p:ph idx="13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64;p6">
            <a:extLst>
              <a:ext uri="{DD454CA1-1EE8-49CB-A6C4-B11F94E1C1D1}">
                <a16:creationId xmlns:a16="http://schemas.microsoft.com/office/drawing/2010/main" id="{5DEF37F9-CC48-4E1E-8A5C-04E5DB0CA365}"/>
              </a:ext>
            </a:extLst>
          </p:cNvPr>
          <p:cNvSpPr/>
          <p:nvPr>
            <p:ph idx="14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BA1ED1E4-F709-4A47-8F04-F8679760702C}" type="slidenum"/>
            <a:endParaRPr dirty="0" lang="en-US"/>
          </a:p>
        </p:txBody>
      </p:sp>
    </p:spTree>
    <p:extLst>
      <p:ext uri="{F3C55A01-E9DC-4AEC-973A-4D41CDC8442B}">
        <p14:creationId xmlns:p14="http://schemas.microsoft.com/office/powerpoint/2010/main" val="1761065115883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7">
            <a:extLst>
              <a:ext uri="{618816FA-7EE7-48F0-A2BD-5B2EFC2353AB}">
                <a16:creationId xmlns:a16="http://schemas.microsoft.com/office/drawing/2010/main" id="{283A402A-60C9-472C-A3EB-5812419AAE27}"/>
              </a:ext>
            </a:extLst>
          </p:cNvPr>
          <p:cNvSpPr/>
          <p:nvPr>
            <p:ph type="title"/>
          </p:nvPr>
        </p:nvSpPr>
        <p:spPr>
          <a:xfrm rot="0">
            <a:off x="2309913" y="5723466"/>
            <a:ext cx="17651400" cy="38313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lang="en-US" sz="8000">
                <a:latin typeface="Arial"/>
              </a:defRPr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67;p7">
            <a:extLst>
              <a:ext uri="{6D96D356-F7DF-4691-AF8E-87B53E5C744C}">
                <a16:creationId xmlns:a16="http://schemas.microsoft.com/office/drawing/2010/main" id="{8F8963F9-0DB3-4F38-85E8-DB022F7CBD12}"/>
              </a:ext>
            </a:extLst>
          </p:cNvPr>
          <p:cNvSpPr/>
          <p:nvPr>
            <p:ph idx="1" type="body"/>
          </p:nvPr>
        </p:nvSpPr>
        <p:spPr>
          <a:xfrm rot="0">
            <a:off x="2309910" y="9554762"/>
            <a:ext cx="17651400" cy="17208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cap="none" dirty="0" lang="en-US" sz="4000">
                <a:solidFill>
                  <a:srgbClr val="86d1d8"/>
                </a:solidFill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3600">
                <a:solidFill>
                  <a:schemeClr val="lt1"/>
                </a:solidFill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3200">
                <a:solidFill>
                  <a:schemeClr val="lt1"/>
                </a:solidFill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dirty="0" lang="en-US" sz="2800">
                <a:solidFill>
                  <a:schemeClr val="lt1"/>
                </a:solidFill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68;p7">
            <a:extLst>
              <a:ext uri="{D05E679E-D5EE-44DC-A22C-A034B6C13291}">
                <a16:creationId xmlns:a16="http://schemas.microsoft.com/office/drawing/2010/main" id="{A4A0550D-DA91-4B7D-967E-FDE28D5C0A28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69;p7">
            <a:extLst>
              <a:ext uri="{4572FD51-00B4-42F6-9D07-971A46554F29}">
                <a16:creationId xmlns:a16="http://schemas.microsoft.com/office/drawing/2010/main" id="{B076212B-4A08-45D7-A640-BF0FDAD3BA18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70;p7">
            <a:extLst>
              <a:ext uri="{5145BC23-7647-40A0-9330-A26DDB559491}">
                <a16:creationId xmlns:a16="http://schemas.microsoft.com/office/drawing/2010/main" id="{2149F537-EA04-41E0-BC80-1FEA6F283C98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A0CD3835-2DAC-4CA6-9CDC-FE44FAAF8794}" type="slidenum"/>
            <a:endParaRPr dirty="0" lang="en-US"/>
          </a:p>
        </p:txBody>
      </p:sp>
    </p:spTree>
    <p:extLst>
      <p:ext uri="{E5781D22-E83B-43D4-B6D3-83E0176E55D8}">
        <p14:creationId xmlns:p14="http://schemas.microsoft.com/office/powerpoint/2010/main" val="1761065115886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8">
            <a:extLst>
              <a:ext uri="{C5EDD80D-CCCC-45E3-9838-128111B28200}">
                <a16:creationId xmlns:a16="http://schemas.microsoft.com/office/drawing/2010/main" id="{9F5F104E-0303-4F9B-BA01-97409BD13E65}"/>
              </a:ext>
            </a:extLst>
          </p:cNvPr>
          <p:cNvSpPr/>
          <p:nvPr>
            <p:ph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73;p8">
            <a:extLst>
              <a:ext uri="{3882C8D3-32A9-4879-A0C1-44C8FFA1118F}">
                <a16:creationId xmlns:a16="http://schemas.microsoft.com/office/drawing/2010/main" id="{41C60B6D-D8A5-4068-9786-40F345DA9903}"/>
              </a:ext>
            </a:extLst>
          </p:cNvPr>
          <p:cNvSpPr/>
          <p:nvPr>
            <p:ph idx="1" type="body"/>
          </p:nvPr>
        </p:nvSpPr>
        <p:spPr>
          <a:xfrm rot="0">
            <a:off x="2206624" y="4105837"/>
            <a:ext cx="17893200" cy="83909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3429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1pPr>
            <a:lvl2pPr algn="l" indent="-3429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2pPr>
            <a:lvl3pPr algn="l" indent="-3429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3pPr>
            <a:lvl4pPr algn="l" indent="-3429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4pPr>
            <a:lvl5pPr algn="l" indent="-3429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5pPr>
            <a:lvl6pPr algn="l" indent="-3429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6pPr>
            <a:lvl7pPr algn="l" indent="-3429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7pPr>
            <a:lvl8pPr algn="l" indent="-3429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8pPr>
            <a:lvl9pPr algn="l" indent="-3429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74;p8">
            <a:extLst>
              <a:ext uri="{32FF64CC-50A5-4F65-8030-D015EC13BE06}">
                <a16:creationId xmlns:a16="http://schemas.microsoft.com/office/drawing/2010/main" id="{CFF71728-3599-4190-85FC-F37EF44A6373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75;p8">
            <a:extLst>
              <a:ext uri="{4CFB3165-1324-49F5-AA5F-2FF13E8AF202}">
                <a16:creationId xmlns:a16="http://schemas.microsoft.com/office/drawing/2010/main" id="{2791FE82-7441-44BD-A97C-7ADA767066BC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76;p8">
            <a:extLst>
              <a:ext uri="{039C3E35-B583-46E5-A006-3D82697BF408}">
                <a16:creationId xmlns:a16="http://schemas.microsoft.com/office/drawing/2010/main" id="{7EBC8B13-4C7B-4D2E-B8D7-0CF6CD10082D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D5586289-DA5B-4211-936A-7F74B75F2360}" type="slidenum"/>
            <a:endParaRPr dirty="0" lang="en-US"/>
          </a:p>
        </p:txBody>
      </p:sp>
    </p:spTree>
    <p:extLst>
      <p:ext uri="{DE8D1899-691D-48ED-8C96-EAAFE1E80C4B}">
        <p14:creationId xmlns:p14="http://schemas.microsoft.com/office/powerpoint/2010/main" val="1761065115888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9">
            <a:extLst>
              <a:ext uri="{673582A8-7C5E-414E-A6EE-B4DA62E5C2B1}">
                <a16:creationId xmlns:a16="http://schemas.microsoft.com/office/drawing/2010/main" id="{9F3A21F0-2E6D-4461-B6AB-E1CFE88FAD8D}"/>
              </a:ext>
            </a:extLst>
          </p:cNvPr>
          <p:cNvSpPr/>
          <p:nvPr>
            <p:ph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79;p9">
            <a:extLst>
              <a:ext uri="{1C534466-FE19-4006-AE3C-40D7CE0F5FE3}">
                <a16:creationId xmlns:a16="http://schemas.microsoft.com/office/drawing/2010/main" id="{9D897BFB-4FC1-4DA9-A704-821267C0A395}"/>
              </a:ext>
            </a:extLst>
          </p:cNvPr>
          <p:cNvSpPr/>
          <p:nvPr>
            <p:ph idx="1" type="body"/>
          </p:nvPr>
        </p:nvSpPr>
        <p:spPr>
          <a:xfrm rot="0">
            <a:off x="2206624" y="4121151"/>
            <a:ext cx="8792699" cy="83915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4572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600"/>
            </a:lvl1pPr>
            <a:lvl2pPr algn="l" indent="-4318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200"/>
            </a:lvl2pPr>
            <a:lvl3pPr algn="l" indent="-4064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3pPr>
            <a:lvl4pPr algn="l" indent="-3810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4pPr>
            <a:lvl5pPr algn="l" indent="-3810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5pPr>
            <a:lvl6pPr algn="l" indent="-3810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6pPr>
            <a:lvl7pPr algn="l" indent="-3810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7pPr>
            <a:lvl8pPr algn="l" indent="-3810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8pPr>
            <a:lvl9pPr algn="l" indent="-3810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80;p9">
            <a:extLst>
              <a:ext uri="{EF994D0E-F6D2-4F99-BC71-0BEBE17B2A77}">
                <a16:creationId xmlns:a16="http://schemas.microsoft.com/office/drawing/2010/main" id="{AC21B849-17A9-4F57-B122-D106685AD990}"/>
              </a:ext>
            </a:extLst>
          </p:cNvPr>
          <p:cNvSpPr/>
          <p:nvPr>
            <p:ph idx="2" type="body"/>
          </p:nvPr>
        </p:nvSpPr>
        <p:spPr>
          <a:xfrm rot="0">
            <a:off x="11308987" y="4112185"/>
            <a:ext cx="8792699" cy="8400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4572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600"/>
            </a:lvl1pPr>
            <a:lvl2pPr algn="l" indent="-4318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200"/>
            </a:lvl2pPr>
            <a:lvl3pPr algn="l" indent="-4064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3pPr>
            <a:lvl4pPr algn="l" indent="-3810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4pPr>
            <a:lvl5pPr algn="l" indent="-3810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5pPr>
            <a:lvl6pPr algn="l" indent="-3810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6pPr>
            <a:lvl7pPr algn="l" indent="-3810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7pPr>
            <a:lvl8pPr algn="l" indent="-3810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8pPr>
            <a:lvl9pPr algn="l" indent="-3810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81;p9">
            <a:extLst>
              <a:ext uri="{391B5D54-06CD-41E9-BC53-5D93FFC0AFC0}">
                <a16:creationId xmlns:a16="http://schemas.microsoft.com/office/drawing/2010/main" id="{BAC233C7-87E3-49DD-A1C4-711A9C77C217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82;p9">
            <a:extLst>
              <a:ext uri="{CF8CE82A-089A-4699-A25A-D1077BEA0667}">
                <a16:creationId xmlns:a16="http://schemas.microsoft.com/office/drawing/2010/main" id="{05570F3F-75A8-4B51-B827-FEE09AA6D005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83;p9">
            <a:extLst>
              <a:ext uri="{24D9FEEC-0A49-4EBB-A34D-9F9E65F9A584}">
                <a16:creationId xmlns:a16="http://schemas.microsoft.com/office/drawing/2010/main" id="{0021B4AC-09B5-48ED-93B0-DDE0E4046DA1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F18476C6-3A6B-4AFE-936D-F03078AD0B44}" type="slidenum"/>
            <a:endParaRPr dirty="0" lang="en-US"/>
          </a:p>
        </p:txBody>
      </p:sp>
    </p:spTree>
    <p:extLst>
      <p:ext uri="{979CD090-F2DA-43A5-A0B9-E590C72FCF5C}">
        <p14:creationId xmlns:p14="http://schemas.microsoft.com/office/powerpoint/2010/main" val="1761065115890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0">
            <a:extLst>
              <a:ext uri="{CE9E3A50-43CB-4A94-9CD2-7D74309B5FD6}">
                <a16:creationId xmlns:a16="http://schemas.microsoft.com/office/drawing/2010/main" id="{6CEC5106-EB78-476D-8827-CE74788068F9}"/>
              </a:ext>
            </a:extLst>
          </p:cNvPr>
          <p:cNvSpPr/>
          <p:nvPr>
            <p:ph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Google Shape;86;p10">
            <a:extLst>
              <a:ext uri="{0C4921C0-A962-4D43-A915-B1CF538FA7FA}">
                <a16:creationId xmlns:a16="http://schemas.microsoft.com/office/drawing/2010/main" id="{A9089CA5-8594-49A2-AB12-6A219248B88E}"/>
              </a:ext>
            </a:extLst>
          </p:cNvPr>
          <p:cNvSpPr/>
          <p:nvPr>
            <p:ph idx="1" type="body"/>
          </p:nvPr>
        </p:nvSpPr>
        <p:spPr>
          <a:xfrm rot="0">
            <a:off x="2206626" y="3810000"/>
            <a:ext cx="8792699" cy="1152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dirty="0" lang="en-US" sz="4800">
                <a:solidFill>
                  <a:srgbClr val="86d1d8"/>
                </a:solidFill>
                <a:latin typeface="Arial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4000">
                <a:latin typeface="Arial"/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600">
                <a:latin typeface="Arial"/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Google Shape;87;p10">
            <a:extLst>
              <a:ext uri="{6B7FB34C-849D-40E8-9C23-EF55EBF7996E}">
                <a16:creationId xmlns:a16="http://schemas.microsoft.com/office/drawing/2010/main" id="{071BD7D1-52B4-49D2-A8F3-8E59BF6F4C21}"/>
              </a:ext>
            </a:extLst>
          </p:cNvPr>
          <p:cNvSpPr/>
          <p:nvPr>
            <p:ph idx="2" type="body"/>
          </p:nvPr>
        </p:nvSpPr>
        <p:spPr>
          <a:xfrm rot="0">
            <a:off x="2206624" y="5029200"/>
            <a:ext cx="8792699" cy="74835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4572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600"/>
            </a:lvl1pPr>
            <a:lvl2pPr algn="l" indent="-4318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200"/>
            </a:lvl2pPr>
            <a:lvl3pPr algn="l" indent="-4064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3pPr>
            <a:lvl4pPr algn="l" indent="-3810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4pPr>
            <a:lvl5pPr algn="l" indent="-3810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5pPr>
            <a:lvl6pPr algn="l" indent="-3810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6pPr>
            <a:lvl7pPr algn="l" indent="-3810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7pPr>
            <a:lvl8pPr algn="l" indent="-3810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8pPr>
            <a:lvl9pPr algn="l" indent="-3810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Google Shape;88;p10">
            <a:extLst>
              <a:ext uri="{AE8A7BE5-811B-4651-B00C-8421DE0E07F9}">
                <a16:creationId xmlns:a16="http://schemas.microsoft.com/office/drawing/2010/main" id="{30D71E68-0B5C-4544-AE19-0CFB9C4DDB7A}"/>
              </a:ext>
            </a:extLst>
          </p:cNvPr>
          <p:cNvSpPr/>
          <p:nvPr>
            <p:ph idx="3" type="body"/>
          </p:nvPr>
        </p:nvSpPr>
        <p:spPr>
          <a:xfrm rot="0">
            <a:off x="11308991" y="3810000"/>
            <a:ext cx="8792699" cy="1152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indent="-2286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0" dirty="0" lang="en-US" sz="4800">
                <a:solidFill>
                  <a:srgbClr val="86d1d8"/>
                </a:solidFill>
                <a:latin typeface="Arial"/>
              </a:defRPr>
            </a:lvl1pPr>
            <a:lvl2pPr algn="l" indent="-2286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4000">
                <a:latin typeface="Arial"/>
              </a:defRPr>
            </a:lvl2pPr>
            <a:lvl3pPr algn="l" indent="-2286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600">
                <a:latin typeface="Arial"/>
              </a:defRPr>
            </a:lvl3pPr>
            <a:lvl4pPr algn="l" indent="-2286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4pPr>
            <a:lvl5pPr algn="l" indent="-2286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5pPr>
            <a:lvl6pPr algn="l" indent="-2286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6pPr>
            <a:lvl7pPr algn="l" indent="-2286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7pPr>
            <a:lvl8pPr algn="l" indent="-2286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8pPr>
            <a:lvl9pPr algn="l" indent="-2286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defRPr b="1" dirty="0" lang="en-US" sz="3200"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Google Shape;89;p10">
            <a:extLst>
              <a:ext uri="{BB32ECC3-728C-4C60-91DB-BD296B7F4016}">
                <a16:creationId xmlns:a16="http://schemas.microsoft.com/office/drawing/2010/main" id="{2B7243F4-9D44-416A-AFCA-B81664660CE9}"/>
              </a:ext>
            </a:extLst>
          </p:cNvPr>
          <p:cNvSpPr/>
          <p:nvPr>
            <p:ph idx="4" type="body"/>
          </p:nvPr>
        </p:nvSpPr>
        <p:spPr>
          <a:xfrm rot="0">
            <a:off x="11308991" y="5029200"/>
            <a:ext cx="8792699" cy="74835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457200" lvl="0" marL="457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600"/>
            </a:lvl1pPr>
            <a:lvl2pPr algn="l" indent="-431800" lvl="1" marL="914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3200"/>
            </a:lvl2pPr>
            <a:lvl3pPr algn="l" indent="-406400" lvl="2" marL="1371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800"/>
            </a:lvl3pPr>
            <a:lvl4pPr algn="l" indent="-381000" lvl="3" marL="1828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4pPr>
            <a:lvl5pPr algn="l" indent="-381000" lvl="4" marL="22860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5pPr>
            <a:lvl6pPr algn="l" indent="-381000" lvl="5" marL="27432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6pPr>
            <a:lvl7pPr algn="l" indent="-381000" lvl="6" marL="32004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7pPr>
            <a:lvl8pPr algn="l" indent="-381000" lvl="7" marL="36576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8pPr>
            <a:lvl9pPr algn="l" indent="-381000" lvl="8" marL="4114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defRPr dirty="0" lang="en-US" sz="24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Google Shape;90;p10">
            <a:extLst>
              <a:ext uri="{F4017E27-2755-42F7-8303-4F873BF1F9C7}">
                <a16:creationId xmlns:a16="http://schemas.microsoft.com/office/drawing/2010/main" id="{D6A15C38-9743-44F9-9788-2616B06EC9DE}"/>
              </a:ext>
            </a:extLst>
          </p:cNvPr>
          <p:cNvSpPr/>
          <p:nvPr>
            <p:ph idx="10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" name="Google Shape;91;p10">
            <a:extLst>
              <a:ext uri="{93E2F7BF-A258-4AE0-BA65-DD7B4482F3BA}">
                <a16:creationId xmlns:a16="http://schemas.microsoft.com/office/drawing/2010/main" id="{5BC836F3-7569-4D4E-B882-5813920279B5}"/>
              </a:ext>
            </a:extLst>
          </p:cNvPr>
          <p:cNvSpPr/>
          <p:nvPr>
            <p:ph idx="11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l" lvl="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l" lvl="2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l" lvl="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l" lvl="4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l" lvl="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l" lvl="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l" lvl="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l" lvl="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9" name="Google Shape;92;p10">
            <a:extLst>
              <a:ext uri="{53AAF0A6-BD57-4A05-8FED-82F17F902BFB}">
                <a16:creationId xmlns:a16="http://schemas.microsoft.com/office/drawing/2010/main" id="{543911E5-4A19-422A-8BCD-9C207D9E2BED}"/>
              </a:ext>
            </a:extLst>
          </p:cNvPr>
          <p:cNvSpPr/>
          <p:nvPr>
            <p:ph idx="12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93841C9D-7CAE-4CB9-BC1E-A51097CDAC60}" type="slidenum"/>
            <a:endParaRPr dirty="0" lang="en-US"/>
          </a:p>
        </p:txBody>
      </p:sp>
    </p:spTree>
    <p:extLst>
      <p:ext uri="{5A0480A8-C839-4ACA-8A12-1F2A26A2FEA3}">
        <p14:creationId xmlns:p14="http://schemas.microsoft.com/office/powerpoint/2010/main" val="1761065115894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0" Target="../theme/theme1.xml" Type="http://schemas.openxmlformats.org/officeDocument/2006/relationships/theme"/><Relationship Id="rId21" Target="../media/image1.png" Type="http://schemas.openxmlformats.org/officeDocument/2006/relationships/image"/><Relationship Id="rId22" Target="../media/image2.png" Type="http://schemas.openxmlformats.org/officeDocument/2006/relationships/image"/><Relationship Id="rId23" Target="../media/image3.png" Type="http://schemas.openxmlformats.org/officeDocument/2006/relationships/image"/><Relationship Id="rId24" Target="../media/image4.png" Type="http://schemas.openxmlformats.org/officeDocument/2006/relationships/image"/><Relationship Id="rId25" Target="../media/image5.png" Type="http://schemas.openxmlformats.org/officeDocument/2006/relationships/imag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blipFill dpi="0"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6;p1">
            <a:extLst>
              <a:ext uri="{7866FA74-E397-49CD-86D0-E1B57BE64021}">
                <a16:creationId xmlns:a16="http://schemas.microsoft.com/office/drawing/2010/main" id="{6F9BC76B-46F9-4963-978B-2CD6583D74AD}"/>
              </a:ext>
            </a:extLst>
          </p:cNvPr>
          <p:cNvPicPr/>
          <p:nvPr/>
        </p:nvPicPr>
        <p:blipFill>
          <a:blip r:embed="rId22"/>
          <a:srcRect b="0" l="3614" r="0" t="0"/>
          <a:stretch>
            <a:fillRect/>
          </a:stretch>
        </p:blipFill>
        <p:spPr>
          <a:xfrm rot="0">
            <a:off x="0" y="5339371"/>
            <a:ext cx="8074022" cy="837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7;p1">
            <a:extLst>
              <a:ext uri="{D8B94E76-E3F5-4F7D-9991-614360CDD555}">
                <a16:creationId xmlns:a16="http://schemas.microsoft.com/office/drawing/2010/main" id="{1BD6B622-2D04-459A-88B5-6DF89695BDF3}"/>
              </a:ext>
            </a:extLst>
          </p:cNvPr>
          <p:cNvPicPr/>
          <p:nvPr/>
        </p:nvPicPr>
        <p:blipFill>
          <a:blip r:embed="rId23"/>
          <a:srcRect b="0" l="35641" r="0" t="0"/>
          <a:stretch>
            <a:fillRect/>
          </a:stretch>
        </p:blipFill>
        <p:spPr>
          <a:xfrm rot="0">
            <a:off x="0" y="5784695"/>
            <a:ext cx="3044824" cy="47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;p1">
            <a:extLst>
              <a:ext uri="{5F091C41-A808-4D43-A2E3-C8FB618C9601}">
                <a16:creationId xmlns:a16="http://schemas.microsoft.com/office/drawing/2010/main" id="{4B180295-8FD2-4D71-BBCC-529EF43C2BA6}"/>
              </a:ext>
            </a:extLst>
          </p:cNvPr>
          <p:cNvSpPr/>
          <p:nvPr/>
        </p:nvSpPr>
        <p:spPr>
          <a:xfrm rot="0">
            <a:off x="17218024" y="3352800"/>
            <a:ext cx="5638800" cy="5638800"/>
          </a:xfrm>
          <a:prstGeom prst="ellipse">
            <a:avLst/>
          </a:prstGeom>
          <a:gradFill rotWithShape="1">
            <a:gsLst>
              <a:gs pos="0">
                <a:srgbClr val="4cb9c3">
                  <a:alpha val="5488"/>
                </a:srgbClr>
              </a:gs>
              <a:gs pos="36000">
                <a:srgbClr val="4cb9c3">
                  <a:alpha val="4705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txBody>
          <a:bodyPr anchor="ctr" bIns="91425" lIns="91425" rIns="91425" rtlCol="0" spcFirstLastPara="true" tIns="91425" wrap="square">
            <a:noAutofit/>
          </a:bodyPr>
          <a:lstStyle/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dirty="0" i="0" lang="en-US" strike="noStrike" sz="1400" u="none">
                <a:solidFill>
                  <a:srgbClr val="000000"/>
                </a:solidFill>
                <a:latin typeface="Arial"/>
              </a:rPr>
              <a:t/>
            </a:r>
            <a:endParaRPr b="0" cap="none" dirty="0" i="0" lang="en-US" strike="noStrike" sz="1400" u="non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oogle Shape;29;p1">
            <a:extLst>
              <a:ext uri="{77E4E58D-8843-4050-9930-D1DFF92AEB6D}">
                <a16:creationId xmlns:a16="http://schemas.microsoft.com/office/drawing/2010/main" id="{F9006352-E356-418D-9DA1-BE3BF8F6AA20}"/>
              </a:ext>
            </a:extLst>
          </p:cNvPr>
          <p:cNvPicPr/>
          <p:nvPr/>
        </p:nvPicPr>
        <p:blipFill>
          <a:blip r:embed="rId24"/>
          <a:srcRect b="0" l="0" r="0" t="28810"/>
          <a:stretch>
            <a:fillRect/>
          </a:stretch>
        </p:blipFill>
        <p:spPr>
          <a:xfrm rot="0">
            <a:off x="15998825" y="1"/>
            <a:ext cx="3206774" cy="228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;p1">
            <a:extLst>
              <a:ext uri="{7444D04A-B6D4-4C98-8260-F4AD9E1660D0}">
                <a16:creationId xmlns:a16="http://schemas.microsoft.com/office/drawing/2010/main" id="{55316385-85E2-4FB2-8CD7-EF50EB956DCE}"/>
              </a:ext>
            </a:extLst>
          </p:cNvPr>
          <p:cNvPicPr/>
          <p:nvPr/>
        </p:nvPicPr>
        <p:blipFill>
          <a:blip r:embed="rId25"/>
          <a:srcRect b="23318" l="0" r="0" t="0"/>
          <a:stretch>
            <a:fillRect/>
          </a:stretch>
        </p:blipFill>
        <p:spPr>
          <a:xfrm rot="0">
            <a:off x="17211756" y="12192000"/>
            <a:ext cx="198746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;p1">
            <a:extLst>
              <a:ext uri="{7D155928-CE4E-4914-B9E9-C023CFF71DF3}">
                <a16:creationId xmlns:a16="http://schemas.microsoft.com/office/drawing/2010/main" id="{DB288C56-925F-4AA4-A898-C11A9DF3C381}"/>
              </a:ext>
            </a:extLst>
          </p:cNvPr>
          <p:cNvSpPr/>
          <p:nvPr/>
        </p:nvSpPr>
        <p:spPr>
          <a:xfrm rot="0">
            <a:off x="20875624" y="0"/>
            <a:ext cx="13716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>
              <a:srgbClr val="000000">
                <a:alpha val="43530"/>
              </a:srgbClr>
            </a:outerShdw>
          </a:effectLst>
        </p:spPr>
        <p:txBody>
          <a:bodyPr anchor="ctr" bIns="91425" lIns="91425" rIns="91425" rtlCol="0" spcFirstLastPara="true" tIns="91425" wrap="square">
            <a:noAutofit/>
          </a:bodyPr>
          <a:lstStyle/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dirty="0" i="0" lang="en-US" strike="noStrike" sz="1400" u="none">
                <a:solidFill>
                  <a:srgbClr val="000000"/>
                </a:solidFill>
                <a:latin typeface="Arial"/>
              </a:rPr>
              <a:t/>
            </a:r>
            <a:endParaRPr b="0" cap="none" dirty="0" i="0" lang="en-US" strike="noStrike" sz="1400" u="non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Google Shape;32;p1">
            <a:extLst>
              <a:ext uri="{EC5BA618-E37A-4A6B-8FC8-108BA1C0F121}">
                <a16:creationId xmlns:a16="http://schemas.microsoft.com/office/drawing/2010/main" id="{3F68F800-75CA-4060-B8F7-50D164A15F46}"/>
              </a:ext>
            </a:extLst>
          </p:cNvPr>
          <p:cNvSpPr/>
          <p:nvPr>
            <p:ph type="title"/>
          </p:nvPr>
        </p:nvSpPr>
        <p:spPr>
          <a:xfrm rot="0">
            <a:off x="1292223" y="9054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8400" u="none">
                <a:solidFill>
                  <a:srgbClr val="ebebeb"/>
                </a:solidFill>
                <a:latin typeface="Century Gothic"/>
              </a:defRPr>
            </a:lvl1pPr>
            <a:lvl2pPr algn="l" lvl="1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rgbClr val="ebebeb"/>
                </a:solidFill>
                <a:latin typeface="Arial"/>
              </a:defRPr>
            </a:lvl2pPr>
            <a:lvl3pPr algn="l" lvl="2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rgbClr val="ebebeb"/>
                </a:solidFill>
                <a:latin typeface="Arial"/>
              </a:defRPr>
            </a:lvl3pPr>
            <a:lvl4pPr algn="l" lvl="3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rgbClr val="ebebeb"/>
                </a:solidFill>
                <a:latin typeface="Arial"/>
              </a:defRPr>
            </a:lvl4pPr>
            <a:lvl5pPr algn="l" lvl="4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rgbClr val="ebebeb"/>
                </a:solidFill>
                <a:latin typeface="Arial"/>
              </a:defRPr>
            </a:lvl5pPr>
            <a:lvl6pPr algn="l" lvl="5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rgbClr val="ebebeb"/>
                </a:solidFill>
                <a:latin typeface="Arial"/>
              </a:defRPr>
            </a:lvl6pPr>
            <a:lvl7pPr algn="l" lvl="6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rgbClr val="ebebeb"/>
                </a:solidFill>
                <a:latin typeface="Arial"/>
              </a:defRPr>
            </a:lvl7pPr>
            <a:lvl8pPr algn="l" lvl="7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rgbClr val="ebebeb"/>
                </a:solidFill>
                <a:latin typeface="Arial"/>
              </a:defRPr>
            </a:lvl8pPr>
            <a:lvl9pPr algn="l" lvl="8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rgbClr val="ebebeb"/>
                </a:solidFill>
                <a:latin typeface="Arial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9" name="Google Shape;33;p1">
            <a:extLst>
              <a:ext uri="{20420457-AFAC-4B60-8B42-E2FFAB6A2F66}">
                <a16:creationId xmlns:a16="http://schemas.microsoft.com/office/drawing/2010/main" id="{3C8AEE14-657A-431E-8817-94FE8F091B47}"/>
              </a:ext>
            </a:extLst>
          </p:cNvPr>
          <p:cNvSpPr/>
          <p:nvPr>
            <p:ph idx="1" type="body"/>
          </p:nvPr>
        </p:nvSpPr>
        <p:spPr>
          <a:xfrm rot="0">
            <a:off x="2206624" y="4105837"/>
            <a:ext cx="17893200" cy="83909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>
            <a:lvl1pPr algn="l" indent="-482600" lvl="0" marL="4572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4000" u="none">
                <a:solidFill>
                  <a:schemeClr val="lt1"/>
                </a:solidFill>
                <a:latin typeface="Century Gothic"/>
              </a:defRPr>
            </a:lvl1pPr>
            <a:lvl2pPr algn="l" indent="-457200" lvl="1" marL="9144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3600" u="none">
                <a:solidFill>
                  <a:schemeClr val="lt1"/>
                </a:solidFill>
                <a:latin typeface="Century Gothic"/>
              </a:defRPr>
            </a:lvl2pPr>
            <a:lvl3pPr algn="l" indent="-431800" lvl="2" marL="13716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3200" u="none">
                <a:solidFill>
                  <a:schemeClr val="lt1"/>
                </a:solidFill>
                <a:latin typeface="Century Gothic"/>
              </a:defRPr>
            </a:lvl3pPr>
            <a:lvl4pPr algn="l" indent="-406400" lvl="3" marL="18288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2800" u="none">
                <a:solidFill>
                  <a:schemeClr val="lt1"/>
                </a:solidFill>
                <a:latin typeface="Century Gothic"/>
              </a:defRPr>
            </a:lvl4pPr>
            <a:lvl5pPr algn="l" indent="-406400" lvl="4" marL="22860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2800" u="none">
                <a:solidFill>
                  <a:schemeClr val="lt1"/>
                </a:solidFill>
                <a:latin typeface="Century Gothic"/>
              </a:defRPr>
            </a:lvl5pPr>
            <a:lvl6pPr algn="l" indent="-406400" lvl="5" marL="27432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2800" u="none">
                <a:solidFill>
                  <a:schemeClr val="lt1"/>
                </a:solidFill>
                <a:latin typeface="Century Gothic"/>
              </a:defRPr>
            </a:lvl6pPr>
            <a:lvl7pPr algn="l" indent="-406400" lvl="6" marL="32004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2800" u="none">
                <a:solidFill>
                  <a:schemeClr val="lt1"/>
                </a:solidFill>
                <a:latin typeface="Century Gothic"/>
              </a:defRPr>
            </a:lvl7pPr>
            <a:lvl8pPr algn="l" indent="-406400" lvl="7" marL="36576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2800" u="none">
                <a:solidFill>
                  <a:schemeClr val="lt1"/>
                </a:solidFill>
                <a:latin typeface="Century Gothic"/>
              </a:defRPr>
            </a:lvl8pPr>
            <a:lvl9pPr algn="l" indent="-406400" lvl="8" marL="4114800" marR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  <a:defRPr b="0" cap="none" dirty="0" i="0" lang="en-US" strike="noStrike" sz="28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0" name="Google Shape;34;p1">
            <a:extLst>
              <a:ext uri="{B8B80B00-2FDC-4C12-B411-6143109CAFAD}">
                <a16:creationId xmlns:a16="http://schemas.microsoft.com/office/drawing/2010/main" id="{F26E5821-2CAD-42D3-B0C5-13EB1BD0B83F}"/>
              </a:ext>
            </a:extLst>
          </p:cNvPr>
          <p:cNvSpPr/>
          <p:nvPr>
            <p:ph idx="2" sz="half" type="dt"/>
          </p:nvPr>
        </p:nvSpPr>
        <p:spPr>
          <a:xfrm rot="5400000">
            <a:off x="20311282" y="3581403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>
            <a:lvl1pPr algn="l" lv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2200" u="none">
                <a:solidFill>
                  <a:schemeClr val="lt1"/>
                </a:solidFill>
                <a:latin typeface="Century Gothic"/>
              </a:defRPr>
            </a:lvl1pPr>
            <a:lvl2pPr algn="l" lvl="1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2pPr>
            <a:lvl3pPr algn="l" lvl="2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3pPr>
            <a:lvl4pPr algn="l" lvl="3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4pPr>
            <a:lvl5pPr algn="l" lvl="4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5pPr>
            <a:lvl6pPr algn="l" lvl="5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6pPr>
            <a:lvl7pPr algn="l" lvl="6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7pPr>
            <a:lvl8pPr algn="l" lvl="7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8pPr>
            <a:lvl9pPr algn="l" lvl="8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1" name="Google Shape;35;p1">
            <a:extLst>
              <a:ext uri="{064AF8A7-5A98-45CB-8F0C-7B8ABCD1416D}">
                <a16:creationId xmlns:a16="http://schemas.microsoft.com/office/drawing/2010/main" id="{A8BE7761-6348-4F35-960A-53A7E869FCF9}"/>
              </a:ext>
            </a:extLst>
          </p:cNvPr>
          <p:cNvSpPr/>
          <p:nvPr>
            <p:ph idx="3" sz="quarter" type="ftr"/>
          </p:nvPr>
        </p:nvSpPr>
        <p:spPr>
          <a:xfrm rot="5400000">
            <a:off x="17903144" y="6450601"/>
            <a:ext cx="7719600" cy="6096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l" lv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2200" u="none">
                <a:solidFill>
                  <a:schemeClr val="lt1"/>
                </a:solidFill>
                <a:latin typeface="Century Gothic"/>
              </a:defRPr>
            </a:lvl1pPr>
            <a:lvl2pPr algn="l" lvl="1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2pPr>
            <a:lvl3pPr algn="l" lvl="2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3pPr>
            <a:lvl4pPr algn="l" lvl="3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4pPr>
            <a:lvl5pPr algn="l" lvl="4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5pPr>
            <a:lvl6pPr algn="l" lvl="5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6pPr>
            <a:lvl7pPr algn="l" lvl="6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7pPr>
            <a:lvl8pPr algn="l" lvl="7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8pPr>
            <a:lvl9pPr algn="l" lvl="8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18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2" name="Google Shape;36;p1">
            <a:extLst>
              <a:ext uri="{FFFDC402-8795-4F5F-AABB-4BBEE1F13DE7}">
                <a16:creationId xmlns:a16="http://schemas.microsoft.com/office/drawing/2010/main" id="{B9ED2FCE-7A71-4EDA-993A-F8D9F4D704D3}"/>
              </a:ext>
            </a:extLst>
          </p:cNvPr>
          <p:cNvSpPr/>
          <p:nvPr>
            <p:ph idx="4" sz="quarter" type="sldNum"/>
          </p:nvPr>
        </p:nvSpPr>
        <p:spPr>
          <a:xfrm rot="0">
            <a:off x="20705080" y="591458"/>
            <a:ext cx="1676400" cy="153540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rtlCol="0" spcFirstLastPara="true" tIns="45700" wrap="square">
            <a:noAutofit/>
          </a:bodyPr>
          <a:lstStyle>
            <a:lvl1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1pPr>
            <a:lvl2pPr algn="ctr" indent="0" lvl="1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2pPr>
            <a:lvl3pPr algn="ctr" indent="0" lvl="2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3pPr>
            <a:lvl4pPr algn="ctr" indent="0" lvl="3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4pPr>
            <a:lvl5pPr algn="ctr" indent="0" lvl="4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5pPr>
            <a:lvl6pPr algn="ctr" indent="0" lvl="5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6pPr>
            <a:lvl7pPr algn="ctr" indent="0" lvl="6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7pPr>
            <a:lvl8pPr algn="ctr" indent="0" lvl="7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8pPr>
            <a:lvl9pPr algn="ctr" indent="0" lvl="8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cap="none" dirty="0" i="0" lang="en-US" strike="noStrike" sz="5600" u="none">
                <a:solidFill>
                  <a:schemeClr val="lt1"/>
                </a:solidFill>
                <a:latin typeface="Century Gothic"/>
              </a:defRPr>
            </a:lvl9pPr>
          </a:lstStyle>
          <a:p>
            <a:pPr algn="ctr" indent="0" lvl="0" marL="0" rtl="false">
              <a:spcBef>
                <a:spcPts val="0"/>
              </a:spcBef>
              <a:spcAft>
                <a:spcPts val="0"/>
              </a:spcAft>
              <a:buNone/>
            </a:pPr>
            <a:fld id="{622949B1-9A1B-48F9-9CB8-19BF1C49E2CD}" type="slidenum"/>
            <a:endParaRPr dirty="0" lang="en-US"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lvl1pPr algn="l" lvl="0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1pPr>
      <a:lvl2pPr algn="l" lvl="1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2pPr>
      <a:lvl3pPr algn="l" lvl="2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3pPr>
      <a:lvl4pPr algn="l" lvl="3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4pPr>
      <a:lvl5pPr algn="l" lvl="4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5pPr>
      <a:lvl6pPr algn="l" lvl="5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6pPr>
      <a:lvl7pPr algn="l" lvl="6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7pPr>
      <a:lvl8pPr algn="l" lvl="7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8pPr>
      <a:lvl9pPr algn="l" lvl="8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9pPr>
    </p:titleStyle>
    <p:bodyStyle>
      <a:lvl1pPr algn="l" lvl="0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1pPr>
      <a:lvl2pPr algn="l" lvl="1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2pPr>
      <a:lvl3pPr algn="l" lvl="2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3pPr>
      <a:lvl4pPr algn="l" lvl="3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4pPr>
      <a:lvl5pPr algn="l" lvl="4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5pPr>
      <a:lvl6pPr algn="l" lvl="5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6pPr>
      <a:lvl7pPr algn="l" lvl="6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7pPr>
      <a:lvl8pPr algn="l" lvl="7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8pPr>
      <a:lvl9pPr algn="l" lvl="8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9pPr>
    </p:bodyStyle>
    <p:otherStyle>
      <a:lvl1pPr algn="l" lvl="0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1pPr>
      <a:lvl2pPr algn="l" lvl="1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2pPr>
      <a:lvl3pPr algn="l" lvl="2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3pPr>
      <a:lvl4pPr algn="l" lvl="3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4pPr>
      <a:lvl5pPr algn="l" lvl="4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5pPr>
      <a:lvl6pPr algn="l" lvl="5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6pPr>
      <a:lvl7pPr algn="l" lvl="6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7pPr>
      <a:lvl8pPr algn="l" lvl="7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8pPr>
      <a:lvl9pPr algn="l" lvl="8" marR="0" rtl="false">
        <a:lnSpc>
          <a:spcPct val="100000"/>
        </a:lnSpc>
        <a:spcBef>
          <a:spcPts val="0"/>
        </a:spcBef>
        <a:spcAft>
          <a:spcPts val="0"/>
        </a:spcAft>
        <a:defRPr b="0" cap="none" dirty="0" i="0" lang="en-US" strike="noStrike" sz="1400" u="none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no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no"?><Relationships xmlns="http://schemas.openxmlformats.org/package/2006/relationships"><Relationship Id="rId2" Target="../media/image6.jpg" Type="http://schemas.openxmlformats.org/officeDocument/2006/relationships/image"/><Relationship Id="rId1" Target="../slideLayouts/slideLayout3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no"?><Relationships xmlns="http://schemas.openxmlformats.org/package/2006/relationships"><Relationship Id="rId2" Target="../media/media1.mp4" Type="http://schemas.openxmlformats.org/officeDocument/2006/relationships/video"/><Relationship Id="rId3" Target="../media/media1.mp4" Type="http://schemas.microsoft.com/office/2007/relationships/media"/><Relationship Id="rId4" Target="../media/image7.jpeg" Type="http://schemas.openxmlformats.org/officeDocument/2006/relationships/image"/><Relationship Id="rId1" Target="../slideLayouts/slideLayout3.xml" Type="http://schemas.openxmlformats.org/officeDocument/2006/relationships/slideLayout"/><Relationship Id="rId5" Target="../notesSlides/notesSlide17.xml" Type="http://schemas.openxmlformats.org/officeDocument/2006/relationships/notesSlide"/></Relationships>
</file>

<file path=ppt/slides/_rels/slide18.xml.rels><?xml version="1.0" encoding="UTF-8" standalone="no"?><Relationships xmlns="http://schemas.openxmlformats.org/package/2006/relationships"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1" Target="../slideLayouts/slideLayout3.xml" Type="http://schemas.openxmlformats.org/officeDocument/2006/relationships/slideLayout"/><Relationship Id="rId4" Target="../notesSlides/notesSlide18.xml" Type="http://schemas.openxmlformats.org/officeDocument/2006/relationships/notesSlide"/></Relationships>
</file>

<file path=ppt/slides/_rels/slide19.xml.rels><?xml version="1.0" encoding="UTF-8" standalone="no"?><Relationships xmlns="http://schemas.openxmlformats.org/package/2006/relationships"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1" Target="../slideLayouts/slideLayout3.xml" Type="http://schemas.openxmlformats.org/officeDocument/2006/relationships/slideLayout"/><Relationship Id="rId4" Target="../notesSlides/notesSlide19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no"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2" Target="../media/image13.jpg" Type="http://schemas.openxmlformats.org/officeDocument/2006/relationships/image"/><Relationship Id="rId1" Target="../slideLayouts/slideLayout3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2.xml.rels><?xml version="1.0" encoding="UTF-8" standalone="no"?><Relationships xmlns="http://schemas.openxmlformats.org/package/2006/relationships"><Relationship Id="rId2" Target="../media/image14.jpg" Type="http://schemas.openxmlformats.org/officeDocument/2006/relationships/image"/><Relationship Id="rId1" Target="../slideLayouts/slideLayout2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3.xml.rels><?xml version="1.0" encoding="UTF-8" standalone="no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3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21">
            <a:extLst>
              <a:ext uri="{4B0FB418-E746-48CD-AEA4-082E56EB0DB3}">
                <a16:creationId xmlns:a16="http://schemas.microsoft.com/office/drawing/2010/main" id="{9A6B016D-2093-4EFE-A404-50B247181016}"/>
              </a:ext>
            </a:extLst>
          </p:cNvPr>
          <p:cNvSpPr/>
          <p:nvPr>
            <p:ph idx="1" type="subTitle"/>
          </p:nvPr>
        </p:nvSpPr>
        <p:spPr>
          <a:xfrm flipH="false" flipV="false" rot="0">
            <a:off x="1012247" y="2334219"/>
            <a:ext cx="22260526" cy="20319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rmAutofit fontScale="100000" lnSpcReduction="0"/>
          </a:bodyPr>
          <a:lstStyle/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8000">
                <a:solidFill>
                  <a:schemeClr val="lt1"/>
                </a:solidFill>
                <a:latin typeface="Bookman Old Style"/>
              </a:rPr>
              <a:t>THE UNQUIET BODY: A Rare Neurological Case”</a:t>
            </a:r>
            <a:endParaRPr dirty="0" lang="en-US" sz="8000">
              <a:solidFill>
                <a:schemeClr val="lt1"/>
              </a:solidFill>
              <a:latin typeface="Bookman Old Style"/>
            </a:endParaRPr>
          </a:p>
        </p:txBody>
      </p:sp>
      <p:sp>
        <p:nvSpPr>
          <p:cNvPr id="3" name="Google Shape;180;p21">
            <a:extLst>
              <a:ext uri="{198F4E61-207A-4658-A55B-638070C6EE76}">
                <a16:creationId xmlns:a16="http://schemas.microsoft.com/office/drawing/2010/main" id="{0F43F496-FC64-490A-B9E5-4603E02ADFA4}"/>
              </a:ext>
            </a:extLst>
          </p:cNvPr>
          <p:cNvSpPr txBox="1"/>
          <p:nvPr/>
        </p:nvSpPr>
        <p:spPr>
          <a:xfrm flipH="false" flipV="false" rot="0">
            <a:off x="1257300" y="5012566"/>
            <a:ext cx="22530886" cy="67970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spAutoFit/>
          </a:bodyPr>
          <a:lstStyle/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>By IST MEDICAL UNIT</a:t>
            </a:r>
          </a:p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/>
            </a:r>
          </a:p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> HOD/CHIEF PROFESSOR   :  DR.K.SENTHIL M.D</a:t>
            </a:r>
          </a:p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>ASSOCIATET PROFESSOR :</a:t>
            </a:r>
            <a:r>
              <a:rPr b="0" cap="none" dirty="0" i="0" lang="en-US" strike="noStrike" sz="5400" u="none">
                <a:solidFill>
                  <a:srgbClr val="000000"/>
                </a:solidFill>
                <a:latin typeface="Bookman Old Style"/>
              </a:rPr>
              <a:t> </a:t>
            </a: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>DR.MURALIDHARAN M.D</a:t>
            </a:r>
          </a:p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>ASSISTANT PROFESSOR   :</a:t>
            </a: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> DR.MANIKANDAN M.D., D.A</a:t>
            </a:r>
          </a:p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>                                                  DR.SUDHA M.D</a:t>
            </a:r>
          </a:p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5400" u="none">
                <a:solidFill>
                  <a:srgbClr val="f2f2f2"/>
                </a:solidFill>
                <a:latin typeface="Bookman Old Style"/>
              </a:rPr>
              <a:t>                                                  DR.SARAVANAMADHAV M.D</a:t>
            </a:r>
          </a:p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5400" u="none">
                <a:solidFill>
                  <a:srgbClr val="000000"/>
                </a:solidFill>
                <a:latin typeface="Bookman Old Style"/>
              </a:rPr>
              <a:t>                             </a:t>
            </a:r>
            <a:endParaRPr b="1" cap="none" dirty="0" i="0" lang="en-US" strike="noStrike" sz="5400" u="none">
              <a:solidFill>
                <a:srgbClr val="000000"/>
              </a:solidFill>
              <a:latin typeface="Bookman Old Style"/>
            </a:endParaRPr>
          </a:p>
        </p:txBody>
      </p:sp>
    </p:spTree>
    <p:extLst>
      <p:ext uri="{3A7AC064-E7DF-49C6-AA84-791D4E10C414}">
        <p14:creationId xmlns:p14="http://schemas.microsoft.com/office/powerpoint/2010/main" val="1761065115931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p31">
            <a:extLst>
              <a:ext uri="{8589A802-5489-4F23-B081-F965EFD35255}">
                <a16:creationId xmlns:a16="http://schemas.microsoft.com/office/drawing/2010/main" id="{CCBDACFF-F521-41C1-841D-5570D4BF79B8}"/>
              </a:ext>
            </a:extLst>
          </p:cNvPr>
          <p:cNvSpPr/>
          <p:nvPr>
            <p:ph idx="1" type="title"/>
          </p:nvPr>
        </p:nvSpPr>
        <p:spPr>
          <a:xfrm rot="0">
            <a:off x="1257300" y="548500"/>
            <a:ext cx="21869400" cy="15624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7200" u="sng">
                <a:solidFill>
                  <a:srgbClr val="ebebeb"/>
                </a:solidFill>
                <a:latin typeface="Bookman Old Style"/>
              </a:rPr>
              <a:t>SYSTEMIC EXAMINATION</a:t>
            </a:r>
            <a:endParaRPr b="1" cap="none" dirty="0" i="0" lang="en-US" strike="noStrike" sz="7200" u="sng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3" name="Google Shape;243;p31">
            <a:extLst>
              <a:ext uri="{35EE5487-3BE6-4925-82D2-77F051241298}">
                <a16:creationId xmlns:a16="http://schemas.microsoft.com/office/drawing/2010/main" id="{A36BBC71-05FF-400E-BF0B-912B3962AA83}"/>
              </a:ext>
            </a:extLst>
          </p:cNvPr>
          <p:cNvSpPr/>
          <p:nvPr>
            <p:ph idx="2" type="body"/>
          </p:nvPr>
        </p:nvSpPr>
        <p:spPr>
          <a:xfrm rot="0">
            <a:off x="1257300" y="2503475"/>
            <a:ext cx="8040300" cy="108762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/>
          <a:p>
            <a:pPr algn="l" indent="-580571" lvl="0" marL="580571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CNS – concious, oriented </a:t>
            </a:r>
          </a:p>
          <a:p>
            <a:pPr algn="l" indent="-580571" lvl="0" marL="580571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obeys oral commands </a:t>
            </a:r>
          </a:p>
          <a:p>
            <a:pPr algn="l" indent="-580571" lvl="0" marL="580571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Pupils 3mm equally reacting to light</a:t>
            </a:r>
          </a:p>
          <a:p>
            <a:pPr algn="l" indent="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/>
            </a:r>
          </a:p>
          <a:p>
            <a:pPr algn="l" indent="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>CEREBELLAR SIGNS </a:t>
            </a:r>
          </a:p>
          <a:p>
            <a:pPr algn="l" indent="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> Gait abnormality present </a:t>
            </a:r>
          </a:p>
          <a:p>
            <a:pPr algn="l" indent="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> Finger nose test +ve</a:t>
            </a:r>
          </a:p>
          <a:p>
            <a:pPr algn="l" indent="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> Finger finger test +ve</a:t>
            </a:r>
          </a:p>
          <a:p>
            <a:pPr algn="l" indent="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> Dysdiadochokinesia +ve</a:t>
            </a:r>
          </a:p>
          <a:p>
            <a:pPr algn="l" indent="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>DYSTONIC GAIT +</a:t>
            </a:r>
            <a:endParaRPr dirty="0" lang="en-US" sz="4400">
              <a:latin typeface="Bookman Old Style"/>
            </a:endParaRPr>
          </a:p>
        </p:txBody>
      </p:sp>
      <p:graphicFrame>
        <p:nvGraphicFramePr>
          <p:cNvPr id="4" name="Google Shape;244;p31">
            <a:extLst>
              <a:ext uri="{537E991F-BE46-41DB-ABD7-C3A6F9D44F4E}">
                <a16:creationId xmlns:a16="http://schemas.microsoft.com/office/drawing/2010/main" id="{3B998FA6-525D-464F-9B5C-11FC217FE1E4}"/>
              </a:ext>
            </a:extLst>
          </p:cNvPr>
          <p:cNvGraphicFramePr/>
          <p:nvPr/>
        </p:nvGraphicFramePr>
        <p:xfrm rot="0">
          <a:off x="10633593" y="3951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{C6DE98CE-4E9A-4C6C-B957-50E2AA38750D}</a:tableStyleId>
              </a:tblPr>
              <a:tblGrid>
                <a:gridCol w="4164375"/>
                <a:gridCol w="4164375"/>
                <a:gridCol w="4164375"/>
              </a:tblGrid>
              <a:tr h="1086600"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1400" u="none"/>
                        <a:t/>
                      </a:r>
                      <a:endParaRPr cap="none" dirty="0" lang="en-US" strike="noStrike" sz="1400" u="none"/>
                    </a:p>
                  </a:txBody>
                  <a:tcPr marB="91425" marL="91425" marR="91425" marT="91425"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  RIGHT</a:t>
                      </a:r>
                      <a:endParaRPr cap="none" dirty="0" lang="en-US" strike="noStrike" sz="4800" u="none"/>
                    </a:p>
                  </a:txBody>
                  <a:tcPr marB="91425" marL="91425" marR="91425" marT="91425"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LEFT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86600">
                <a:tc rowSpan="2"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Power</a:t>
                      </a:r>
                      <a:endParaRPr cap="none" dirty="0" lang="en-US" strike="noStrike" sz="4800" u="none"/>
                    </a:p>
                  </a:txBody>
                  <a:tcPr marB="91425" marL="91425" marR="91425" marT="91425"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5/5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5/5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86600">
                <a:tc vMerge="1">
                  <a:tcPr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5/5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5/5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86600">
                <a:tc rowSpan="2"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Tone</a:t>
                      </a:r>
                      <a:endParaRPr cap="none" dirty="0" lang="en-US" strike="noStrike" sz="4800" u="none"/>
                    </a:p>
                  </a:txBody>
                  <a:tcPr marB="91425" marL="91425" marR="91425" marT="91425"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Normal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Normal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86600">
                <a:tc vMerge="1">
                  <a:tcPr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Normal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Normal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86600">
                <a:tc rowSpan="2"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DTR</a:t>
                      </a:r>
                      <a:endParaRPr cap="none" dirty="0" lang="en-US" strike="noStrike" sz="4800" u="none"/>
                    </a:p>
                  </a:txBody>
                  <a:tcPr marB="91425" marL="91425" marR="91425" marT="91425"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       </a:t>
                      </a:r>
                      <a:r>
                        <a:rPr cap="none" dirty="0" lang="en-US" strike="noStrike" sz="6000" u="none"/>
                        <a:t>+</a:t>
                      </a:r>
                      <a:endParaRPr cap="none" dirty="0" lang="en-US" strike="noStrike" sz="6000" u="none"/>
                    </a:p>
                  </a:txBody>
                  <a:tcPr marB="91425" marL="91425" marR="91425" marT="91425"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       </a:t>
                      </a:r>
                      <a:r>
                        <a:rPr cap="none" dirty="0" lang="en-US" strike="noStrike" sz="6000" u="none"/>
                        <a:t>+</a:t>
                      </a:r>
                      <a:endParaRPr cap="none" dirty="0" lang="en-US" strike="noStrike" sz="60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86600">
                <a:tc vMerge="1">
                  <a:tcPr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       </a:t>
                      </a:r>
                      <a:r>
                        <a:rPr cap="none" dirty="0" lang="en-US" strike="noStrike" sz="6000" u="none"/>
                        <a:t>+</a:t>
                      </a:r>
                      <a:endParaRPr cap="none" dirty="0" lang="en-US" strike="noStrike" sz="60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       </a:t>
                      </a:r>
                      <a:r>
                        <a:rPr cap="none" dirty="0" lang="en-US" strike="noStrike" sz="6000" u="none"/>
                        <a:t>+</a:t>
                      </a:r>
                      <a:endParaRPr cap="none" dirty="0" lang="en-US" strike="noStrike" sz="6000" u="none"/>
                    </a:p>
                  </a:txBody>
                  <a:tcPr marB="91425" marL="91425" marR="91425" marT="91425">
                    <a:lnL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86600"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PLANTAR</a:t>
                      </a:r>
                      <a:endParaRPr cap="none" dirty="0" lang="en-US" strike="noStrike" sz="4800" u="none"/>
                    </a:p>
                  </a:txBody>
                  <a:tcPr marB="91425" marL="91425" marR="91425" marT="91425"/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FLEXOR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</a:tcPr>
                </a:tc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800" u="none"/>
                        <a:t>FLEXOR </a:t>
                      </a:r>
                      <a:endParaRPr cap="none" dirty="0" lang="en-US" strike="noStrike" sz="4800" u="none"/>
                    </a:p>
                  </a:txBody>
                  <a:tcPr marB="91425" marL="91425" marR="91425" marT="91425">
                    <a:lnT algn="ctr" cap="flat" cmpd="sng" w="9525">
                      <a:solidFill>
                        <a:srgbClr val="9e9e9e"/>
                      </a:solidFill>
                      <a:prstDash val="solid"/>
                      <a:round/>
                      <a:headEnd/>
                      <a:tailEnd/>
                    </a:lnT>
                  </a:tcPr>
                </a:tc>
              </a:tr>
            </a:tbl>
          </a:graphicData>
        </a:graphic>
      </p:graphicFrame>
    </p:spTree>
    <p:extLst>
      <p:ext uri="{F70AE2EB-CA6A-4913-9E0A-50D4977B4D0F}">
        <p14:creationId xmlns:p14="http://schemas.microsoft.com/office/powerpoint/2010/main" val="1761065115966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2">
            <a:extLst>
              <a:ext uri="{EEF124DF-2F3F-43B7-B515-BBB116659CFC}">
                <a16:creationId xmlns:a16="http://schemas.microsoft.com/office/drawing/2010/main" id="{FDAEBEDD-D5DA-4981-A9B0-0080B35A2087}"/>
              </a:ext>
            </a:extLst>
          </p:cNvPr>
          <p:cNvSpPr/>
          <p:nvPr>
            <p:ph idx="1" type="title"/>
          </p:nvPr>
        </p:nvSpPr>
        <p:spPr>
          <a:xfrm rot="0">
            <a:off x="1257300" y="825500"/>
            <a:ext cx="21869400" cy="18957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sz="7200" u="sng">
                <a:latin typeface="Bookman Old Style"/>
              </a:rPr>
              <a:t>VITALS</a:t>
            </a:r>
            <a:endParaRPr b="1" dirty="0" lang="en-US" sz="7200" u="sng">
              <a:latin typeface="Bookman Old Style"/>
            </a:endParaRPr>
          </a:p>
        </p:txBody>
      </p:sp>
      <p:sp>
        <p:nvSpPr>
          <p:cNvPr id="3" name="Google Shape;250;p32">
            <a:extLst>
              <a:ext uri="{661431E9-9694-4E51-980F-AC6D6CC45141}">
                <a16:creationId xmlns:a16="http://schemas.microsoft.com/office/drawing/2010/main" id="{DECD69F4-11C9-450F-ADE7-52ABDD063DFB}"/>
              </a:ext>
            </a:extLst>
          </p:cNvPr>
          <p:cNvSpPr/>
          <p:nvPr>
            <p:ph idx="2" type="body"/>
          </p:nvPr>
        </p:nvSpPr>
        <p:spPr>
          <a:xfrm rot="0">
            <a:off x="1257300" y="4225267"/>
            <a:ext cx="21869400" cy="81747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/>
          <a:p>
            <a:pPr algn="l" indent="-685800" lvl="0" marL="685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BP - 120/70 mmHg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PR - 84/min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SPO2 - 98% in room air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CBG - 92 mg/dl</a:t>
            </a:r>
            <a:endParaRPr dirty="0" lang="en-US" sz="4400">
              <a:latin typeface="Bookman Old Style"/>
            </a:endParaRPr>
          </a:p>
        </p:txBody>
      </p:sp>
    </p:spTree>
    <p:extLst>
      <p:ext uri="{2A34CD63-8798-4EB3-B895-FAD88612B8C1}">
        <p14:creationId xmlns:p14="http://schemas.microsoft.com/office/powerpoint/2010/main" val="176106511597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255;p33">
            <a:extLst>
              <a:ext uri="{51BCCE95-9CB6-4BCF-8B59-890E3D1B04A5}">
                <a16:creationId xmlns:a16="http://schemas.microsoft.com/office/drawing/2010/main" id="{2A5E350C-699E-4914-A767-5E3987DC43F6}"/>
              </a:ext>
            </a:extLst>
          </p:cNvPr>
          <p:cNvGraphicFramePr/>
          <p:nvPr/>
        </p:nvGraphicFramePr>
        <p:xfrm rot="0">
          <a:off x="2871190" y="3659775"/>
          <a:ext cx="13413485" cy="8651597"/>
        </p:xfrm>
        <a:graphic>
          <a:graphicData uri="http://schemas.openxmlformats.org/drawingml/2006/table">
            <a:tbl>
              <a:tblPr>
                <a:noFill/>
                <a:tableStyleId>{55319D2C-4DA2-48CB-9C9A-FA7168ABA379}</a:tableStyleId>
              </a:tblPr>
              <a:tblGrid>
                <a:gridCol w="6709142"/>
                <a:gridCol w="6706618"/>
              </a:tblGrid>
              <a:tr h="1083040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Date/</a:t>
                      </a:r>
                    </a:p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Investigations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30.09.25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</a:tr>
              <a:tr h="1058040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Hb 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lt1"/>
                          </a:solidFill>
                          <a:latin typeface="Bookman Old Style"/>
                        </a:rPr>
                        <a:t>13.1g/dl</a:t>
                      </a:r>
                      <a:endParaRPr b="1" cap="none" dirty="0" lang="en-US" strike="noStrike" sz="36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58040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TC 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lt1"/>
                          </a:solidFill>
                          <a:latin typeface="Bookman Old Style"/>
                        </a:rPr>
                        <a:t>8300/ul</a:t>
                      </a:r>
                      <a:endParaRPr b="1" cap="none" dirty="0" lang="en-US" strike="noStrike" sz="36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58040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PLT 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lt1"/>
                          </a:solidFill>
                          <a:latin typeface="Bookman Old Style"/>
                        </a:rPr>
                        <a:t>2.2 L/ul</a:t>
                      </a:r>
                      <a:endParaRPr b="1" cap="none" dirty="0" lang="en-US" strike="noStrike" sz="36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58040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RBS 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lt1"/>
                          </a:solidFill>
                          <a:latin typeface="Bookman Old Style"/>
                        </a:rPr>
                        <a:t>97 mg/dl</a:t>
                      </a:r>
                      <a:endParaRPr b="1" cap="none" dirty="0" lang="en-US" strike="noStrike" sz="36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58040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U/Cr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lt1"/>
                          </a:solidFill>
                          <a:latin typeface="Bookman Old Style"/>
                        </a:rPr>
                        <a:t>17/0.9 mg/dl</a:t>
                      </a:r>
                      <a:endParaRPr b="1" cap="none" dirty="0" lang="en-US" strike="noStrike" sz="36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058040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TB/DB/IB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lt1"/>
                          </a:solidFill>
                          <a:latin typeface="Bookman Old Style"/>
                        </a:rPr>
                        <a:t>0.6/0.5/0.1 mg/dl</a:t>
                      </a:r>
                      <a:endParaRPr b="1" cap="none" dirty="0" lang="en-US" strike="noStrike" sz="36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220315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dk1"/>
                          </a:solidFill>
                          <a:latin typeface="Bookman Old Style"/>
                        </a:rPr>
                        <a:t>OT/PT/ALP</a:t>
                      </a:r>
                      <a:endParaRPr b="1" cap="none" dirty="0" lang="en-US" strike="noStrike" sz="36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3600" u="none">
                          <a:solidFill>
                            <a:schemeClr val="lt1"/>
                          </a:solidFill>
                          <a:latin typeface="Bookman Old Style"/>
                        </a:rPr>
                        <a:t>31/17/77 U/L</a:t>
                      </a:r>
                      <a:endParaRPr b="1" cap="none" dirty="0" lang="en-US" strike="noStrike" sz="36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</a:tbl>
          </a:graphicData>
        </a:graphic>
      </p:graphicFrame>
      <p:sp>
        <p:nvSpPr>
          <p:cNvPr id="3" name="Google Shape;256;p33">
            <a:extLst>
              <a:ext uri="{C671CFCC-0048-4112-B7B1-349DD19AAB50}">
                <a16:creationId xmlns:a16="http://schemas.microsoft.com/office/drawing/2010/main" id="{E768BCEB-736B-46A6-AE76-E0D2AB507925}"/>
              </a:ext>
            </a:extLst>
          </p:cNvPr>
          <p:cNvSpPr/>
          <p:nvPr>
            <p:ph type="title"/>
          </p:nvPr>
        </p:nvSpPr>
        <p:spPr>
          <a:xfrm rot="0">
            <a:off x="1257288" y="531900"/>
            <a:ext cx="21869400" cy="18957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6600" u="sng">
                <a:solidFill>
                  <a:srgbClr val="000000"/>
                </a:solidFill>
                <a:latin typeface="Bookman Old Style"/>
              </a:rPr>
              <a:t>INVESTIGATIONS</a:t>
            </a:r>
            <a:endParaRPr b="1" cap="none" dirty="0" i="0" lang="en-US" strike="noStrike" sz="6600" u="sng">
              <a:solidFill>
                <a:srgbClr val="000000"/>
              </a:solidFill>
              <a:latin typeface="Bookman Old Style"/>
            </a:endParaRPr>
          </a:p>
        </p:txBody>
      </p:sp>
    </p:spTree>
    <p:extLst>
      <p:ext uri="{C520A981-2963-4798-BCFB-817B1AE9F4D5}">
        <p14:creationId xmlns:p14="http://schemas.microsoft.com/office/powerpoint/2010/main" val="1761065115976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261;p34">
            <a:extLst>
              <a:ext uri="{70694EA6-2BB3-4738-888E-A249A7EC49F9}">
                <a16:creationId xmlns:a16="http://schemas.microsoft.com/office/drawing/2010/main" id="{4FF7EC84-3F37-428E-8CE9-2169F6D5CB54}"/>
              </a:ext>
            </a:extLst>
          </p:cNvPr>
          <p:cNvGraphicFramePr/>
          <p:nvPr/>
        </p:nvGraphicFramePr>
        <p:xfrm rot="0">
          <a:off x="4910459" y="3079279"/>
          <a:ext cx="13301121" cy="7985144"/>
        </p:xfrm>
        <a:graphic>
          <a:graphicData uri="http://schemas.openxmlformats.org/drawingml/2006/table">
            <a:tbl>
              <a:tblPr>
                <a:noFill/>
                <a:tableStyleId>{55319D2C-4DA2-48CB-9C9A-FA7168ABA379}</a:tableStyleId>
              </a:tblPr>
              <a:tblGrid>
                <a:gridCol w="6738830"/>
                <a:gridCol w="6565530"/>
              </a:tblGrid>
              <a:tr h="1330858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dk1"/>
                          </a:solidFill>
                          <a:latin typeface="Bookman Old Style"/>
                        </a:rPr>
                        <a:t>Date/Investigations</a:t>
                      </a:r>
                      <a:endParaRPr b="1" cap="none" dirty="0" lang="en-US" strike="noStrike" sz="44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dk1"/>
                          </a:solidFill>
                          <a:latin typeface="Bookman Old Style"/>
                        </a:rPr>
                        <a:t/>
                      </a:r>
                      <a:endParaRPr b="1" cap="none" dirty="0" lang="en-US" strike="noStrike" sz="44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chemeClr val="lt1"/>
                    </a:solidFill>
                  </a:tcPr>
                </a:tc>
              </a:tr>
              <a:tr h="1330858"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dk1"/>
                          </a:solidFill>
                          <a:latin typeface="Bookman Old Style"/>
                        </a:rPr>
                        <a:t>             LDH</a:t>
                      </a:r>
                      <a:endParaRPr b="1" cap="none" dirty="0" lang="en-US" strike="noStrike" sz="44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lt1"/>
                          </a:solidFill>
                          <a:latin typeface="Bookman Old Style"/>
                        </a:rPr>
                        <a:t>391 U/L</a:t>
                      </a:r>
                      <a:endParaRPr b="1" cap="none" dirty="0" lang="en-US" strike="noStrike" sz="44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330858">
                <a:tc>
                  <a:txBody>
                    <a:bodyPr rtlCol="0"/>
                    <a:lstStyle/>
                    <a:p>
                      <a:pPr algn="l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dk1"/>
                          </a:solidFill>
                          <a:latin typeface="Bookman Old Style"/>
                        </a:rPr>
                        <a:t>S.PROTEIN</a:t>
                      </a:r>
                      <a:endParaRPr b="1" cap="none" dirty="0" lang="en-US" strike="noStrike" sz="44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lt1"/>
                          </a:solidFill>
                          <a:latin typeface="Bookman Old Style"/>
                        </a:rPr>
                        <a:t>6.2/4.0/2.2 g/dl</a:t>
                      </a:r>
                      <a:endParaRPr b="1" cap="none" dirty="0" lang="en-US" strike="noStrike" sz="44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330858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400" u="none">
                          <a:solidFill>
                            <a:schemeClr val="dk1"/>
                          </a:solidFill>
                          <a:latin typeface="Bookman Old Style"/>
                        </a:rPr>
                        <a:t>PT/INR/APTT</a:t>
                      </a:r>
                      <a:endParaRPr cap="none" dirty="0" lang="en-US" strike="noStrike" sz="44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lt1"/>
                          </a:solidFill>
                          <a:latin typeface="Bookman Old Style"/>
                        </a:rPr>
                        <a:t>16.2/1.34/34</a:t>
                      </a:r>
                      <a:endParaRPr b="1" cap="none" dirty="0" lang="en-US" strike="noStrike" sz="44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330858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dk1"/>
                          </a:solidFill>
                          <a:latin typeface="Bookman Old Style"/>
                        </a:rPr>
                        <a:t>ICT</a:t>
                      </a:r>
                      <a:endParaRPr b="1" cap="none" dirty="0" lang="en-US" strike="noStrike" sz="44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400" u="none">
                          <a:solidFill>
                            <a:schemeClr val="lt1"/>
                          </a:solidFill>
                          <a:latin typeface="Bookman Old Style"/>
                        </a:rPr>
                        <a:t>NEGATIVE </a:t>
                      </a:r>
                      <a:endParaRPr cap="none" dirty="0" lang="en-US" strike="noStrike" sz="44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  <a:tr h="1330858"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cap="none" dirty="0" lang="en-US" strike="noStrike" sz="4400" u="none">
                          <a:solidFill>
                            <a:schemeClr val="dk1"/>
                          </a:solidFill>
                          <a:latin typeface="Bookman Old Style"/>
                        </a:rPr>
                        <a:t>qCRP</a:t>
                      </a:r>
                      <a:endParaRPr b="1" cap="none" dirty="0" lang="en-US" strike="noStrike" sz="4400" u="none">
                        <a:solidFill>
                          <a:schemeClr val="dk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 indent="0" lvl="0" marL="0" marR="0" rtl="fal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dirty="0" lang="en-US" strike="noStrike" sz="4400" u="none">
                          <a:solidFill>
                            <a:schemeClr val="lt1"/>
                          </a:solidFill>
                          <a:latin typeface="Bookman Old Style"/>
                        </a:rPr>
                        <a:t>0.5mg/dl</a:t>
                      </a:r>
                      <a:endParaRPr cap="none" dirty="0" lang="en-US" strike="noStrike" sz="4400" u="none">
                        <a:solidFill>
                          <a:schemeClr val="lt1"/>
                        </a:solidFill>
                        <a:latin typeface="Bookman Old Style"/>
                      </a:endParaRPr>
                    </a:p>
                  </a:txBody>
                  <a:tcPr anchor="ctr" marB="25400" marL="25400" marR="25400" marT="0">
                    <a:lnL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L>
                    <a:lnR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R>
                    <a:lnT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T>
                    <a:lnB algn="ctr" cap="flat" cmpd="sng" w="12700">
                      <a:solidFill>
                        <a:srgbClr val="aaaaaa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</a:tr>
            </a:tbl>
          </a:graphicData>
        </a:graphic>
      </p:graphicFrame>
      <p:sp>
        <p:nvSpPr>
          <p:cNvPr id="3" name="Google Shape;262;p34">
            <a:extLst>
              <a:ext uri="{10ED2F27-8FF6-438F-A21D-DCE7DB2DB729}">
                <a16:creationId xmlns:a16="http://schemas.microsoft.com/office/drawing/2010/main" id="{8C511B14-2B79-4E39-8082-C1EED49E5C79}"/>
              </a:ext>
            </a:extLst>
          </p:cNvPr>
          <p:cNvSpPr/>
          <p:nvPr>
            <p:ph type="title"/>
          </p:nvPr>
        </p:nvSpPr>
        <p:spPr>
          <a:xfrm rot="0">
            <a:off x="1257288" y="531900"/>
            <a:ext cx="21869400" cy="18957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6600" u="sng">
                <a:solidFill>
                  <a:srgbClr val="000000"/>
                </a:solidFill>
                <a:latin typeface="Bookman Old Style"/>
              </a:rPr>
              <a:t>INVESTIGATIONS</a:t>
            </a:r>
            <a:endParaRPr b="1" cap="none" dirty="0" i="0" lang="en-US" strike="noStrike" sz="6600" u="sng">
              <a:solidFill>
                <a:srgbClr val="000000"/>
              </a:solidFill>
              <a:latin typeface="Bookman Old Style"/>
            </a:endParaRPr>
          </a:p>
        </p:txBody>
      </p:sp>
    </p:spTree>
    <p:extLst>
      <p:ext uri="{CCBAC33A-9344-4DFA-8F01-C01CBA62DAD6}">
        <p14:creationId xmlns:p14="http://schemas.microsoft.com/office/powerpoint/2010/main" val="176106511598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7;p35">
            <a:extLst>
              <a:ext uri="{47849CE7-4193-4CAC-B58B-96233F724CC0}">
                <a16:creationId xmlns:a16="http://schemas.microsoft.com/office/drawing/2010/main" id="{57CF7519-DC9F-40A9-ADB7-D09F6F4F32CF}"/>
              </a:ext>
            </a:extLst>
          </p:cNvPr>
          <p:cNvSpPr/>
          <p:nvPr>
            <p:ph type="body"/>
          </p:nvPr>
        </p:nvSpPr>
        <p:spPr>
          <a:xfrm rot="0">
            <a:off x="1257300" y="374073"/>
            <a:ext cx="21869400" cy="119829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rmAutofit/>
          </a:bodyPr>
          <a:lstStyle/>
          <a:p>
            <a:pPr algn="l" indent="-604761" lvl="0" marL="60476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URINE ALBUMIN- Nil</a:t>
            </a:r>
          </a:p>
          <a:p>
            <a:pPr algn="l" indent="-604761" lvl="0" marL="604761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URINE SUGAR- Nil</a:t>
            </a:r>
          </a:p>
          <a:p>
            <a:pPr algn="l" indent="-604761" lvl="0" marL="604761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URINE DEPOSITS- 1-2 pus cells</a:t>
            </a:r>
          </a:p>
          <a:p>
            <a:pPr algn="l" indent="-604761" lvl="0" marL="604761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VCTC - NON REACTIVE</a:t>
            </a:r>
          </a:p>
          <a:p>
            <a:pPr algn="l" indent="-604761" lvl="0" marL="604761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VIRAL MARKERS- NEGATIVE</a:t>
            </a:r>
            <a:endParaRPr dirty="0" lang="en-US" sz="4400">
              <a:latin typeface="Bookman Old Style"/>
            </a:endParaRPr>
          </a:p>
        </p:txBody>
      </p:sp>
      <p:sp>
        <p:nvSpPr>
          <p:cNvPr id="3" name="Google Shape;268;p35">
            <a:extLst>
              <a:ext uri="{2CBFAB7F-2D87-433B-934D-6349B14FBE18}">
                <a16:creationId xmlns:a16="http://schemas.microsoft.com/office/drawing/2010/main" id="{851E94F9-D4DE-4402-9282-6FCAD8CD2928}"/>
              </a:ext>
            </a:extLst>
          </p:cNvPr>
          <p:cNvSpPr/>
          <p:nvPr>
            <p:ph type="title"/>
          </p:nvPr>
        </p:nvSpPr>
        <p:spPr>
          <a:xfrm rot="0">
            <a:off x="1257288" y="531900"/>
            <a:ext cx="21869400" cy="18957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6600" u="sng">
                <a:solidFill>
                  <a:schemeClr val="lt1"/>
                </a:solidFill>
                <a:latin typeface="Bookman Old Style"/>
              </a:rPr>
              <a:t>INVESTIGATIONS</a:t>
            </a:r>
            <a:endParaRPr b="1" cap="none" dirty="0" i="0" lang="en-US" strike="noStrike" sz="6600" u="sng">
              <a:solidFill>
                <a:schemeClr val="lt1"/>
              </a:solidFill>
              <a:latin typeface="Bookman Old Style"/>
            </a:endParaRPr>
          </a:p>
        </p:txBody>
      </p:sp>
    </p:spTree>
    <p:extLst>
      <p:ext uri="{EC1451F1-B5AA-4D09-9BE8-F72706862F5B}">
        <p14:creationId xmlns:p14="http://schemas.microsoft.com/office/powerpoint/2010/main" val="1761065115986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3;p36">
            <a:extLst>
              <a:ext uri="{6CB06B34-DD62-45BA-A31F-12623224578B}">
                <a16:creationId xmlns:a16="http://schemas.microsoft.com/office/drawing/2010/main" id="{0A67E5F6-C015-414A-83C3-459175FD4706}"/>
              </a:ext>
            </a:extLst>
          </p:cNvPr>
          <p:cNvSpPr txBox="1"/>
          <p:nvPr/>
        </p:nvSpPr>
        <p:spPr>
          <a:xfrm rot="0">
            <a:off x="12931876" y="5287950"/>
            <a:ext cx="9288600" cy="3140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sp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6600" u="sng">
                <a:solidFill>
                  <a:srgbClr val="ffffff"/>
                </a:solidFill>
                <a:latin typeface="Bookman Old Style"/>
              </a:rPr>
              <a:t>USG ABDOMEN</a:t>
            </a:r>
          </a:p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6600" u="sng">
                <a:solidFill>
                  <a:srgbClr val="ffffff"/>
                </a:solidFill>
                <a:latin typeface="Bookman Old Style"/>
              </a:rPr>
              <a:t>AND</a:t>
            </a:r>
          </a:p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6600" u="sng">
                <a:solidFill>
                  <a:srgbClr val="ffffff"/>
                </a:solidFill>
                <a:latin typeface="Bookman Old Style"/>
              </a:rPr>
              <a:t> PELVIS </a:t>
            </a:r>
            <a:endParaRPr b="1" cap="none" dirty="0" i="0" lang="en-US" strike="noStrike" sz="6600" u="sng"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3" name="Google Shape;274;p36">
            <a:extLst>
              <a:ext uri="{B196844E-B51B-463E-A00E-C9D095EC2326}">
                <a16:creationId xmlns:a16="http://schemas.microsoft.com/office/drawing/2010/main" id="{A8D2E91A-0F03-4FCF-83F3-7BD3577D4C1A}"/>
              </a:ext>
            </a:extLst>
          </p:cNvPr>
          <p:cNvPicPr/>
          <p:nvPr/>
        </p:nvPicPr>
        <p:blipFill>
          <a:blip r:embed="rId2"/>
          <a:srcRect b="0" l="0" r="0" t="0"/>
          <a:stretch>
            <a:fillRect/>
          </a:stretch>
        </p:blipFill>
        <p:spPr>
          <a:xfrm rot="0">
            <a:off x="2200471" y="546236"/>
            <a:ext cx="9570895" cy="12915104"/>
          </a:xfrm>
          <a:prstGeom prst="rect">
            <a:avLst/>
          </a:prstGeom>
          <a:noFill/>
          <a:ln>
            <a:noFill/>
          </a:ln>
        </p:spPr>
      </p:pic>
    </p:spTree>
    <p:extLst>
      <p:ext uri="{B73F9C39-AA82-4AF3-8436-2FAC45D53CBA}">
        <p14:creationId xmlns:p14="http://schemas.microsoft.com/office/powerpoint/2010/main" val="1761065115989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9;p37">
            <a:extLst>
              <a:ext uri="{A90E5B25-6E6A-4AD0-A473-75D0E1984190}">
                <a16:creationId xmlns:a16="http://schemas.microsoft.com/office/drawing/2010/main" id="{8B2925EA-01CB-41EE-9374-B05F7DE0E9CC}"/>
              </a:ext>
            </a:extLst>
          </p:cNvPr>
          <p:cNvSpPr/>
          <p:nvPr>
            <p:ph idx="1" type="title"/>
          </p:nvPr>
        </p:nvSpPr>
        <p:spPr>
          <a:xfrm rot="0">
            <a:off x="2787277" y="406422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6600" u="sng">
                <a:solidFill>
                  <a:srgbClr val="ebebeb"/>
                </a:solidFill>
                <a:latin typeface="Bookman Old Style"/>
              </a:rPr>
              <a:t>ECHO</a:t>
            </a:r>
            <a:endParaRPr b="1" cap="none" dirty="0" i="0" lang="en-US" strike="noStrike" sz="6600" u="sng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3" name="Google Shape;280;p37">
            <a:extLst>
              <a:ext uri="{1A070C4D-E148-4171-AD6C-1BC6095F9A29}">
                <a16:creationId xmlns:a16="http://schemas.microsoft.com/office/drawing/2010/main" id="{48D47793-DC67-4C80-ABE5-5851D6FD3C7D}"/>
              </a:ext>
            </a:extLst>
          </p:cNvPr>
          <p:cNvSpPr/>
          <p:nvPr>
            <p:ph idx="2" type="body"/>
          </p:nvPr>
        </p:nvSpPr>
        <p:spPr>
          <a:xfrm rot="0">
            <a:off x="1257300" y="4010510"/>
            <a:ext cx="21869400" cy="78984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/>
          <a:p>
            <a:pPr algn="l" indent="-685800" lvl="0" marL="685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 RWMA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EF - 60%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MILD MR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 evidence of vegetations</a:t>
            </a:r>
            <a:endParaRPr dirty="0" lang="en-US" sz="4400">
              <a:latin typeface="Bookman Old Style"/>
            </a:endParaRPr>
          </a:p>
        </p:txBody>
      </p:sp>
    </p:spTree>
    <p:extLst>
      <p:ext uri="{20F0DF6B-6B7E-4534-BB77-A9BDC8AD1E76}">
        <p14:creationId xmlns:p14="http://schemas.microsoft.com/office/powerpoint/2010/main" val="1761065115993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181E9CE8-EFF7-4B12-A52A-8E19AFB13133}">
                <a16:creationId xmlns:a16="http://schemas.microsoft.com/office/drawing/2010/main" id="{D76F2BA5-7419-4B0E-A238-E4A8FE656A33}"/>
              </a:ext>
            </a:extLst>
          </p:cNvPr>
          <p:cNvPicPr>
            <a:picLocks noChangeAspect="true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false" flipV="false" rot="0">
            <a:off x="8763000" y="339049"/>
            <a:ext cx="7333817" cy="13037900"/>
          </a:xfrm>
          <a:prstGeom prst="rect">
            <a:avLst/>
          </a:prstGeom>
          <a:noFill/>
        </p:spPr>
      </p:pic>
    </p:spTree>
    <p:extLst>
      <p:ext uri="{2B645835-47AE-495F-BBB5-7BFBC0BE06CD}">
        <p14:creationId xmlns:p14="http://schemas.microsoft.com/office/powerpoint/2010/main" val="1761065115996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187CDDD1-14DD-4BA6-96AF-B1C3A96CC779}">
                <a16:creationId xmlns:a16="http://schemas.microsoft.com/office/drawing/2010/main" id="{249AC826-178A-4233-B23F-502F574E712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93584" y="508670"/>
            <a:ext cx="12170420" cy="12170420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21C97881-D633-465F-A77D-242EF8958E4E}">
                <a16:creationId xmlns:a16="http://schemas.microsoft.com/office/drawing/2010/main" id="{4423B163-6B7C-476D-87DD-814D753A45C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1839141" y="508670"/>
            <a:ext cx="12170420" cy="12170420"/>
          </a:xfrm>
          <a:prstGeom prst="rect">
            <a:avLst/>
          </a:prstGeom>
          <a:noFill/>
        </p:spPr>
      </p:pic>
    </p:spTree>
    <p:extLst>
      <p:ext uri="{992F0095-1D50-4A92-8A69-1444CBAE9D3C}">
        <p14:creationId xmlns:p14="http://schemas.microsoft.com/office/powerpoint/2010/main" val="1761065116000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1D5FFA94-1F0B-4B9C-9ECB-D63A416B77D7}">
                <a16:creationId xmlns:a16="http://schemas.microsoft.com/office/drawing/2010/main" id="{1730E69A-C91B-490C-BFB1-88820350DD6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3006452" y="210972"/>
            <a:ext cx="9970543" cy="13294056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B94E8386-9A19-43A5-8D3F-B5B157A2B7EB}">
                <a16:creationId xmlns:a16="http://schemas.microsoft.com/office/drawing/2010/main" id="{5EBBA595-2FA9-4676-8AE9-9F434F288A2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436549" y="186311"/>
            <a:ext cx="10007533" cy="13343380"/>
          </a:xfrm>
          <a:prstGeom prst="rect">
            <a:avLst/>
          </a:prstGeom>
          <a:noFill/>
        </p:spPr>
      </p:pic>
    </p:spTree>
    <p:extLst>
      <p:ext uri="{6F2A4FFF-D5D6-4253-9408-2F594B4318B6}">
        <p14:creationId xmlns:p14="http://schemas.microsoft.com/office/powerpoint/2010/main" val="176106511600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22">
            <a:extLst>
              <a:ext uri="{C42982AE-0E57-49AC-A1F6-31625FAE63B1}">
                <a16:creationId xmlns:a16="http://schemas.microsoft.com/office/drawing/2010/main" id="{1F7438EE-D657-4917-81FD-03E845F44BDB}"/>
              </a:ext>
            </a:extLst>
          </p:cNvPr>
          <p:cNvSpPr/>
          <p:nvPr>
            <p:ph idx="1" type="title"/>
          </p:nvPr>
        </p:nvSpPr>
        <p:spPr>
          <a:xfrm rot="0">
            <a:off x="1257300" y="1187176"/>
            <a:ext cx="21869400" cy="25479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7200" u="sng">
                <a:solidFill>
                  <a:srgbClr val="ebebeb"/>
                </a:solidFill>
                <a:latin typeface="Bookman Old Style"/>
              </a:rPr>
              <a:t>CHIEF COMPLAINTS</a:t>
            </a:r>
            <a:endParaRPr b="1" cap="none" dirty="0" i="0" lang="en-US" strike="noStrike" sz="7200" u="sng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3" name="Google Shape;186;p22">
            <a:extLst>
              <a:ext uri="{79E907D4-2741-4760-A9B0-0A0590C3114E}">
                <a16:creationId xmlns:a16="http://schemas.microsoft.com/office/drawing/2010/main" id="{D0A85A38-AC3E-4C25-93DE-86ED643CD236}"/>
              </a:ext>
            </a:extLst>
          </p:cNvPr>
          <p:cNvSpPr/>
          <p:nvPr>
            <p:ph idx="2" type="body"/>
          </p:nvPr>
        </p:nvSpPr>
        <p:spPr>
          <a:xfrm rot="0">
            <a:off x="1257300" y="4345418"/>
            <a:ext cx="21869400" cy="70826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/>
          <a:p>
            <a:pPr algn="just" indent="-672249" lvl="0" marL="677331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►"/>
              <a:buClr>
                <a:srgbClr val="86d1d8"/>
              </a:buClr>
              <a:buSzPct val="100000"/>
              <a:buFont typeface="Noto Sans Symbols"/>
            </a:pPr>
            <a:r>
              <a:rPr b="0" cap="none" dirty="0" i="0" lang="en-US" strike="noStrike" sz="4400" u="none">
                <a:solidFill>
                  <a:schemeClr val="lt1"/>
                </a:solidFill>
                <a:latin typeface="Bookman Old Style"/>
              </a:rPr>
              <a:t>A </a:t>
            </a:r>
            <a:r>
              <a:rPr dirty="0" lang="en-US" sz="4400">
                <a:latin typeface="Bookman Old Style"/>
              </a:rPr>
              <a:t>26</a:t>
            </a:r>
            <a:r>
              <a:rPr b="0" cap="none" dirty="0" i="0" lang="en-US" strike="noStrike" sz="4400" u="none">
                <a:solidFill>
                  <a:schemeClr val="lt1"/>
                </a:solidFill>
                <a:latin typeface="Bookman Old Style"/>
              </a:rPr>
              <a:t> year old female patient was brought to GRH with chief complaints of</a:t>
            </a:r>
            <a:r>
              <a:rPr dirty="0" lang="en-US" sz="4400">
                <a:latin typeface="Bookman Old Style"/>
              </a:rPr>
              <a:t> tremor </a:t>
            </a:r>
            <a:r>
              <a:rPr b="0" cap="none" dirty="0" i="0" lang="en-US" strike="noStrike" sz="4400" u="none">
                <a:solidFill>
                  <a:schemeClr val="lt1"/>
                </a:solidFill>
                <a:latin typeface="Bookman Old Style"/>
              </a:rPr>
              <a:t>for past </a:t>
            </a:r>
            <a:r>
              <a:rPr dirty="0" lang="en-US" sz="4400">
                <a:latin typeface="Bookman Old Style"/>
              </a:rPr>
              <a:t>6 months</a:t>
            </a:r>
            <a:r>
              <a:rPr b="0" cap="none" dirty="0" i="0" lang="en-US" strike="noStrike" sz="4400" u="none">
                <a:solidFill>
                  <a:schemeClr val="lt1"/>
                </a:solidFill>
                <a:latin typeface="Bookman Old Style"/>
              </a:rPr>
              <a:t>.</a:t>
            </a:r>
            <a:endParaRPr b="0" cap="none" dirty="0" i="0" lang="en-US" strike="noStrike" sz="4400" u="none">
              <a:solidFill>
                <a:schemeClr val="lt1"/>
              </a:solidFill>
              <a:latin typeface="Bookman Old Style"/>
            </a:endParaRPr>
          </a:p>
        </p:txBody>
      </p:sp>
    </p:spTree>
    <p:extLst>
      <p:ext uri="{30E1740B-FF4C-486B-AB44-A95E21BF8A94}">
        <p14:creationId xmlns:p14="http://schemas.microsoft.com/office/powerpoint/2010/main" val="1761065115935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D4B4D40F-91F8-4C82-9E9B-A21F8CAEEADF}">
                <a16:creationId xmlns:a16="http://schemas.microsoft.com/office/drawing/2010/main" id="{F60EFB92-B294-4801-9FAC-80CDA08E46B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5791712" y="0"/>
            <a:ext cx="10287000" cy="13716000"/>
          </a:xfrm>
          <a:prstGeom prst="rect">
            <a:avLst/>
          </a:prstGeom>
          <a:noFill/>
        </p:spPr>
      </p:pic>
    </p:spTree>
    <p:extLst>
      <p:ext uri="{9C6E997D-ECA2-4E4C-A61A-9DAF87985649}">
        <p14:creationId xmlns:p14="http://schemas.microsoft.com/office/powerpoint/2010/main" val="1761065116006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5;p42">
            <a:extLst>
              <a:ext uri="{8B03A94A-295F-4287-B1A0-70F5D2BCFA8A}">
                <a16:creationId xmlns:a16="http://schemas.microsoft.com/office/drawing/2010/main" id="{D2F525F0-6957-4E90-946E-25BD06A1E6F3}"/>
              </a:ext>
            </a:extLst>
          </p:cNvPr>
          <p:cNvPicPr/>
          <p:nvPr/>
        </p:nvPicPr>
        <p:blipFill>
          <a:blip r:embed="rId2"/>
          <a:srcRect b="0" l="0" r="0" t="0"/>
          <a:stretch>
            <a:fillRect/>
          </a:stretch>
        </p:blipFill>
        <p:spPr>
          <a:xfrm rot="0">
            <a:off x="6455994" y="225726"/>
            <a:ext cx="9550425" cy="12729300"/>
          </a:xfrm>
          <a:prstGeom prst="rect">
            <a:avLst/>
          </a:prstGeom>
          <a:noFill/>
          <a:ln>
            <a:noFill/>
          </a:ln>
        </p:spPr>
      </p:pic>
    </p:spTree>
    <p:extLst>
      <p:ext uri="{FEF3092E-53B0-41F4-801C-D8133EC3C31D}">
        <p14:creationId xmlns:p14="http://schemas.microsoft.com/office/powerpoint/2010/main" val="1761065116008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8;p46">
            <a:extLst>
              <a:ext uri="{47D50E6F-4FE2-4FCB-9B90-AAA61CE5703B}">
                <a16:creationId xmlns:a16="http://schemas.microsoft.com/office/drawing/2010/main" id="{677FECF3-9F30-4ACE-9F82-B25B80C8044B}"/>
              </a:ext>
            </a:extLst>
          </p:cNvPr>
          <p:cNvSpPr/>
          <p:nvPr>
            <p:ph idx="1" type="title"/>
          </p:nvPr>
        </p:nvSpPr>
        <p:spPr>
          <a:xfrm rot="0">
            <a:off x="2206623" y="1304736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/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u="sng">
                <a:latin typeface="Arial"/>
              </a:rPr>
              <a:t>MEDICAL GASTROENTEROLOGY OPENION </a:t>
            </a:r>
            <a:endParaRPr b="1" dirty="0" lang="en-US" u="sng">
              <a:latin typeface="Arial"/>
            </a:endParaRPr>
          </a:p>
        </p:txBody>
      </p:sp>
      <p:sp>
        <p:nvSpPr>
          <p:cNvPr id="3" name="Google Shape;329;p46">
            <a:extLst>
              <a:ext uri="{096EC1EE-FDEC-411C-B3FB-59214A6BE5CF}">
                <a16:creationId xmlns:a16="http://schemas.microsoft.com/office/drawing/2010/main" id="{6D15B7FC-00ED-40C7-BAA9-167B90AFD4F3}"/>
              </a:ext>
            </a:extLst>
          </p:cNvPr>
          <p:cNvSpPr/>
          <p:nvPr>
            <p:ph idx="2" type="body"/>
          </p:nvPr>
        </p:nvSpPr>
        <p:spPr>
          <a:xfrm rot="0">
            <a:off x="12192000" y="4105825"/>
            <a:ext cx="10398600" cy="83909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/>
          <a:p>
            <a:pPr algn="l" indent="0" lvl="0" marL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/>
              <a:t>OGD - NORMAL STUDY</a:t>
            </a:r>
          </a:p>
          <a:p>
            <a:pPr algn="l" indent="0" lvl="0" marL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/>
              <a:t/>
            </a:r>
          </a:p>
          <a:p>
            <a:pPr algn="l" indent="0" lvl="0" marL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/>
              <a:t>plan - Fibroscan</a:t>
            </a:r>
            <a:endParaRPr dirty="0" lang="en-US"/>
          </a:p>
        </p:txBody>
      </p:sp>
      <p:pic>
        <p:nvPicPr>
          <p:cNvPr id="4" name="Google Shape;330;p46">
            <a:extLst>
              <a:ext uri="{A65D00E3-33A5-4EB5-BB90-5906A822CBB8}">
                <a16:creationId xmlns:a16="http://schemas.microsoft.com/office/drawing/2010/main" id="{E73C56A6-D080-4E82-8E15-38EE68CA8C08}"/>
              </a:ext>
            </a:extLst>
          </p:cNvPr>
          <p:cNvPicPr/>
          <p:nvPr/>
        </p:nvPicPr>
        <p:blipFill>
          <a:blip r:embed="rId2"/>
          <a:srcRect b="0" l="0" r="0" t="0"/>
          <a:stretch>
            <a:fillRect/>
          </a:stretch>
        </p:blipFill>
        <p:spPr>
          <a:xfrm rot="0">
            <a:off x="2671355" y="4105836"/>
            <a:ext cx="7243084" cy="9278293"/>
          </a:xfrm>
          <a:prstGeom prst="rect">
            <a:avLst/>
          </a:prstGeom>
          <a:noFill/>
          <a:ln>
            <a:noFill/>
          </a:ln>
        </p:spPr>
      </p:pic>
    </p:spTree>
    <p:extLst>
      <p:ext uri="{D80B37E4-E4CC-49EB-8B54-5D7491A4C429}">
        <p14:creationId xmlns:p14="http://schemas.microsoft.com/office/powerpoint/2010/main" val="1761065116012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0;p43">
            <a:extLst>
              <a:ext uri="{BB08108B-48E3-41FE-A2C9-29CFE45A578A}">
                <a16:creationId xmlns:a16="http://schemas.microsoft.com/office/drawing/2010/main" id="{42232F8E-2625-4B64-ACF0-F812DF75A572}"/>
              </a:ext>
            </a:extLst>
          </p:cNvPr>
          <p:cNvSpPr txBox="1"/>
          <p:nvPr/>
        </p:nvSpPr>
        <p:spPr>
          <a:xfrm rot="0">
            <a:off x="9051601" y="4413600"/>
            <a:ext cx="6280800" cy="4888800"/>
          </a:xfrm>
          <a:prstGeom prst="rect">
            <a:avLst/>
          </a:prstGeom>
          <a:solidFill>
            <a:schemeClr val="lt1"/>
          </a:solidFill>
          <a:ln cap="flat" w="76200">
            <a:solidFill>
              <a:schemeClr val="dk1"/>
            </a:solidFill>
            <a:prstDash val="dashDot"/>
            <a:round/>
          </a:ln>
        </p:spPr>
        <p:txBody>
          <a:bodyPr anchor="ctr" bIns="91425" lIns="91425" rIns="91425" rtlCol="0" spcFirstLastPara="true" tIns="91425" wrap="square">
            <a:noAutofit/>
          </a:bodyPr>
          <a:lstStyle/>
          <a:p>
            <a:pPr algn="l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sz="10000">
                <a:solidFill>
                  <a:schemeClr val="dk1"/>
                </a:solidFill>
                <a:latin typeface="Caveat"/>
              </a:rPr>
              <a:t>Let's discuss </a:t>
            </a:r>
            <a:endParaRPr b="1" dirty="0" lang="en-US" sz="10000">
              <a:solidFill>
                <a:schemeClr val="dk1"/>
              </a:solidFill>
              <a:latin typeface="Caveat"/>
            </a:endParaRPr>
          </a:p>
        </p:txBody>
      </p:sp>
    </p:spTree>
    <p:extLst>
      <p:ext uri="{61DE145E-31C2-42FF-9D30-6438BBC3DEA9}">
        <p14:creationId xmlns:p14="http://schemas.microsoft.com/office/powerpoint/2010/main" val="176106511601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23">
            <a:extLst>
              <a:ext uri="{58AA35B3-0B4A-4360-9F73-29F1533432EB}">
                <a16:creationId xmlns:a16="http://schemas.microsoft.com/office/drawing/2010/main" id="{35C31040-D161-4CC1-B660-665613A0247F}"/>
              </a:ext>
            </a:extLst>
          </p:cNvPr>
          <p:cNvSpPr/>
          <p:nvPr>
            <p:ph type="body"/>
          </p:nvPr>
        </p:nvSpPr>
        <p:spPr>
          <a:xfrm rot="0">
            <a:off x="1257295" y="2405648"/>
            <a:ext cx="21869400" cy="14630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spAutoFit/>
          </a:bodyPr>
          <a:lstStyle/>
          <a:p>
            <a:pPr algn="ctr" indent="0" lvl="0" mar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dirty="0" i="0" lang="en-US" strike="noStrike" sz="4400" u="none">
                <a:solidFill>
                  <a:schemeClr val="lt1"/>
                </a:solidFill>
                <a:latin typeface="Bookman Old Style"/>
              </a:rPr>
              <a:t>THE PATIENT WAS APPARENTLY NORMAL BEFORE </a:t>
            </a:r>
            <a:r>
              <a:rPr dirty="0" lang="en-US" sz="4400">
                <a:latin typeface="Bookman Old Style"/>
              </a:rPr>
              <a:t>6MONTHS </a:t>
            </a:r>
            <a:r>
              <a:rPr b="0" cap="none" dirty="0" i="0" lang="en-US" strike="noStrike" sz="4400" u="none">
                <a:solidFill>
                  <a:schemeClr val="lt1"/>
                </a:solidFill>
                <a:latin typeface="Bookman Old Style"/>
              </a:rPr>
              <a:t>AFTER THAT THE PATIENT DEVELOPED</a:t>
            </a:r>
            <a:endParaRPr b="0" cap="none" dirty="0" i="0" lang="en-US" strike="noStrike" sz="4400" u="none">
              <a:solidFill>
                <a:schemeClr val="lt1"/>
              </a:solidFill>
              <a:latin typeface="Bookman Old Style"/>
            </a:endParaRPr>
          </a:p>
        </p:txBody>
      </p:sp>
      <p:sp>
        <p:nvSpPr>
          <p:cNvPr id="3" name="Google Shape;192;p23">
            <a:extLst>
              <a:ext uri="{010FB96B-5B6A-45F5-B096-D8F97ACFCF41}">
                <a16:creationId xmlns:a16="http://schemas.microsoft.com/office/drawing/2010/main" id="{21278566-6AE7-46AC-87A8-75002A724477}"/>
              </a:ext>
            </a:extLst>
          </p:cNvPr>
          <p:cNvSpPr/>
          <p:nvPr>
            <p:ph idx="1" type="title"/>
          </p:nvPr>
        </p:nvSpPr>
        <p:spPr>
          <a:xfrm rot="0">
            <a:off x="1257300" y="409863"/>
            <a:ext cx="21869400" cy="18105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7200" u="sng">
                <a:solidFill>
                  <a:srgbClr val="ebebeb"/>
                </a:solidFill>
                <a:latin typeface="Bookman Old Style"/>
              </a:rPr>
              <a:t>HISTORY OF PRESENTING ILLNESS</a:t>
            </a:r>
            <a:endParaRPr b="1" cap="none" dirty="0" i="0" lang="en-US" strike="noStrike" sz="7200" u="sng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4" name="Google Shape;193;p23">
            <a:extLst>
              <a:ext uri="{6451107F-A254-4D58-9584-3A99EC64E323}">
                <a16:creationId xmlns:a16="http://schemas.microsoft.com/office/drawing/2010/main" id="{1420BABC-FF02-451B-A041-89DDE016031A}"/>
              </a:ext>
            </a:extLst>
          </p:cNvPr>
          <p:cNvSpPr/>
          <p:nvPr>
            <p:ph idx="2" type="body"/>
          </p:nvPr>
        </p:nvSpPr>
        <p:spPr>
          <a:xfrm rot="0">
            <a:off x="1257300" y="3972663"/>
            <a:ext cx="21869400" cy="94193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/>
          <a:p>
            <a:pPr algn="l" indent="-685800" lvl="0" marL="685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H/O  tremor for past 6months in his both hand . Which is gradual in onset, progressive nature, no  aggravating or reliving factor, no diurnal variation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H/o  gait disturbance for past 6months .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memory loss/ abnormal behaviour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Headache/ vomiting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seizure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paucity of movement/Deviation of angle of mouth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Difficulty in swallowing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Speech disturbance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fever</a:t>
            </a:r>
            <a:endParaRPr dirty="0" lang="en-US" sz="4400">
              <a:latin typeface="Bookman Old Style"/>
            </a:endParaRPr>
          </a:p>
        </p:txBody>
      </p:sp>
    </p:spTree>
    <p:extLst>
      <p:ext uri="{0CB867C8-BC83-4272-AB9E-FD595E725AF0}">
        <p14:creationId xmlns:p14="http://schemas.microsoft.com/office/powerpoint/2010/main" val="1761065115939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;p24">
            <a:extLst>
              <a:ext uri="{C424D809-58CB-4F2D-8DF4-751A3D46B683}">
                <a16:creationId xmlns:a16="http://schemas.microsoft.com/office/drawing/2010/main" id="{8E1BA50A-9411-4949-9E9B-8D591E6D7A73}"/>
              </a:ext>
            </a:extLst>
          </p:cNvPr>
          <p:cNvSpPr/>
          <p:nvPr>
            <p:ph idx="2" type="body"/>
          </p:nvPr>
        </p:nvSpPr>
        <p:spPr>
          <a:xfrm rot="0">
            <a:off x="1257300" y="2148292"/>
            <a:ext cx="21869400" cy="94193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Autofit/>
          </a:bodyPr>
          <a:lstStyle/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Bowel-Bladder disturbance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Sensory disturbance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Cough with expectoration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Breathlessness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Chest Pain/Palpitation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LOW/ heat intolerance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decreased urine output/ leg swelling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Abdominal Pain/ jaundice/ malena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H/O chronic drug intake </a:t>
            </a:r>
          </a:p>
          <a:p>
            <a:pPr algn="l" indent="0" lvl="0" marL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/>
            </a:r>
          </a:p>
          <a:p>
            <a:pPr algn="l" indent="0" lvl="0" marL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/>
            </a:r>
            <a:endParaRPr dirty="0" lang="en-US" sz="4400">
              <a:latin typeface="Bookman Old Style"/>
            </a:endParaRPr>
          </a:p>
        </p:txBody>
      </p:sp>
    </p:spTree>
    <p:extLst>
      <p:ext uri="{5F402955-B98B-4E37-9376-7674599A8AD8}">
        <p14:creationId xmlns:p14="http://schemas.microsoft.com/office/powerpoint/2010/main" val="1761065115943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25">
            <a:extLst>
              <a:ext uri="{AFB2477D-786D-4C10-B18A-972D95E77B5B}">
                <a16:creationId xmlns:a16="http://schemas.microsoft.com/office/drawing/2010/main" id="{F91AFA2D-1215-4AE3-A442-B9F30E11BF88}"/>
              </a:ext>
            </a:extLst>
          </p:cNvPr>
          <p:cNvSpPr/>
          <p:nvPr>
            <p:ph idx="1" type="title"/>
          </p:nvPr>
        </p:nvSpPr>
        <p:spPr>
          <a:xfrm rot="0">
            <a:off x="1257300" y="1725280"/>
            <a:ext cx="21869400" cy="16023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7200" u="sng">
                <a:solidFill>
                  <a:srgbClr val="ebebeb"/>
                </a:solidFill>
                <a:latin typeface="Bookman Old Style"/>
              </a:rPr>
              <a:t>PAST HISTORY </a:t>
            </a:r>
            <a:endParaRPr b="1" cap="none" dirty="0" i="0" lang="en-US" strike="noStrike" sz="7200" u="sng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3" name="Google Shape;204;p25">
            <a:extLst>
              <a:ext uri="{EC2FAD74-F959-4ABB-B5E5-4CD4BB3FACD2}">
                <a16:creationId xmlns:a16="http://schemas.microsoft.com/office/drawing/2010/main" id="{DEC835DF-136B-4B9D-BE09-732F9CDB5C54}"/>
              </a:ext>
            </a:extLst>
          </p:cNvPr>
          <p:cNvSpPr/>
          <p:nvPr>
            <p:ph idx="2" type="body"/>
          </p:nvPr>
        </p:nvSpPr>
        <p:spPr>
          <a:xfrm rot="0">
            <a:off x="1257300" y="4112596"/>
            <a:ext cx="21869400" cy="73662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/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/>
              <a:t/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Not a k/c/o DIABETES/SHTN/Bronchial Asthma/Epilepsy/CAD/Thyroid Disorder.</a:t>
            </a:r>
            <a:endParaRPr dirty="0" lang="en-US" sz="4400">
              <a:latin typeface="Bookman Old Style"/>
            </a:endParaRPr>
          </a:p>
        </p:txBody>
      </p:sp>
    </p:spTree>
    <p:extLst>
      <p:ext uri="{E0114C5D-9972-4E85-9AAD-34294C9F65CA}">
        <p14:creationId xmlns:p14="http://schemas.microsoft.com/office/powerpoint/2010/main" val="176106511594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9;p26">
            <a:extLst>
              <a:ext uri="{0A06B2BF-8018-4F27-906D-6A111AD70459}">
                <a16:creationId xmlns:a16="http://schemas.microsoft.com/office/drawing/2010/main" id="{17C6A271-35D2-477F-9C97-78942B806123}"/>
              </a:ext>
            </a:extLst>
          </p:cNvPr>
          <p:cNvSpPr/>
          <p:nvPr>
            <p:ph idx="1" type="title"/>
          </p:nvPr>
        </p:nvSpPr>
        <p:spPr>
          <a:xfrm rot="0">
            <a:off x="1257300" y="683267"/>
            <a:ext cx="21869400" cy="17538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7200" u="sng">
                <a:solidFill>
                  <a:srgbClr val="ebebeb"/>
                </a:solidFill>
                <a:latin typeface="Bookman Old Style"/>
              </a:rPr>
              <a:t>PERSONAL HISTORY </a:t>
            </a:r>
            <a:endParaRPr b="1" cap="none" dirty="0" i="0" lang="en-US" strike="noStrike" sz="7200" u="sng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3" name="Google Shape;210;p26">
            <a:extLst>
              <a:ext uri="{4BF92BFB-6DF6-4A7F-B69C-C0C174E3F09D}">
                <a16:creationId xmlns:a16="http://schemas.microsoft.com/office/drawing/2010/main" id="{EFF680B4-6496-4612-B21B-748409DD11CA}"/>
              </a:ext>
            </a:extLst>
          </p:cNvPr>
          <p:cNvSpPr/>
          <p:nvPr>
            <p:ph idx="2" type="body"/>
          </p:nvPr>
        </p:nvSpPr>
        <p:spPr>
          <a:xfrm rot="0">
            <a:off x="1257299" y="3258222"/>
            <a:ext cx="21869400" cy="90678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/>
          <a:p>
            <a:pPr algn="l" indent="-685800" lvl="0" marL="685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Mixed diet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Bowel and bladder habits - normal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Sleep pattern - normal </a:t>
            </a:r>
          </a:p>
          <a:p>
            <a:pPr algn="l" indent="-68580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Menarche at 13 years- 4/30 days cycle . Lmp 26/09/2025</a:t>
            </a:r>
          </a:p>
          <a:p>
            <a:pPr algn="l" indent="0" lvl="0" marL="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/>
            </a:r>
            <a:endParaRPr dirty="0" lang="en-US" sz="4400">
              <a:latin typeface="Bookman Old Style"/>
            </a:endParaRPr>
          </a:p>
        </p:txBody>
      </p:sp>
    </p:spTree>
    <p:extLst>
      <p:ext uri="{A1960B62-2E83-40C8-B9B4-E4CD9642EE45}">
        <p14:creationId xmlns:p14="http://schemas.microsoft.com/office/powerpoint/2010/main" val="1761065115950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p28">
            <a:extLst>
              <a:ext uri="{3F03DFF0-45D6-4698-B17A-BC507DD34315}">
                <a16:creationId xmlns:a16="http://schemas.microsoft.com/office/drawing/2010/main" id="{C1A5914F-B84E-420F-A397-542FCECDBAEC}"/>
              </a:ext>
            </a:extLst>
          </p:cNvPr>
          <p:cNvSpPr/>
          <p:nvPr>
            <p:ph idx="10" type="title"/>
          </p:nvPr>
        </p:nvSpPr>
        <p:spPr>
          <a:xfrm rot="0">
            <a:off x="2309900" y="2841075"/>
            <a:ext cx="17651400" cy="3356100"/>
          </a:xfrm>
          <a:prstGeom prst="rect">
            <a:avLst/>
          </a:prstGeom>
        </p:spPr>
        <p:txBody>
          <a:bodyPr anchor="t" bIns="45700" lIns="91425" rIns="91425" rtlCol="0" spcFirstLastPara="true" tIns="45700" wrap="square">
            <a:noAutofit/>
          </a:bodyPr>
          <a:lstStyle/>
          <a:p>
            <a:pPr algn="l" indent="0" lvl="0" marL="0" rtl="false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u="sng">
                <a:latin typeface="+mj-lt"/>
              </a:rPr>
              <a:t>FAMILY HISTORY</a:t>
            </a:r>
            <a:r>
              <a:rPr dirty="0" lang="en-US"/>
              <a:t> </a:t>
            </a:r>
            <a:endParaRPr dirty="0" lang="en-US"/>
          </a:p>
        </p:txBody>
      </p:sp>
      <p:sp>
        <p:nvSpPr>
          <p:cNvPr id="3" name="Google Shape;225;p28">
            <a:extLst>
              <a:ext uri="{0FFC3B72-2D83-4F2B-A571-7C5CCDC5A896}">
                <a16:creationId xmlns:a16="http://schemas.microsoft.com/office/drawing/2010/main" id="{C8B654AC-8C1E-4C32-B39A-F0AA80B0A921}"/>
              </a:ext>
            </a:extLst>
          </p:cNvPr>
          <p:cNvSpPr/>
          <p:nvPr>
            <p:ph idx="11" type="body"/>
          </p:nvPr>
        </p:nvSpPr>
        <p:spPr>
          <a:xfrm rot="0">
            <a:off x="2309900" y="5708250"/>
            <a:ext cx="16761900" cy="3902400"/>
          </a:xfrm>
          <a:prstGeom prst="rect">
            <a:avLst/>
          </a:prstGeom>
        </p:spPr>
        <p:txBody>
          <a:bodyPr anchor="ctr" bIns="45700" lIns="91425" rIns="91425" rtlCol="0" spcFirstLastPara="true" tIns="45700" wrap="square">
            <a:normAutofit/>
          </a:bodyPr>
          <a:lstStyle/>
          <a:p>
            <a:pPr algn="l" indent="0" lvl="0" marL="0" rtl="false"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6000"/>
              <a:t>No significant family history</a:t>
            </a:r>
            <a:r>
              <a:rPr dirty="0" lang="en-US"/>
              <a:t> </a:t>
            </a:r>
            <a:endParaRPr dirty="0" lang="en-US"/>
          </a:p>
        </p:txBody>
      </p:sp>
    </p:spTree>
    <p:extLst>
      <p:ext uri="{B9A5DEC7-1DD6-456A-9CE3-8A0EF32A9E9C}">
        <p14:creationId xmlns:p14="http://schemas.microsoft.com/office/powerpoint/2010/main" val="1761065115953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0;p29">
            <a:extLst>
              <a:ext uri="{ADA6248A-09E7-4392-A776-D132EF422C48}">
                <a16:creationId xmlns:a16="http://schemas.microsoft.com/office/drawing/2010/main" id="{AFA45168-DE00-4E08-9251-AA26E120F5C2}"/>
              </a:ext>
            </a:extLst>
          </p:cNvPr>
          <p:cNvSpPr/>
          <p:nvPr>
            <p:ph idx="1" type="title"/>
          </p:nvPr>
        </p:nvSpPr>
        <p:spPr>
          <a:xfrm rot="0">
            <a:off x="1257300" y="887845"/>
            <a:ext cx="21869400" cy="20862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7200" u="sng">
                <a:solidFill>
                  <a:srgbClr val="ebebeb"/>
                </a:solidFill>
                <a:latin typeface="Bookman Old Style"/>
              </a:rPr>
              <a:t>GENERAL EXAMINATION </a:t>
            </a:r>
            <a:endParaRPr b="1" cap="none" dirty="0" i="0" lang="en-US" strike="noStrike" sz="7200" u="sng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3" name="Google Shape;231;p29">
            <a:extLst>
              <a:ext uri="{1B22FC24-4996-4552-A6A2-3B2B9323ECAD}">
                <a16:creationId xmlns:a16="http://schemas.microsoft.com/office/drawing/2010/main" id="{BB1FABCB-73EA-47B5-976E-2113EAA10A4F}"/>
              </a:ext>
            </a:extLst>
          </p:cNvPr>
          <p:cNvSpPr/>
          <p:nvPr>
            <p:ph idx="2" type="body"/>
          </p:nvPr>
        </p:nvSpPr>
        <p:spPr>
          <a:xfrm rot="0">
            <a:off x="1627798" y="2973900"/>
            <a:ext cx="21128398" cy="96638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 lnSpcReduction="10000"/>
          </a:bodyPr>
          <a:lstStyle/>
          <a:p>
            <a:pPr algn="l" indent="-568476" lvl="0" marL="56847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Pt concious oriented 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obeys oral commands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Afebrile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 pallor 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 Clubbing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 Icterus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 cyanosis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 pedal edema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80000"/>
            </a:pPr>
            <a:r>
              <a:rPr dirty="0" lang="en-US" sz="4400">
                <a:latin typeface="Bookman Old Style"/>
              </a:rPr>
              <a:t>No generalized lymphadenopathy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External markers for HIV/Tuberculosis</a:t>
            </a:r>
          </a:p>
          <a:p>
            <a:pPr algn="l" indent="-568476" lvl="0" marL="568476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  <a:buFont typeface="Bookman Old Style"/>
            </a:pPr>
            <a:r>
              <a:rPr dirty="0" lang="en-US" sz="4400">
                <a:latin typeface="Bookman Old Style"/>
              </a:rPr>
              <a:t>No External Neurocutaneous markers</a:t>
            </a:r>
            <a:endParaRPr dirty="0" lang="en-US" sz="4400">
              <a:latin typeface="Bookman Old Style"/>
            </a:endParaRPr>
          </a:p>
        </p:txBody>
      </p:sp>
    </p:spTree>
    <p:extLst>
      <p:ext uri="{B3DA4936-E9CE-4D11-AEB4-4BFF9A00A391}">
        <p14:creationId xmlns:p14="http://schemas.microsoft.com/office/powerpoint/2010/main" val="1761065115957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;p30">
            <a:extLst>
              <a:ext uri="{19FA7855-3D88-4992-A24F-3F00904B69F3}">
                <a16:creationId xmlns:a16="http://schemas.microsoft.com/office/drawing/2010/main" id="{3D595E36-78F2-4E04-85E6-D62B4EDA29E3}"/>
              </a:ext>
            </a:extLst>
          </p:cNvPr>
          <p:cNvSpPr/>
          <p:nvPr>
            <p:ph idx="1" type="title"/>
          </p:nvPr>
        </p:nvSpPr>
        <p:spPr>
          <a:xfrm rot="0">
            <a:off x="1257300" y="1295400"/>
            <a:ext cx="21869400" cy="1562400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rtlCol="0" spcFirstLastPara="true" tIns="45700" wrap="square">
            <a:noAutofit/>
          </a:bodyPr>
          <a:lstStyle/>
          <a:p>
            <a:pPr algn="ctr" indent="0" lvl="0" marL="0" marR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7200" u="sng">
                <a:solidFill>
                  <a:srgbClr val="ebebeb"/>
                </a:solidFill>
                <a:latin typeface="Bookman Old Style"/>
              </a:rPr>
              <a:t>SYSTEMIC EXAMINATION</a:t>
            </a:r>
            <a:endParaRPr b="1" cap="none" dirty="0" i="0" lang="en-US" strike="noStrike" sz="7200" u="sng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3" name="Google Shape;237;p30">
            <a:extLst>
              <a:ext uri="{8580FA65-5E8A-476D-B64B-8579FC9E7003}">
                <a16:creationId xmlns:a16="http://schemas.microsoft.com/office/drawing/2010/main" id="{7E50990B-2B9C-48D1-AFE3-B378DEC203E7}"/>
              </a:ext>
            </a:extLst>
          </p:cNvPr>
          <p:cNvSpPr/>
          <p:nvPr>
            <p:ph idx="2" type="body"/>
          </p:nvPr>
        </p:nvSpPr>
        <p:spPr>
          <a:xfrm rot="0">
            <a:off x="4262350" y="3331850"/>
            <a:ext cx="13789200" cy="873059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rtlCol="0" spcFirstLastPara="true" tIns="45700" wrap="square">
            <a:normAutofit/>
          </a:bodyPr>
          <a:lstStyle/>
          <a:p>
            <a:pPr algn="l" indent="-571500" lvl="0" marL="571500" rtl="fal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►"/>
              <a:buSzPct val="100000"/>
            </a:pPr>
            <a:r>
              <a:rPr dirty="0" lang="en-US" sz="4400">
                <a:latin typeface="Bookman Old Style"/>
              </a:rPr>
              <a:t>CVS - S1 S2 +, No murmur </a:t>
            </a:r>
          </a:p>
          <a:p>
            <a:pPr algn="l" indent="-571500" lvl="0" marL="571500" rtl="false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pPr>
            <a:r>
              <a:rPr dirty="0" lang="en-US" sz="4400">
                <a:latin typeface="Bookman Old Style"/>
              </a:rPr>
              <a:t>RS - BAE + , No added sounds </a:t>
            </a:r>
          </a:p>
          <a:p>
            <a:pPr algn="l" indent="-571500" lvl="0" marL="571500" rtl="false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har char="►"/>
              <a:buSzPct val="100000"/>
            </a:pPr>
            <a:r>
              <a:rPr dirty="0" lang="en-US" sz="4400">
                <a:latin typeface="Bookman Old Style"/>
              </a:rPr>
              <a:t>P/A - soft BS+ , No organomegaly</a:t>
            </a:r>
          </a:p>
          <a:p>
            <a:pPr algn="l" indent="0" lvl="0" marL="685800" rtl="false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dirty="0" lang="en-US" sz="4400">
                <a:latin typeface="Bookman Old Style"/>
              </a:rPr>
              <a:t/>
            </a:r>
            <a:endParaRPr dirty="0" lang="en-US" sz="4400">
              <a:latin typeface="Bookman Old Style"/>
            </a:endParaRPr>
          </a:p>
        </p:txBody>
      </p:sp>
    </p:spTree>
    <p:extLst>
      <p:ext uri="{60CC3D08-438D-4720-BB19-C39EEDCAEF6F}">
        <p14:creationId xmlns:p14="http://schemas.microsoft.com/office/powerpoint/2010/main" val="1761065115961"/>
      </p:ext>
    </p:extLst>
  </p:cSld>
  <p:clrMapOvr>
    <a:masterClrMapping/>
  </p:clrMapOvr>
</p:sld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w="9525">
          <a:solidFill>
            <a:schemeClr val="phClr">
              <a:shade val="95000"/>
              <a:satMod val="104999"/>
            </a:schemeClr>
          </a:solidFill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w="9525">
          <a:solidFill>
            <a:schemeClr val="phClr">
              <a:shade val="95000"/>
              <a:satMod val="104999"/>
            </a:schemeClr>
          </a:solidFill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2025-10-21T21:20:06Z</dcterms:created>
  <dcterms:modified xsi:type="dcterms:W3CDTF">2025-10-21T22:14:50Z</dcterms:modified>
</cp:coreProperties>
</file>