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5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7"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9144000" cy="6858000" type="screen4x3"/>
  <p:notesSz cx="7772400" cy="10058400"/>
  <p:embeddedFontLst>
    <p:embeddedFont>
      <p:font typeface="Century Gothic" panose="020B050202020202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B4BBB6-527C-4B3C-9E36-177CAE245AE9}">
  <a:tblStyle styleId="{F0B4BBB6-527C-4B3C-9E36-177CAE245A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Lst>
    </p:cSldViewPr>
  </p:slide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slide" Target="slides/slide48.xml" /><Relationship Id="rId55" Type="http://schemas.openxmlformats.org/officeDocument/2006/relationships/slide" Target="slides/slide53.xml" /><Relationship Id="rId63" Type="http://schemas.openxmlformats.org/officeDocument/2006/relationships/theme" Target="theme/theme1.xml" /><Relationship Id="rId7" Type="http://schemas.openxmlformats.org/officeDocument/2006/relationships/slide" Target="slides/slide5.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54" Type="http://schemas.openxmlformats.org/officeDocument/2006/relationships/slide" Target="slides/slide52.xml" /><Relationship Id="rId62"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slide" Target="slides/slide51.xml" /><Relationship Id="rId58" Type="http://schemas.openxmlformats.org/officeDocument/2006/relationships/font" Target="fonts/font2.fntdata"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slide" Target="slides/slide47.xml" /><Relationship Id="rId57" Type="http://schemas.openxmlformats.org/officeDocument/2006/relationships/font" Target="fonts/font1.fntdata" /><Relationship Id="rId61" Type="http://schemas.openxmlformats.org/officeDocument/2006/relationships/presProps" Target="presProp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slide" Target="slides/slide50.xml" /><Relationship Id="rId60" Type="http://schemas.openxmlformats.org/officeDocument/2006/relationships/font" Target="fonts/font4.fntdata"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56" Type="http://schemas.openxmlformats.org/officeDocument/2006/relationships/notesMaster" Target="notesMasters/notesMaster1.xml" /><Relationship Id="rId64" Type="http://schemas.openxmlformats.org/officeDocument/2006/relationships/tableStyles" Target="tableStyles.xml" /><Relationship Id="rId8" Type="http://schemas.openxmlformats.org/officeDocument/2006/relationships/slide" Target="slides/slide6.xml" /><Relationship Id="rId51" Type="http://schemas.openxmlformats.org/officeDocument/2006/relationships/slide" Target="slides/slide49.xml" /><Relationship Id="rId3" Type="http://schemas.openxmlformats.org/officeDocument/2006/relationships/slide" Target="slides/slide1.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59" Type="http://schemas.openxmlformats.org/officeDocument/2006/relationships/font" Target="fonts/font3.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33400" y="763588"/>
            <a:ext cx="6702425" cy="37703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77875" y="4776788"/>
            <a:ext cx="6216650" cy="4524375"/>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rgbClr val="000000"/>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hdr" idx="3"/>
          </p:nvPr>
        </p:nvSpPr>
        <p:spPr>
          <a:xfrm>
            <a:off x="0" y="0"/>
            <a:ext cx="3371850" cy="501650"/>
          </a:xfrm>
          <a:prstGeom prst="rect">
            <a:avLst/>
          </a:prstGeom>
          <a:noFill/>
          <a:ln>
            <a:noFill/>
          </a:ln>
        </p:spPr>
        <p:txBody>
          <a:bodyPr spcFirstLastPara="1" wrap="square" lIns="0" tIns="0" rIns="0" bIns="0" anchor="t" anchorCtr="0">
            <a:noAutofit/>
          </a:bodyPr>
          <a:lstStyle>
            <a:lvl1pPr marR="0" lvl="0" algn="l" rtl="0">
              <a:lnSpc>
                <a:spcPct val="93000"/>
              </a:lnSpc>
              <a:spcBef>
                <a:spcPts val="13"/>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13"/>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398963" y="0"/>
            <a:ext cx="3371850" cy="501650"/>
          </a:xfrm>
          <a:prstGeom prst="rect">
            <a:avLst/>
          </a:prstGeom>
          <a:noFill/>
          <a:ln>
            <a:noFill/>
          </a:ln>
        </p:spPr>
        <p:txBody>
          <a:bodyPr spcFirstLastPara="1" wrap="square" lIns="0" tIns="0" rIns="0" bIns="0" anchor="t" anchorCtr="0">
            <a:noAutofit/>
          </a:bodyPr>
          <a:lstStyle>
            <a:lvl1pPr marR="0" lvl="0" algn="r" rtl="0">
              <a:lnSpc>
                <a:spcPct val="93000"/>
              </a:lnSpc>
              <a:spcBef>
                <a:spcPts val="13"/>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13"/>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555163"/>
            <a:ext cx="3371850" cy="501650"/>
          </a:xfrm>
          <a:prstGeom prst="rect">
            <a:avLst/>
          </a:prstGeom>
          <a:noFill/>
          <a:ln>
            <a:noFill/>
          </a:ln>
        </p:spPr>
        <p:txBody>
          <a:bodyPr spcFirstLastPara="1" wrap="square" lIns="0" tIns="0" rIns="0" bIns="0" anchor="b" anchorCtr="0">
            <a:noAutofit/>
          </a:bodyPr>
          <a:lstStyle>
            <a:lvl1pPr marR="0" lvl="0" algn="l" rtl="0">
              <a:lnSpc>
                <a:spcPct val="93000"/>
              </a:lnSpc>
              <a:spcBef>
                <a:spcPts val="13"/>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93000"/>
              </a:lnSpc>
              <a:spcBef>
                <a:spcPts val="13"/>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13"/>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398963" y="9555163"/>
            <a:ext cx="3371850" cy="50165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None/>
            </a:pPr>
            <a:fld id="{00000000-1234-1234-1234-123412341234}" type="slidenum">
              <a:rPr lang="en-US" sz="1400" b="0" i="0" u="none" strike="noStrike" cap="none">
                <a:solidFill>
                  <a:srgbClr val="000000"/>
                </a:solidFill>
                <a:latin typeface="Times New Roman"/>
                <a:ea typeface="Times New Roman"/>
                <a:cs typeface="Times New Roman"/>
                <a:sym typeface="Times New Roman"/>
              </a:rPr>
              <a:t>‹#›</a:t>
            </a:fld>
            <a:endParaRPr sz="1400" b="0" i="0" u="none" strike="noStrike" cap="none">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f81e8ac016_0_252:notes"/>
          <p:cNvSpPr txBox="1">
            <a:spLocks noGrp="1"/>
          </p:cNvSpPr>
          <p:nvPr>
            <p:ph type="body" idx="1"/>
          </p:nvPr>
        </p:nvSpPr>
        <p:spPr>
          <a:xfrm>
            <a:off x="777240" y="4777740"/>
            <a:ext cx="6217800" cy="4526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296" name="Google Shape;296;g2f81e8ac016_0_252:notes"/>
          <p:cNvSpPr>
            <a:spLocks noGrp="1" noRot="1" noChangeAspect="1"/>
          </p:cNvSpPr>
          <p:nvPr>
            <p:ph type="sldImg" idx="2"/>
          </p:nvPr>
        </p:nvSpPr>
        <p:spPr>
          <a:xfrm>
            <a:off x="1257300" y="754063"/>
            <a:ext cx="5029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26721df3a0_0_226: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10</a:t>
            </a:fld>
            <a:endParaRPr/>
          </a:p>
        </p:txBody>
      </p:sp>
      <p:sp>
        <p:nvSpPr>
          <p:cNvPr id="360" name="Google Shape;360;g326721df3a0_0_22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61" name="Google Shape;361;g326721df3a0_0_226: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26721df3a0_0_239: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11</a:t>
            </a:fld>
            <a:endParaRPr/>
          </a:p>
        </p:txBody>
      </p:sp>
      <p:sp>
        <p:nvSpPr>
          <p:cNvPr id="369" name="Google Shape;369;g326721df3a0_0_23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0" name="Google Shape;370;g326721df3a0_0_239: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26721df3a0_0_250: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12</a:t>
            </a:fld>
            <a:endParaRPr/>
          </a:p>
        </p:txBody>
      </p:sp>
      <p:sp>
        <p:nvSpPr>
          <p:cNvPr id="377" name="Google Shape;377;g326721df3a0_0_25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8" name="Google Shape;378;g326721df3a0_0_250: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26721df3a0_0_258: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13</a:t>
            </a:fld>
            <a:endParaRPr/>
          </a:p>
        </p:txBody>
      </p:sp>
      <p:sp>
        <p:nvSpPr>
          <p:cNvPr id="385" name="Google Shape;385;g326721df3a0_0_25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6" name="Google Shape;386;g326721df3a0_0_258: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26721df3a0_0_266: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14</a:t>
            </a:fld>
            <a:endParaRPr/>
          </a:p>
        </p:txBody>
      </p:sp>
      <p:sp>
        <p:nvSpPr>
          <p:cNvPr id="393" name="Google Shape;393;g326721df3a0_0_26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94" name="Google Shape;394;g326721df3a0_0_266: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26721df3a0_0_274: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15</a:t>
            </a:fld>
            <a:endParaRPr/>
          </a:p>
        </p:txBody>
      </p:sp>
      <p:sp>
        <p:nvSpPr>
          <p:cNvPr id="401" name="Google Shape;401;g326721df3a0_0_27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2" name="Google Shape;402;g326721df3a0_0_274: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26a54984ec_0_34:notes"/>
          <p:cNvSpPr txBox="1">
            <a:spLocks noGrp="1"/>
          </p:cNvSpPr>
          <p:nvPr>
            <p:ph type="body" idx="1"/>
          </p:nvPr>
        </p:nvSpPr>
        <p:spPr>
          <a:xfrm>
            <a:off x="777240" y="4777740"/>
            <a:ext cx="6217800" cy="4526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410" name="Google Shape;410;g326a54984ec_0_34:notes"/>
          <p:cNvSpPr>
            <a:spLocks noGrp="1" noRot="1" noChangeAspect="1"/>
          </p:cNvSpPr>
          <p:nvPr>
            <p:ph type="sldImg" idx="2"/>
          </p:nvPr>
        </p:nvSpPr>
        <p:spPr>
          <a:xfrm>
            <a:off x="1886239" y="754380"/>
            <a:ext cx="3772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26721df3a0_0_298: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17</a:t>
            </a:fld>
            <a:endParaRPr/>
          </a:p>
        </p:txBody>
      </p:sp>
      <p:sp>
        <p:nvSpPr>
          <p:cNvPr id="415" name="Google Shape;415;g326721df3a0_0_29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16" name="Google Shape;416;g326721df3a0_0_298: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26da8d27e8_0_0: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18</a:t>
            </a:fld>
            <a:endParaRPr/>
          </a:p>
        </p:txBody>
      </p:sp>
      <p:sp>
        <p:nvSpPr>
          <p:cNvPr id="423" name="Google Shape;423;g326da8d27e8_0_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4" name="Google Shape;424;g326da8d27e8_0_0: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326da8d27e8_0_31: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19</a:t>
            </a:fld>
            <a:endParaRPr/>
          </a:p>
        </p:txBody>
      </p:sp>
      <p:sp>
        <p:nvSpPr>
          <p:cNvPr id="431" name="Google Shape;431;g326da8d27e8_0_3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32" name="Google Shape;432;g326da8d27e8_0_31: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5: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2</a:t>
            </a:fld>
            <a:endParaRPr/>
          </a:p>
        </p:txBody>
      </p:sp>
      <p:sp>
        <p:nvSpPr>
          <p:cNvPr id="302" name="Google Shape;302;p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03" name="Google Shape;303;p5: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26da8d27e8_0_39: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20</a:t>
            </a:fld>
            <a:endParaRPr/>
          </a:p>
        </p:txBody>
      </p:sp>
      <p:sp>
        <p:nvSpPr>
          <p:cNvPr id="440" name="Google Shape;440;g326da8d27e8_0_3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41" name="Google Shape;441;g326da8d27e8_0_39: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26721df3a0_0_409: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21</a:t>
            </a:fld>
            <a:endParaRPr/>
          </a:p>
        </p:txBody>
      </p:sp>
      <p:sp>
        <p:nvSpPr>
          <p:cNvPr id="452" name="Google Shape;452;g326721df3a0_0_40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53" name="Google Shape;453;g326721df3a0_0_409: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326721df3a0_0_377: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22</a:t>
            </a:fld>
            <a:endParaRPr/>
          </a:p>
        </p:txBody>
      </p:sp>
      <p:sp>
        <p:nvSpPr>
          <p:cNvPr id="460" name="Google Shape;460;g326721df3a0_0_37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61" name="Google Shape;461;g326721df3a0_0_377: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326721df3a0_0_393: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23</a:t>
            </a:fld>
            <a:endParaRPr/>
          </a:p>
        </p:txBody>
      </p:sp>
      <p:sp>
        <p:nvSpPr>
          <p:cNvPr id="468" name="Google Shape;468;g326721df3a0_0_39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69" name="Google Shape;469;g326721df3a0_0_393: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26da8d27e8_0_80: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24</a:t>
            </a:fld>
            <a:endParaRPr/>
          </a:p>
        </p:txBody>
      </p:sp>
      <p:sp>
        <p:nvSpPr>
          <p:cNvPr id="476" name="Google Shape;476;g326da8d27e8_0_8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77" name="Google Shape;477;g326da8d27e8_0_80: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326da8d27e8_0_93: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25</a:t>
            </a:fld>
            <a:endParaRPr/>
          </a:p>
        </p:txBody>
      </p:sp>
      <p:sp>
        <p:nvSpPr>
          <p:cNvPr id="485" name="Google Shape;485;g326da8d27e8_0_9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6" name="Google Shape;486;g326da8d27e8_0_93: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326da8d27e8_0_109: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26</a:t>
            </a:fld>
            <a:endParaRPr/>
          </a:p>
        </p:txBody>
      </p:sp>
      <p:sp>
        <p:nvSpPr>
          <p:cNvPr id="493" name="Google Shape;493;g326da8d27e8_0_10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94" name="Google Shape;494;g326da8d27e8_0_109: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326da8d27e8_0_101: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27</a:t>
            </a:fld>
            <a:endParaRPr/>
          </a:p>
        </p:txBody>
      </p:sp>
      <p:sp>
        <p:nvSpPr>
          <p:cNvPr id="503" name="Google Shape;503;g326da8d27e8_0_10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04" name="Google Shape;504;g326da8d27e8_0_101: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26da8d27e8_0_128: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28</a:t>
            </a:fld>
            <a:endParaRPr/>
          </a:p>
        </p:txBody>
      </p:sp>
      <p:sp>
        <p:nvSpPr>
          <p:cNvPr id="511" name="Google Shape;511;g326da8d27e8_0_12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12" name="Google Shape;512;g326da8d27e8_0_128: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26da8d27e8_0_120: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29</a:t>
            </a:fld>
            <a:endParaRPr/>
          </a:p>
        </p:txBody>
      </p:sp>
      <p:sp>
        <p:nvSpPr>
          <p:cNvPr id="521" name="Google Shape;521;g326da8d27e8_0_12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22" name="Google Shape;522;g326da8d27e8_0_120: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26a54984ec_0_0:notes"/>
          <p:cNvSpPr txBox="1">
            <a:spLocks noGrp="1"/>
          </p:cNvSpPr>
          <p:nvPr>
            <p:ph type="body" idx="1"/>
          </p:nvPr>
        </p:nvSpPr>
        <p:spPr>
          <a:xfrm>
            <a:off x="777240" y="4777740"/>
            <a:ext cx="6217800" cy="4526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310" name="Google Shape;310;g326a54984ec_0_0:notes"/>
          <p:cNvSpPr>
            <a:spLocks noGrp="1" noRot="1" noChangeAspect="1"/>
          </p:cNvSpPr>
          <p:nvPr>
            <p:ph type="sldImg" idx="2"/>
          </p:nvPr>
        </p:nvSpPr>
        <p:spPr>
          <a:xfrm>
            <a:off x="1886239" y="754380"/>
            <a:ext cx="3772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26a54984ec_0_49: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30</a:t>
            </a:fld>
            <a:endParaRPr/>
          </a:p>
        </p:txBody>
      </p:sp>
      <p:sp>
        <p:nvSpPr>
          <p:cNvPr id="531" name="Google Shape;531;g326a54984ec_0_4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2" name="Google Shape;532;g326a54984ec_0_49: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326a54984ec_0_166: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31</a:t>
            </a:fld>
            <a:endParaRPr/>
          </a:p>
        </p:txBody>
      </p:sp>
      <p:sp>
        <p:nvSpPr>
          <p:cNvPr id="539" name="Google Shape;539;g326a54984ec_0_166: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40" name="Google Shape;540;g326a54984ec_0_166: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26721df3a0_0_401: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32</a:t>
            </a:fld>
            <a:endParaRPr/>
          </a:p>
        </p:txBody>
      </p:sp>
      <p:sp>
        <p:nvSpPr>
          <p:cNvPr id="555" name="Google Shape;555;g326721df3a0_0_40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56" name="Google Shape;556;g326721df3a0_0_401: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326721df3a0_0_433: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33</a:t>
            </a:fld>
            <a:endParaRPr/>
          </a:p>
        </p:txBody>
      </p:sp>
      <p:sp>
        <p:nvSpPr>
          <p:cNvPr id="547" name="Google Shape;547;g326721df3a0_0_43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48" name="Google Shape;548;g326721df3a0_0_433: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26721df3a0_0_385: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34</a:t>
            </a:fld>
            <a:endParaRPr/>
          </a:p>
        </p:txBody>
      </p:sp>
      <p:sp>
        <p:nvSpPr>
          <p:cNvPr id="563" name="Google Shape;563;g326721df3a0_0_38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64" name="Google Shape;564;g326721df3a0_0_385: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26721df3a0_0_425: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35</a:t>
            </a:fld>
            <a:endParaRPr/>
          </a:p>
        </p:txBody>
      </p:sp>
      <p:sp>
        <p:nvSpPr>
          <p:cNvPr id="571" name="Google Shape;571;g326721df3a0_0_425: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72" name="Google Shape;572;g326721df3a0_0_425: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326da8d27e8_0_20: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36</a:t>
            </a:fld>
            <a:endParaRPr/>
          </a:p>
        </p:txBody>
      </p:sp>
      <p:sp>
        <p:nvSpPr>
          <p:cNvPr id="579" name="Google Shape;579;g326da8d27e8_0_2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80" name="Google Shape;580;g326da8d27e8_0_20: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26a54984ec_0_57: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37</a:t>
            </a:fld>
            <a:endParaRPr/>
          </a:p>
        </p:txBody>
      </p:sp>
      <p:sp>
        <p:nvSpPr>
          <p:cNvPr id="587" name="Google Shape;587;g326a54984ec_0_5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88" name="Google Shape;588;g326a54984ec_0_57: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26da8d27e8_0_47: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38</a:t>
            </a:fld>
            <a:endParaRPr/>
          </a:p>
        </p:txBody>
      </p:sp>
      <p:sp>
        <p:nvSpPr>
          <p:cNvPr id="595" name="Google Shape;595;g326da8d27e8_0_4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96" name="Google Shape;596;g326da8d27e8_0_47: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326a54984ec_0_68: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39</a:t>
            </a:fld>
            <a:endParaRPr/>
          </a:p>
        </p:txBody>
      </p:sp>
      <p:sp>
        <p:nvSpPr>
          <p:cNvPr id="605" name="Google Shape;605;g326a54984ec_0_68: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06" name="Google Shape;606;g326a54984ec_0_68: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26721df3a0_0_197: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4</a:t>
            </a:fld>
            <a:endParaRPr/>
          </a:p>
        </p:txBody>
      </p:sp>
      <p:sp>
        <p:nvSpPr>
          <p:cNvPr id="315" name="Google Shape;315;g326721df3a0_0_19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16" name="Google Shape;316;g326721df3a0_0_197: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326da8d27e8_0_10: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40</a:t>
            </a:fld>
            <a:endParaRPr/>
          </a:p>
        </p:txBody>
      </p:sp>
      <p:sp>
        <p:nvSpPr>
          <p:cNvPr id="613" name="Google Shape;613;g326da8d27e8_0_1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14" name="Google Shape;614;g326da8d27e8_0_10: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326a54984ec_0_158:notes"/>
          <p:cNvSpPr txBox="1">
            <a:spLocks noGrp="1"/>
          </p:cNvSpPr>
          <p:nvPr>
            <p:ph type="body" idx="1"/>
          </p:nvPr>
        </p:nvSpPr>
        <p:spPr>
          <a:xfrm>
            <a:off x="777240" y="4777740"/>
            <a:ext cx="6217800" cy="4526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621" name="Google Shape;621;g326a54984ec_0_158:notes"/>
          <p:cNvSpPr>
            <a:spLocks noGrp="1" noRot="1" noChangeAspect="1"/>
          </p:cNvSpPr>
          <p:nvPr>
            <p:ph type="sldImg" idx="2"/>
          </p:nvPr>
        </p:nvSpPr>
        <p:spPr>
          <a:xfrm>
            <a:off x="1886239" y="754380"/>
            <a:ext cx="3772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26a54984ec_0_144: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42</a:t>
            </a:fld>
            <a:endParaRPr/>
          </a:p>
        </p:txBody>
      </p:sp>
      <p:sp>
        <p:nvSpPr>
          <p:cNvPr id="626" name="Google Shape;626;g326a54984ec_0_14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27" name="Google Shape;627;g326a54984ec_0_144: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326721df3a0_0_369: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43</a:t>
            </a:fld>
            <a:endParaRPr/>
          </a:p>
        </p:txBody>
      </p:sp>
      <p:sp>
        <p:nvSpPr>
          <p:cNvPr id="634" name="Google Shape;634;g326721df3a0_0_36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35" name="Google Shape;635;g326721df3a0_0_369: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326a54984ec_0_151: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44</a:t>
            </a:fld>
            <a:endParaRPr/>
          </a:p>
        </p:txBody>
      </p:sp>
      <p:sp>
        <p:nvSpPr>
          <p:cNvPr id="642" name="Google Shape;642;g326a54984ec_0_15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43" name="Google Shape;643;g326a54984ec_0_151: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326a54984ec_0_162:notes"/>
          <p:cNvSpPr txBox="1">
            <a:spLocks noGrp="1"/>
          </p:cNvSpPr>
          <p:nvPr>
            <p:ph type="body" idx="1"/>
          </p:nvPr>
        </p:nvSpPr>
        <p:spPr>
          <a:xfrm>
            <a:off x="777240" y="4777740"/>
            <a:ext cx="6217800" cy="4526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650" name="Google Shape;650;g326a54984ec_0_162:notes"/>
          <p:cNvSpPr>
            <a:spLocks noGrp="1" noRot="1" noChangeAspect="1"/>
          </p:cNvSpPr>
          <p:nvPr>
            <p:ph type="sldImg" idx="2"/>
          </p:nvPr>
        </p:nvSpPr>
        <p:spPr>
          <a:xfrm>
            <a:off x="1886239" y="754380"/>
            <a:ext cx="3772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326721df3a0_0_342: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46</a:t>
            </a:fld>
            <a:endParaRPr/>
          </a:p>
        </p:txBody>
      </p:sp>
      <p:sp>
        <p:nvSpPr>
          <p:cNvPr id="655" name="Google Shape;655;g326721df3a0_0_342: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56" name="Google Shape;656;g326721df3a0_0_342: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326a54984ec_0_83: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47</a:t>
            </a:fld>
            <a:endParaRPr/>
          </a:p>
        </p:txBody>
      </p:sp>
      <p:sp>
        <p:nvSpPr>
          <p:cNvPr id="663" name="Google Shape;663;g326a54984ec_0_8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64" name="Google Shape;664;g326a54984ec_0_83: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26a54984ec_0_91: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48</a:t>
            </a:fld>
            <a:endParaRPr/>
          </a:p>
        </p:txBody>
      </p:sp>
      <p:sp>
        <p:nvSpPr>
          <p:cNvPr id="672" name="Google Shape;672;g326a54984ec_0_9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73" name="Google Shape;673;g326a54984ec_0_91: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26a54984ec_0_101: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49</a:t>
            </a:fld>
            <a:endParaRPr/>
          </a:p>
        </p:txBody>
      </p:sp>
      <p:sp>
        <p:nvSpPr>
          <p:cNvPr id="681" name="Google Shape;681;g326a54984ec_0_10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82" name="Google Shape;682;g326a54984ec_0_101: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26a54984ec_0_13: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5</a:t>
            </a:fld>
            <a:endParaRPr/>
          </a:p>
        </p:txBody>
      </p:sp>
      <p:sp>
        <p:nvSpPr>
          <p:cNvPr id="323" name="Google Shape;323;g326a54984ec_0_13: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24" name="Google Shape;324;g326a54984ec_0_13: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326a54984ec_0_111: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50</a:t>
            </a:fld>
            <a:endParaRPr/>
          </a:p>
        </p:txBody>
      </p:sp>
      <p:sp>
        <p:nvSpPr>
          <p:cNvPr id="689" name="Google Shape;689;g326a54984ec_0_111: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90" name="Google Shape;690;g326a54984ec_0_111: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26a54984ec_0_119: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51</a:t>
            </a:fld>
            <a:endParaRPr/>
          </a:p>
        </p:txBody>
      </p:sp>
      <p:sp>
        <p:nvSpPr>
          <p:cNvPr id="697" name="Google Shape;697;g326a54984ec_0_11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698" name="Google Shape;698;g326a54984ec_0_119: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26a54984ec_0_129: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52</a:t>
            </a:fld>
            <a:endParaRPr/>
          </a:p>
        </p:txBody>
      </p:sp>
      <p:sp>
        <p:nvSpPr>
          <p:cNvPr id="706" name="Google Shape;706;g326a54984ec_0_129: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07" name="Google Shape;707;g326a54984ec_0_129: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f81e8ac016_0_529:notes"/>
          <p:cNvSpPr txBox="1">
            <a:spLocks noGrp="1"/>
          </p:cNvSpPr>
          <p:nvPr>
            <p:ph type="body" idx="1"/>
          </p:nvPr>
        </p:nvSpPr>
        <p:spPr>
          <a:xfrm>
            <a:off x="777240" y="4777740"/>
            <a:ext cx="6217800" cy="4526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714" name="Google Shape;714;g2f81e8ac016_0_529:notes"/>
          <p:cNvSpPr>
            <a:spLocks noGrp="1" noRot="1" noChangeAspect="1"/>
          </p:cNvSpPr>
          <p:nvPr>
            <p:ph type="sldImg" idx="2"/>
          </p:nvPr>
        </p:nvSpPr>
        <p:spPr>
          <a:xfrm>
            <a:off x="1886239" y="754380"/>
            <a:ext cx="3772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26a54984ec_0_20: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6</a:t>
            </a:fld>
            <a:endParaRPr/>
          </a:p>
        </p:txBody>
      </p:sp>
      <p:sp>
        <p:nvSpPr>
          <p:cNvPr id="331" name="Google Shape;331;g326a54984ec_0_20: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2" name="Google Shape;332;g326a54984ec_0_20: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26a54984ec_0_27: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7</a:t>
            </a:fld>
            <a:endParaRPr/>
          </a:p>
        </p:txBody>
      </p:sp>
      <p:sp>
        <p:nvSpPr>
          <p:cNvPr id="339" name="Google Shape;339;g326a54984ec_0_27: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0" name="Google Shape;340;g326a54984ec_0_27: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26a54984ec_0_4:notes"/>
          <p:cNvSpPr txBox="1">
            <a:spLocks noGrp="1"/>
          </p:cNvSpPr>
          <p:nvPr>
            <p:ph type="sldNum" idx="12"/>
          </p:nvPr>
        </p:nvSpPr>
        <p:spPr>
          <a:xfrm>
            <a:off x="4398963" y="9555163"/>
            <a:ext cx="3372000" cy="501600"/>
          </a:xfrm>
          <a:prstGeom prst="rect">
            <a:avLst/>
          </a:prstGeom>
          <a:noFill/>
          <a:ln>
            <a:noFill/>
          </a:ln>
        </p:spPr>
        <p:txBody>
          <a:bodyPr spcFirstLastPara="1" wrap="square" lIns="0" tIns="0" rIns="0" bIns="0" anchor="b" anchorCtr="0">
            <a:noAutofit/>
          </a:bodyPr>
          <a:lstStyle/>
          <a:p>
            <a:pPr marL="0" lvl="0" indent="0" algn="r" rtl="0">
              <a:lnSpc>
                <a:spcPct val="93000"/>
              </a:lnSpc>
              <a:spcBef>
                <a:spcPts val="0"/>
              </a:spcBef>
              <a:spcAft>
                <a:spcPts val="0"/>
              </a:spcAft>
              <a:buNone/>
            </a:pPr>
            <a:fld id="{00000000-1234-1234-1234-123412341234}" type="slidenum">
              <a:rPr lang="en-US"/>
              <a:t>8</a:t>
            </a:fld>
            <a:endParaRPr/>
          </a:p>
        </p:txBody>
      </p:sp>
      <p:sp>
        <p:nvSpPr>
          <p:cNvPr id="347" name="Google Shape;347;g326a54984ec_0_4:notes"/>
          <p:cNvSpPr>
            <a:spLocks noGrp="1" noRot="1" noChangeAspect="1"/>
          </p:cNvSpPr>
          <p:nvPr>
            <p:ph type="sldImg" idx="2"/>
          </p:nvPr>
        </p:nvSpPr>
        <p:spPr>
          <a:xfrm>
            <a:off x="1371600" y="763588"/>
            <a:ext cx="5029200" cy="37719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8" name="Google Shape;348;g326a54984ec_0_4:notes"/>
          <p:cNvSpPr txBox="1">
            <a:spLocks noGrp="1"/>
          </p:cNvSpPr>
          <p:nvPr>
            <p:ph type="body" idx="1"/>
          </p:nvPr>
        </p:nvSpPr>
        <p:spPr>
          <a:xfrm>
            <a:off x="777875" y="4776788"/>
            <a:ext cx="6218100" cy="4526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Injury of India Health Care worker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26721df3a0_0_113:notes"/>
          <p:cNvSpPr txBox="1">
            <a:spLocks noGrp="1"/>
          </p:cNvSpPr>
          <p:nvPr>
            <p:ph type="body" idx="1"/>
          </p:nvPr>
        </p:nvSpPr>
        <p:spPr>
          <a:xfrm>
            <a:off x="777240" y="4777740"/>
            <a:ext cx="6217800" cy="4526400"/>
          </a:xfrm>
          <a:prstGeom prst="rect">
            <a:avLst/>
          </a:prstGeom>
        </p:spPr>
        <p:txBody>
          <a:bodyPr spcFirstLastPara="1" wrap="square" lIns="0" tIns="0" rIns="0" bIns="0" anchor="t" anchorCtr="0">
            <a:noAutofit/>
          </a:bodyPr>
          <a:lstStyle/>
          <a:p>
            <a:pPr marL="0" lvl="0" indent="0" algn="l" rtl="0">
              <a:spcBef>
                <a:spcPts val="360"/>
              </a:spcBef>
              <a:spcAft>
                <a:spcPts val="0"/>
              </a:spcAft>
              <a:buNone/>
            </a:pPr>
            <a:endParaRPr/>
          </a:p>
        </p:txBody>
      </p:sp>
      <p:sp>
        <p:nvSpPr>
          <p:cNvPr id="355" name="Google Shape;355;g326721df3a0_0_113:notes"/>
          <p:cNvSpPr>
            <a:spLocks noGrp="1" noRot="1" noChangeAspect="1"/>
          </p:cNvSpPr>
          <p:nvPr>
            <p:ph type="sldImg" idx="2"/>
          </p:nvPr>
        </p:nvSpPr>
        <p:spPr>
          <a:xfrm>
            <a:off x="1886239" y="754380"/>
            <a:ext cx="3772200" cy="3771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866215" y="973668"/>
            <a:ext cx="6571200" cy="707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3" name="Google Shape;73;p14"/>
          <p:cNvSpPr txBox="1">
            <a:spLocks noGrp="1"/>
          </p:cNvSpPr>
          <p:nvPr>
            <p:ph type="body" idx="1"/>
          </p:nvPr>
        </p:nvSpPr>
        <p:spPr>
          <a:xfrm>
            <a:off x="866215" y="2603500"/>
            <a:ext cx="6619200" cy="34164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74" name="Google Shape;74;p14"/>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5" name="Google Shape;75;p14"/>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6" name="Google Shape;76;p14"/>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77"/>
        <p:cNvGrpSpPr/>
        <p:nvPr/>
      </p:nvGrpSpPr>
      <p:grpSpPr>
        <a:xfrm>
          <a:off x="0" y="0"/>
          <a:ext cx="0" cy="0"/>
          <a:chOff x="0" y="0"/>
          <a:chExt cx="0" cy="0"/>
        </a:xfrm>
      </p:grpSpPr>
      <p:grpSp>
        <p:nvGrpSpPr>
          <p:cNvPr id="78" name="Google Shape;78;p15"/>
          <p:cNvGrpSpPr/>
          <p:nvPr/>
        </p:nvGrpSpPr>
        <p:grpSpPr>
          <a:xfrm>
            <a:off x="0" y="0"/>
            <a:ext cx="9144009" cy="6858000"/>
            <a:chOff x="0" y="0"/>
            <a:chExt cx="12192011" cy="6858000"/>
          </a:xfrm>
        </p:grpSpPr>
        <p:sp>
          <p:nvSpPr>
            <p:cNvPr id="79" name="Google Shape;79;p1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0" name="Google Shape;80;p15"/>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81" name="Google Shape;81;p15"/>
          <p:cNvSpPr txBox="1">
            <a:spLocks noGrp="1"/>
          </p:cNvSpPr>
          <p:nvPr>
            <p:ph type="ctrTitle"/>
          </p:nvPr>
        </p:nvSpPr>
        <p:spPr>
          <a:xfrm>
            <a:off x="866216" y="2099733"/>
            <a:ext cx="6619200" cy="26775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4100"/>
              <a:buFont typeface="Century Gothic"/>
              <a:buNone/>
              <a:defRPr sz="41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2" name="Google Shape;82;p15"/>
          <p:cNvSpPr txBox="1">
            <a:spLocks noGrp="1"/>
          </p:cNvSpPr>
          <p:nvPr>
            <p:ph type="subTitle" idx="1"/>
          </p:nvPr>
        </p:nvSpPr>
        <p:spPr>
          <a:xfrm>
            <a:off x="866216" y="4777380"/>
            <a:ext cx="6619200" cy="861300"/>
          </a:xfrm>
          <a:prstGeom prst="rect">
            <a:avLst/>
          </a:prstGeom>
          <a:noFill/>
          <a:ln>
            <a:noFill/>
          </a:ln>
        </p:spPr>
        <p:txBody>
          <a:bodyPr spcFirstLastPara="1" wrap="square" lIns="68575" tIns="34275" rIns="68575" bIns="34275" anchor="t" anchorCtr="0">
            <a:normAutofit/>
          </a:bodyPr>
          <a:lstStyle>
            <a:lvl1pPr lvl="0" algn="l" rtl="0">
              <a:spcBef>
                <a:spcPts val="800"/>
              </a:spcBef>
              <a:spcAft>
                <a:spcPts val="0"/>
              </a:spcAft>
              <a:buSzPts val="1100"/>
              <a:buNone/>
              <a:defRPr cap="none">
                <a:solidFill>
                  <a:srgbClr val="EE52A4"/>
                </a:solidFill>
              </a:defRPr>
            </a:lvl1pPr>
            <a:lvl2pPr lvl="1" algn="ctr" rtl="0">
              <a:spcBef>
                <a:spcPts val="800"/>
              </a:spcBef>
              <a:spcAft>
                <a:spcPts val="0"/>
              </a:spcAft>
              <a:buSzPts val="1000"/>
              <a:buNone/>
              <a:defRPr>
                <a:solidFill>
                  <a:srgbClr val="888888"/>
                </a:solidFill>
              </a:defRPr>
            </a:lvl2pPr>
            <a:lvl3pPr lvl="2" algn="ctr" rtl="0">
              <a:spcBef>
                <a:spcPts val="800"/>
              </a:spcBef>
              <a:spcAft>
                <a:spcPts val="0"/>
              </a:spcAft>
              <a:buSzPts val="800"/>
              <a:buNone/>
              <a:defRPr>
                <a:solidFill>
                  <a:srgbClr val="888888"/>
                </a:solidFill>
              </a:defRPr>
            </a:lvl3pPr>
            <a:lvl4pPr lvl="3" algn="ctr" rtl="0">
              <a:spcBef>
                <a:spcPts val="800"/>
              </a:spcBef>
              <a:spcAft>
                <a:spcPts val="0"/>
              </a:spcAft>
              <a:buSzPts val="700"/>
              <a:buNone/>
              <a:defRPr>
                <a:solidFill>
                  <a:srgbClr val="888888"/>
                </a:solidFill>
              </a:defRPr>
            </a:lvl4pPr>
            <a:lvl5pPr lvl="4" algn="ctr" rtl="0">
              <a:spcBef>
                <a:spcPts val="800"/>
              </a:spcBef>
              <a:spcAft>
                <a:spcPts val="0"/>
              </a:spcAft>
              <a:buSzPts val="700"/>
              <a:buNone/>
              <a:defRPr>
                <a:solidFill>
                  <a:srgbClr val="888888"/>
                </a:solidFill>
              </a:defRPr>
            </a:lvl5pPr>
            <a:lvl6pPr lvl="5" algn="ctr" rtl="0">
              <a:spcBef>
                <a:spcPts val="800"/>
              </a:spcBef>
              <a:spcAft>
                <a:spcPts val="0"/>
              </a:spcAft>
              <a:buSzPts val="700"/>
              <a:buNone/>
              <a:defRPr>
                <a:solidFill>
                  <a:srgbClr val="888888"/>
                </a:solidFill>
              </a:defRPr>
            </a:lvl6pPr>
            <a:lvl7pPr lvl="6" algn="ctr" rtl="0">
              <a:spcBef>
                <a:spcPts val="800"/>
              </a:spcBef>
              <a:spcAft>
                <a:spcPts val="0"/>
              </a:spcAft>
              <a:buSzPts val="700"/>
              <a:buNone/>
              <a:defRPr>
                <a:solidFill>
                  <a:srgbClr val="888888"/>
                </a:solidFill>
              </a:defRPr>
            </a:lvl7pPr>
            <a:lvl8pPr lvl="7" algn="ctr" rtl="0">
              <a:spcBef>
                <a:spcPts val="800"/>
              </a:spcBef>
              <a:spcAft>
                <a:spcPts val="0"/>
              </a:spcAft>
              <a:buSzPts val="700"/>
              <a:buNone/>
              <a:defRPr>
                <a:solidFill>
                  <a:srgbClr val="888888"/>
                </a:solidFill>
              </a:defRPr>
            </a:lvl8pPr>
            <a:lvl9pPr lvl="8" algn="ctr" rtl="0">
              <a:spcBef>
                <a:spcPts val="800"/>
              </a:spcBef>
              <a:spcAft>
                <a:spcPts val="0"/>
              </a:spcAft>
              <a:buSzPts val="700"/>
              <a:buNone/>
              <a:defRPr>
                <a:solidFill>
                  <a:srgbClr val="888888"/>
                </a:solidFill>
              </a:defRPr>
            </a:lvl9pPr>
          </a:lstStyle>
          <a:p>
            <a:endParaRPr/>
          </a:p>
        </p:txBody>
      </p:sp>
      <p:sp>
        <p:nvSpPr>
          <p:cNvPr id="83" name="Google Shape;83;p15"/>
          <p:cNvSpPr txBox="1">
            <a:spLocks noGrp="1"/>
          </p:cNvSpPr>
          <p:nvPr>
            <p:ph type="dt" idx="10"/>
          </p:nvPr>
        </p:nvSpPr>
        <p:spPr>
          <a:xfrm rot="5400000">
            <a:off x="7495262" y="1830474"/>
            <a:ext cx="990900" cy="228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SzPts val="1100"/>
              <a:buNone/>
              <a:defRPr b="0" i="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4" name="Google Shape;84;p15"/>
          <p:cNvSpPr txBox="1">
            <a:spLocks noGrp="1"/>
          </p:cNvSpPr>
          <p:nvPr>
            <p:ph type="ftr" idx="11"/>
          </p:nvPr>
        </p:nvSpPr>
        <p:spPr>
          <a:xfrm rot="5400000">
            <a:off x="6231355" y="3266085"/>
            <a:ext cx="3860100" cy="22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b="0" i="0">
                <a:solidFill>
                  <a:schemeClr val="l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5" name="Google Shape;85;p15"/>
          <p:cNvSpPr/>
          <p:nvPr/>
        </p:nvSpPr>
        <p:spPr>
          <a:xfrm>
            <a:off x="7828359" y="0"/>
            <a:ext cx="514500" cy="11433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86" name="Google Shape;86;p15"/>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7"/>
        <p:cNvGrpSpPr/>
        <p:nvPr/>
      </p:nvGrpSpPr>
      <p:grpSpPr>
        <a:xfrm>
          <a:off x="0" y="0"/>
          <a:ext cx="0" cy="0"/>
          <a:chOff x="0" y="0"/>
          <a:chExt cx="0" cy="0"/>
        </a:xfrm>
      </p:grpSpPr>
      <p:sp>
        <p:nvSpPr>
          <p:cNvPr id="88" name="Google Shape;88;p16"/>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6"/>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0" name="Google Shape;90;p16"/>
          <p:cNvSpPr/>
          <p:nvPr/>
        </p:nvSpPr>
        <p:spPr>
          <a:xfrm>
            <a:off x="7828359" y="0"/>
            <a:ext cx="514500" cy="11433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1" name="Google Shape;91;p16"/>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2"/>
        <p:cNvGrpSpPr/>
        <p:nvPr/>
      </p:nvGrpSpPr>
      <p:grpSpPr>
        <a:xfrm>
          <a:off x="0" y="0"/>
          <a:ext cx="0" cy="0"/>
          <a:chOff x="0" y="0"/>
          <a:chExt cx="0" cy="0"/>
        </a:xfrm>
      </p:grpSpPr>
      <p:grpSp>
        <p:nvGrpSpPr>
          <p:cNvPr id="93" name="Google Shape;93;p17"/>
          <p:cNvGrpSpPr/>
          <p:nvPr/>
        </p:nvGrpSpPr>
        <p:grpSpPr>
          <a:xfrm>
            <a:off x="0" y="0"/>
            <a:ext cx="9144009" cy="6858000"/>
            <a:chOff x="0" y="0"/>
            <a:chExt cx="12192011" cy="6858000"/>
          </a:xfrm>
        </p:grpSpPr>
        <p:sp>
          <p:nvSpPr>
            <p:cNvPr id="94" name="Google Shape;94;p17"/>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5" name="Google Shape;95;p1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6" name="Google Shape;96;p1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7" name="Google Shape;97;p1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8" name="Google Shape;98;p1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9" name="Google Shape;99;p1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 name="Google Shape;100;p17"/>
            <p:cNvSpPr/>
            <p:nvPr/>
          </p:nvSpPr>
          <p:spPr>
            <a:xfrm>
              <a:off x="6172200" y="402165"/>
              <a:ext cx="55965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1" name="Google Shape;101;p17"/>
            <p:cNvSpPr/>
            <p:nvPr/>
          </p:nvSpPr>
          <p:spPr>
            <a:xfrm rot="-5677505">
              <a:off x="4203588"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 name="Google Shape;102;p17"/>
            <p:cNvSpPr/>
            <p:nvPr/>
          </p:nvSpPr>
          <p:spPr>
            <a:xfrm rot="-5400000">
              <a:off x="3295431"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03" name="Google Shape;103;p17"/>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04" name="Google Shape;104;p17"/>
          <p:cNvSpPr txBox="1">
            <a:spLocks noGrp="1"/>
          </p:cNvSpPr>
          <p:nvPr>
            <p:ph type="title"/>
          </p:nvPr>
        </p:nvSpPr>
        <p:spPr>
          <a:xfrm>
            <a:off x="866216" y="1693333"/>
            <a:ext cx="2898900" cy="1736100"/>
          </a:xfrm>
          <a:prstGeom prst="rect">
            <a:avLst/>
          </a:prstGeom>
          <a:noFill/>
          <a:ln>
            <a:noFill/>
          </a:ln>
        </p:spPr>
        <p:txBody>
          <a:bodyPr spcFirstLastPara="1" wrap="square" lIns="68575" tIns="34275" rIns="68575" bIns="34275" anchor="b" anchorCtr="0">
            <a:normAutofit/>
          </a:bodyPr>
          <a:lstStyle>
            <a:lvl1pPr lvl="0" algn="l" rtl="0">
              <a:spcBef>
                <a:spcPts val="0"/>
              </a:spcBef>
              <a:spcAft>
                <a:spcPts val="0"/>
              </a:spcAft>
              <a:buClr>
                <a:schemeClr val="lt2"/>
              </a:buClr>
              <a:buSzPts val="2700"/>
              <a:buFont typeface="Century Gothic"/>
              <a:buNone/>
              <a:defRPr sz="27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17"/>
          <p:cNvSpPr>
            <a:spLocks noGrp="1"/>
          </p:cNvSpPr>
          <p:nvPr>
            <p:ph type="pic" idx="2"/>
          </p:nvPr>
        </p:nvSpPr>
        <p:spPr>
          <a:xfrm>
            <a:off x="4910903" y="1143000"/>
            <a:ext cx="2420400" cy="45720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106" name="Google Shape;106;p17"/>
          <p:cNvSpPr txBox="1">
            <a:spLocks noGrp="1"/>
          </p:cNvSpPr>
          <p:nvPr>
            <p:ph type="body" idx="1"/>
          </p:nvPr>
        </p:nvSpPr>
        <p:spPr>
          <a:xfrm>
            <a:off x="866215" y="3657600"/>
            <a:ext cx="2894400" cy="13716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800"/>
              <a:buNone/>
              <a:defRPr sz="1100">
                <a:solidFill>
                  <a:srgbClr val="EE52A4"/>
                </a:solidFill>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107" name="Google Shape;107;p17"/>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8" name="Google Shape;108;p17"/>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9" name="Google Shape;109;p17"/>
          <p:cNvSpPr/>
          <p:nvPr/>
        </p:nvSpPr>
        <p:spPr>
          <a:xfrm>
            <a:off x="7828359" y="0"/>
            <a:ext cx="514500" cy="11433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0" name="Google Shape;110;p17"/>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1"/>
        <p:cNvGrpSpPr/>
        <p:nvPr/>
      </p:nvGrpSpPr>
      <p:grpSpPr>
        <a:xfrm>
          <a:off x="0" y="0"/>
          <a:ext cx="0" cy="0"/>
          <a:chOff x="0" y="0"/>
          <a:chExt cx="0" cy="0"/>
        </a:xfrm>
      </p:grpSpPr>
      <p:grpSp>
        <p:nvGrpSpPr>
          <p:cNvPr id="112" name="Google Shape;112;p18"/>
          <p:cNvGrpSpPr/>
          <p:nvPr/>
        </p:nvGrpSpPr>
        <p:grpSpPr>
          <a:xfrm>
            <a:off x="0" y="0"/>
            <a:ext cx="9144009" cy="6858000"/>
            <a:chOff x="0" y="0"/>
            <a:chExt cx="12192011" cy="6858000"/>
          </a:xfrm>
        </p:grpSpPr>
        <p:sp>
          <p:nvSpPr>
            <p:cNvPr id="113" name="Google Shape;113;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4" name="Google Shape;114;p1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5" name="Google Shape;115;p1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6" name="Google Shape;116;p1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7" name="Google Shape;117;p1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8" name="Google Shape;118;p1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9" name="Google Shape;119;p18"/>
            <p:cNvSpPr/>
            <p:nvPr/>
          </p:nvSpPr>
          <p:spPr>
            <a:xfrm>
              <a:off x="7289800" y="402165"/>
              <a:ext cx="44790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0" name="Google Shape;120;p18"/>
            <p:cNvSpPr/>
            <p:nvPr/>
          </p:nvSpPr>
          <p:spPr>
            <a:xfrm rot="-5400000">
              <a:off x="3787243" y="2801717"/>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21" name="Google Shape;121;p18"/>
            <p:cNvSpPr/>
            <p:nvPr/>
          </p:nvSpPr>
          <p:spPr>
            <a:xfrm rot="-5677505">
              <a:off x="4698346"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2" name="Google Shape;122;p18"/>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23" name="Google Shape;123;p18"/>
          <p:cNvSpPr txBox="1">
            <a:spLocks noGrp="1"/>
          </p:cNvSpPr>
          <p:nvPr>
            <p:ph type="title"/>
          </p:nvPr>
        </p:nvSpPr>
        <p:spPr>
          <a:xfrm>
            <a:off x="866215" y="2677645"/>
            <a:ext cx="3263100" cy="228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3000"/>
              <a:buFont typeface="Century Gothic"/>
              <a:buNone/>
              <a:defRPr sz="30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4" name="Google Shape;124;p18"/>
          <p:cNvSpPr txBox="1">
            <a:spLocks noGrp="1"/>
          </p:cNvSpPr>
          <p:nvPr>
            <p:ph type="body" idx="1"/>
          </p:nvPr>
        </p:nvSpPr>
        <p:spPr>
          <a:xfrm>
            <a:off x="5171669" y="2677644"/>
            <a:ext cx="2818200" cy="2283900"/>
          </a:xfrm>
          <a:prstGeom prst="rect">
            <a:avLst/>
          </a:prstGeom>
          <a:noFill/>
          <a:ln>
            <a:noFill/>
          </a:ln>
        </p:spPr>
        <p:txBody>
          <a:bodyPr spcFirstLastPara="1" wrap="square" lIns="68575" tIns="34275" rIns="68575" bIns="34275" anchor="ctr" anchorCtr="0">
            <a:normAutofit/>
          </a:bodyPr>
          <a:lstStyle>
            <a:lvl1pPr marL="457200" lvl="0" indent="-228600" algn="l" rtl="0">
              <a:spcBef>
                <a:spcPts val="800"/>
              </a:spcBef>
              <a:spcAft>
                <a:spcPts val="0"/>
              </a:spcAft>
              <a:buSzPts val="1200"/>
              <a:buNone/>
              <a:defRPr sz="1500" cap="none">
                <a:solidFill>
                  <a:srgbClr val="EE52A4"/>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125" name="Google Shape;125;p18"/>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6" name="Google Shape;126;p18"/>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7" name="Google Shape;127;p18"/>
          <p:cNvSpPr/>
          <p:nvPr/>
        </p:nvSpPr>
        <p:spPr>
          <a:xfrm>
            <a:off x="7828359" y="0"/>
            <a:ext cx="514500" cy="11433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8" name="Google Shape;128;p18"/>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866215" y="973668"/>
            <a:ext cx="6571200" cy="707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1" name="Google Shape;131;p19"/>
          <p:cNvSpPr txBox="1">
            <a:spLocks noGrp="1"/>
          </p:cNvSpPr>
          <p:nvPr>
            <p:ph type="body" idx="1"/>
          </p:nvPr>
        </p:nvSpPr>
        <p:spPr>
          <a:xfrm>
            <a:off x="866215" y="2603500"/>
            <a:ext cx="3618900" cy="34164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32" name="Google Shape;132;p19"/>
          <p:cNvSpPr txBox="1">
            <a:spLocks noGrp="1"/>
          </p:cNvSpPr>
          <p:nvPr>
            <p:ph type="body" idx="2"/>
          </p:nvPr>
        </p:nvSpPr>
        <p:spPr>
          <a:xfrm>
            <a:off x="4656534" y="2603500"/>
            <a:ext cx="3618900" cy="34164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33" name="Google Shape;133;p19"/>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4" name="Google Shape;134;p19"/>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5" name="Google Shape;135;p19"/>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866215" y="973668"/>
            <a:ext cx="6571200" cy="707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8" name="Google Shape;138;p20"/>
          <p:cNvSpPr txBox="1">
            <a:spLocks noGrp="1"/>
          </p:cNvSpPr>
          <p:nvPr>
            <p:ph type="body" idx="1"/>
          </p:nvPr>
        </p:nvSpPr>
        <p:spPr>
          <a:xfrm>
            <a:off x="866215" y="2603500"/>
            <a:ext cx="3618900" cy="576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chemeClr val="accent1"/>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139" name="Google Shape;139;p20"/>
          <p:cNvSpPr txBox="1">
            <a:spLocks noGrp="1"/>
          </p:cNvSpPr>
          <p:nvPr>
            <p:ph type="body" idx="2"/>
          </p:nvPr>
        </p:nvSpPr>
        <p:spPr>
          <a:xfrm>
            <a:off x="866215" y="3179762"/>
            <a:ext cx="3618900" cy="28401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40" name="Google Shape;140;p20"/>
          <p:cNvSpPr txBox="1">
            <a:spLocks noGrp="1"/>
          </p:cNvSpPr>
          <p:nvPr>
            <p:ph type="body" idx="3"/>
          </p:nvPr>
        </p:nvSpPr>
        <p:spPr>
          <a:xfrm>
            <a:off x="4656534" y="2603500"/>
            <a:ext cx="3618900" cy="576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chemeClr val="accent1"/>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141" name="Google Shape;141;p20"/>
          <p:cNvSpPr txBox="1">
            <a:spLocks noGrp="1"/>
          </p:cNvSpPr>
          <p:nvPr>
            <p:ph type="body" idx="4"/>
          </p:nvPr>
        </p:nvSpPr>
        <p:spPr>
          <a:xfrm>
            <a:off x="4656534" y="3179762"/>
            <a:ext cx="3618900" cy="28401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sz="1400"/>
            </a:lvl1pPr>
            <a:lvl2pPr marL="914400" lvl="1" indent="-292100" algn="l" rtl="0">
              <a:spcBef>
                <a:spcPts val="800"/>
              </a:spcBef>
              <a:spcAft>
                <a:spcPts val="0"/>
              </a:spcAft>
              <a:buSzPts val="1000"/>
              <a:buChar char="►"/>
              <a:defRPr sz="1200"/>
            </a:lvl2pPr>
            <a:lvl3pPr marL="1371600" lvl="2" indent="-279400" algn="l" rtl="0">
              <a:spcBef>
                <a:spcPts val="800"/>
              </a:spcBef>
              <a:spcAft>
                <a:spcPts val="0"/>
              </a:spcAft>
              <a:buSzPts val="800"/>
              <a:buChar char="►"/>
              <a:defRPr sz="1100"/>
            </a:lvl3pPr>
            <a:lvl4pPr marL="1828800" lvl="3" indent="-273050" algn="l" rtl="0">
              <a:spcBef>
                <a:spcPts val="800"/>
              </a:spcBef>
              <a:spcAft>
                <a:spcPts val="0"/>
              </a:spcAft>
              <a:buSzPts val="700"/>
              <a:buChar char="►"/>
              <a:defRPr sz="900"/>
            </a:lvl4pPr>
            <a:lvl5pPr marL="2286000" lvl="4" indent="-273050" algn="l" rtl="0">
              <a:spcBef>
                <a:spcPts val="800"/>
              </a:spcBef>
              <a:spcAft>
                <a:spcPts val="0"/>
              </a:spcAft>
              <a:buSzPts val="700"/>
              <a:buChar char="►"/>
              <a:defRPr sz="900"/>
            </a:lvl5pPr>
            <a:lvl6pPr marL="2743200" lvl="5" indent="-273050" algn="l" rtl="0">
              <a:spcBef>
                <a:spcPts val="800"/>
              </a:spcBef>
              <a:spcAft>
                <a:spcPts val="0"/>
              </a:spcAft>
              <a:buSzPts val="700"/>
              <a:buChar char="►"/>
              <a:defRPr sz="900"/>
            </a:lvl6pPr>
            <a:lvl7pPr marL="3200400" lvl="6" indent="-273050" algn="l" rtl="0">
              <a:spcBef>
                <a:spcPts val="800"/>
              </a:spcBef>
              <a:spcAft>
                <a:spcPts val="0"/>
              </a:spcAft>
              <a:buSzPts val="700"/>
              <a:buChar char="►"/>
              <a:defRPr sz="900"/>
            </a:lvl7pPr>
            <a:lvl8pPr marL="3657600" lvl="7" indent="-273050" algn="l" rtl="0">
              <a:spcBef>
                <a:spcPts val="800"/>
              </a:spcBef>
              <a:spcAft>
                <a:spcPts val="0"/>
              </a:spcAft>
              <a:buSzPts val="700"/>
              <a:buChar char="►"/>
              <a:defRPr sz="900"/>
            </a:lvl8pPr>
            <a:lvl9pPr marL="4114800" lvl="8" indent="-273050" algn="l" rtl="0">
              <a:spcBef>
                <a:spcPts val="800"/>
              </a:spcBef>
              <a:spcAft>
                <a:spcPts val="0"/>
              </a:spcAft>
              <a:buSzPts val="700"/>
              <a:buChar char="►"/>
              <a:defRPr sz="900"/>
            </a:lvl9pPr>
          </a:lstStyle>
          <a:p>
            <a:endParaRPr/>
          </a:p>
        </p:txBody>
      </p:sp>
      <p:sp>
        <p:nvSpPr>
          <p:cNvPr id="142" name="Google Shape;142;p20"/>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3" name="Google Shape;143;p20"/>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4" name="Google Shape;144;p20"/>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866215" y="973668"/>
            <a:ext cx="6571200" cy="707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21"/>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8" name="Google Shape;148;p21"/>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9" name="Google Shape;149;p21"/>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50"/>
        <p:cNvGrpSpPr/>
        <p:nvPr/>
      </p:nvGrpSpPr>
      <p:grpSpPr>
        <a:xfrm>
          <a:off x="0" y="0"/>
          <a:ext cx="0" cy="0"/>
          <a:chOff x="0" y="0"/>
          <a:chExt cx="0" cy="0"/>
        </a:xfrm>
      </p:grpSpPr>
      <p:grpSp>
        <p:nvGrpSpPr>
          <p:cNvPr id="151" name="Google Shape;151;p22"/>
          <p:cNvGrpSpPr/>
          <p:nvPr/>
        </p:nvGrpSpPr>
        <p:grpSpPr>
          <a:xfrm>
            <a:off x="0" y="0"/>
            <a:ext cx="9144009" cy="6858000"/>
            <a:chOff x="0" y="0"/>
            <a:chExt cx="12192011" cy="6858000"/>
          </a:xfrm>
        </p:grpSpPr>
        <p:sp>
          <p:nvSpPr>
            <p:cNvPr id="152" name="Google Shape;152;p2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3" name="Google Shape;153;p2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4" name="Google Shape;154;p2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5" name="Google Shape;155;p2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6" name="Google Shape;156;p2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7" name="Google Shape;157;p2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8" name="Google Shape;158;p22"/>
            <p:cNvSpPr/>
            <p:nvPr/>
          </p:nvSpPr>
          <p:spPr>
            <a:xfrm>
              <a:off x="5713412" y="402165"/>
              <a:ext cx="60552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9" name="Google Shape;159;p22"/>
            <p:cNvSpPr/>
            <p:nvPr/>
          </p:nvSpPr>
          <p:spPr>
            <a:xfrm rot="-5677505">
              <a:off x="3140479" y="1826074"/>
              <a:ext cx="3299419"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0" name="Google Shape;160;p22"/>
            <p:cNvSpPr/>
            <p:nvPr/>
          </p:nvSpPr>
          <p:spPr>
            <a:xfrm rot="-5400000">
              <a:off x="2229376" y="2801718"/>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1" name="Google Shape;161;p22"/>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2" name="Google Shape;162;p22"/>
          <p:cNvSpPr txBox="1">
            <a:spLocks noGrp="1"/>
          </p:cNvSpPr>
          <p:nvPr>
            <p:ph type="title"/>
          </p:nvPr>
        </p:nvSpPr>
        <p:spPr>
          <a:xfrm>
            <a:off x="866216" y="1295400"/>
            <a:ext cx="2094900" cy="16005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1800"/>
              <a:buFont typeface="Century Gothic"/>
              <a:buNone/>
              <a:defRPr sz="18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3" name="Google Shape;163;p22"/>
          <p:cNvSpPr txBox="1">
            <a:spLocks noGrp="1"/>
          </p:cNvSpPr>
          <p:nvPr>
            <p:ph type="body" idx="1"/>
          </p:nvPr>
        </p:nvSpPr>
        <p:spPr>
          <a:xfrm>
            <a:off x="4335860" y="1447800"/>
            <a:ext cx="3892500" cy="4572000"/>
          </a:xfrm>
          <a:prstGeom prst="rect">
            <a:avLst/>
          </a:prstGeom>
          <a:noFill/>
          <a:ln>
            <a:noFill/>
          </a:ln>
        </p:spPr>
        <p:txBody>
          <a:bodyPr spcFirstLastPara="1" wrap="square" lIns="68575" tIns="34275" rIns="68575" bIns="34275" anchor="ctr"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64" name="Google Shape;164;p22"/>
          <p:cNvSpPr txBox="1">
            <a:spLocks noGrp="1"/>
          </p:cNvSpPr>
          <p:nvPr>
            <p:ph type="body" idx="2"/>
          </p:nvPr>
        </p:nvSpPr>
        <p:spPr>
          <a:xfrm>
            <a:off x="866215" y="3129280"/>
            <a:ext cx="2094900" cy="28956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800"/>
              <a:buNone/>
              <a:defRPr sz="1100">
                <a:solidFill>
                  <a:srgbClr val="EE52A4"/>
                </a:solidFill>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165" name="Google Shape;165;p22"/>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22"/>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7" name="Google Shape;167;p22"/>
          <p:cNvSpPr/>
          <p:nvPr/>
        </p:nvSpPr>
        <p:spPr>
          <a:xfrm>
            <a:off x="7828359" y="0"/>
            <a:ext cx="514500" cy="11433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68" name="Google Shape;168;p22"/>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69"/>
        <p:cNvGrpSpPr/>
        <p:nvPr/>
      </p:nvGrpSpPr>
      <p:grpSpPr>
        <a:xfrm>
          <a:off x="0" y="0"/>
          <a:ext cx="0" cy="0"/>
          <a:chOff x="0" y="0"/>
          <a:chExt cx="0" cy="0"/>
        </a:xfrm>
      </p:grpSpPr>
      <p:grpSp>
        <p:nvGrpSpPr>
          <p:cNvPr id="170" name="Google Shape;170;p23"/>
          <p:cNvGrpSpPr/>
          <p:nvPr/>
        </p:nvGrpSpPr>
        <p:grpSpPr>
          <a:xfrm>
            <a:off x="0" y="0"/>
            <a:ext cx="9144009" cy="6858000"/>
            <a:chOff x="0" y="0"/>
            <a:chExt cx="12192011" cy="6858000"/>
          </a:xfrm>
        </p:grpSpPr>
        <p:sp>
          <p:nvSpPr>
            <p:cNvPr id="171" name="Google Shape;171;p2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2" name="Google Shape;172;p2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3" name="Google Shape;173;p2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4" name="Google Shape;174;p2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5" name="Google Shape;175;p2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6" name="Google Shape;176;p2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7" name="Google Shape;177;p23"/>
            <p:cNvSpPr/>
            <p:nvPr/>
          </p:nvSpPr>
          <p:spPr>
            <a:xfrm rot="10371517">
              <a:off x="263779" y="4438261"/>
              <a:ext cx="3299395"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78" name="Google Shape;178;p23"/>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79" name="Google Shape;179;p2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80" name="Google Shape;180;p23"/>
          <p:cNvSpPr txBox="1">
            <a:spLocks noGrp="1"/>
          </p:cNvSpPr>
          <p:nvPr>
            <p:ph type="title"/>
          </p:nvPr>
        </p:nvSpPr>
        <p:spPr>
          <a:xfrm>
            <a:off x="866215" y="4969927"/>
            <a:ext cx="6619200" cy="566700"/>
          </a:xfrm>
          <a:prstGeom prst="rect">
            <a:avLst/>
          </a:prstGeom>
          <a:noFill/>
          <a:ln>
            <a:noFill/>
          </a:ln>
        </p:spPr>
        <p:txBody>
          <a:bodyPr spcFirstLastPara="1" wrap="square" lIns="68575" tIns="34275" rIns="68575" bIns="34275" anchor="b" anchorCtr="0">
            <a:normAutofit/>
          </a:bodyPr>
          <a:lstStyle>
            <a:lvl1pPr lvl="0" algn="l" rtl="0">
              <a:spcBef>
                <a:spcPts val="0"/>
              </a:spcBef>
              <a:spcAft>
                <a:spcPts val="0"/>
              </a:spcAft>
              <a:buClr>
                <a:schemeClr val="lt2"/>
              </a:buClr>
              <a:buSzPts val="1800"/>
              <a:buFont typeface="Century Gothic"/>
              <a:buNone/>
              <a:defRPr sz="18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1" name="Google Shape;181;p23"/>
          <p:cNvSpPr>
            <a:spLocks noGrp="1"/>
          </p:cNvSpPr>
          <p:nvPr>
            <p:ph type="pic" idx="2"/>
          </p:nvPr>
        </p:nvSpPr>
        <p:spPr>
          <a:xfrm>
            <a:off x="866215" y="685800"/>
            <a:ext cx="6619200" cy="34293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182" name="Google Shape;182;p23"/>
          <p:cNvSpPr txBox="1">
            <a:spLocks noGrp="1"/>
          </p:cNvSpPr>
          <p:nvPr>
            <p:ph type="body" idx="1"/>
          </p:nvPr>
        </p:nvSpPr>
        <p:spPr>
          <a:xfrm>
            <a:off x="866215" y="5536665"/>
            <a:ext cx="6619200" cy="4941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700"/>
              <a:buNone/>
              <a:defRPr sz="900">
                <a:solidFill>
                  <a:srgbClr val="EE52A4"/>
                </a:solidFill>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183" name="Google Shape;183;p23"/>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4" name="Google Shape;184;p23"/>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5" name="Google Shape;185;p23"/>
          <p:cNvSpPr/>
          <p:nvPr/>
        </p:nvSpPr>
        <p:spPr>
          <a:xfrm>
            <a:off x="7828359" y="0"/>
            <a:ext cx="514500" cy="11433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6" name="Google Shape;186;p23"/>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87"/>
        <p:cNvGrpSpPr/>
        <p:nvPr/>
      </p:nvGrpSpPr>
      <p:grpSpPr>
        <a:xfrm>
          <a:off x="0" y="0"/>
          <a:ext cx="0" cy="0"/>
          <a:chOff x="0" y="0"/>
          <a:chExt cx="0" cy="0"/>
        </a:xfrm>
      </p:grpSpPr>
      <p:grpSp>
        <p:nvGrpSpPr>
          <p:cNvPr id="188" name="Google Shape;188;p24"/>
          <p:cNvGrpSpPr/>
          <p:nvPr/>
        </p:nvGrpSpPr>
        <p:grpSpPr>
          <a:xfrm>
            <a:off x="0" y="0"/>
            <a:ext cx="9144009" cy="6858000"/>
            <a:chOff x="0" y="0"/>
            <a:chExt cx="12192011" cy="6858000"/>
          </a:xfrm>
        </p:grpSpPr>
        <p:sp>
          <p:nvSpPr>
            <p:cNvPr id="189" name="Google Shape;189;p2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0" name="Google Shape;190;p2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1" name="Google Shape;191;p2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2" name="Google Shape;192;p2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3" name="Google Shape;193;p2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4" name="Google Shape;194;p2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5" name="Google Shape;195;p24"/>
            <p:cNvSpPr/>
            <p:nvPr/>
          </p:nvSpPr>
          <p:spPr>
            <a:xfrm rot="-589939">
              <a:off x="8490949" y="2714870"/>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6" name="Google Shape;196;p24"/>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97" name="Google Shape;197;p24"/>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8" name="Google Shape;198;p24"/>
          <p:cNvSpPr txBox="1">
            <a:spLocks noGrp="1"/>
          </p:cNvSpPr>
          <p:nvPr>
            <p:ph type="title"/>
          </p:nvPr>
        </p:nvSpPr>
        <p:spPr>
          <a:xfrm>
            <a:off x="861599" y="1063417"/>
            <a:ext cx="6623700" cy="1373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3000"/>
              <a:buFont typeface="Century Gothic"/>
              <a:buNone/>
              <a:defRPr sz="30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9" name="Google Shape;199;p24"/>
          <p:cNvSpPr txBox="1">
            <a:spLocks noGrp="1"/>
          </p:cNvSpPr>
          <p:nvPr>
            <p:ph type="body" idx="1"/>
          </p:nvPr>
        </p:nvSpPr>
        <p:spPr>
          <a:xfrm>
            <a:off x="866215" y="3543300"/>
            <a:ext cx="6619200" cy="2476500"/>
          </a:xfrm>
          <a:prstGeom prst="rect">
            <a:avLst/>
          </a:prstGeom>
          <a:noFill/>
          <a:ln>
            <a:noFill/>
          </a:ln>
        </p:spPr>
        <p:txBody>
          <a:bodyPr spcFirstLastPara="1" wrap="square" lIns="68575" tIns="34275" rIns="68575" bIns="34275" anchor="ctr" anchorCtr="0">
            <a:normAutofit/>
          </a:bodyPr>
          <a:lstStyle>
            <a:lvl1pPr marL="457200" lvl="0" indent="-228600" algn="l" rtl="0">
              <a:spcBef>
                <a:spcPts val="800"/>
              </a:spcBef>
              <a:spcAft>
                <a:spcPts val="0"/>
              </a:spcAft>
              <a:buSzPts val="1100"/>
              <a:buNone/>
              <a:defRPr sz="14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00" name="Google Shape;200;p24"/>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1" name="Google Shape;201;p24"/>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2" name="Google Shape;202;p24"/>
          <p:cNvSpPr/>
          <p:nvPr/>
        </p:nvSpPr>
        <p:spPr>
          <a:xfrm>
            <a:off x="7828359" y="0"/>
            <a:ext cx="514500" cy="11433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3" name="Google Shape;203;p24"/>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204"/>
        <p:cNvGrpSpPr/>
        <p:nvPr/>
      </p:nvGrpSpPr>
      <p:grpSpPr>
        <a:xfrm>
          <a:off x="0" y="0"/>
          <a:ext cx="0" cy="0"/>
          <a:chOff x="0" y="0"/>
          <a:chExt cx="0" cy="0"/>
        </a:xfrm>
      </p:grpSpPr>
      <p:grpSp>
        <p:nvGrpSpPr>
          <p:cNvPr id="205" name="Google Shape;205;p25"/>
          <p:cNvGrpSpPr/>
          <p:nvPr/>
        </p:nvGrpSpPr>
        <p:grpSpPr>
          <a:xfrm>
            <a:off x="0" y="0"/>
            <a:ext cx="9144009" cy="6858000"/>
            <a:chOff x="0" y="0"/>
            <a:chExt cx="12192011" cy="6858000"/>
          </a:xfrm>
        </p:grpSpPr>
        <p:sp>
          <p:nvSpPr>
            <p:cNvPr id="206" name="Google Shape;206;p25"/>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7" name="Google Shape;207;p2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8" name="Google Shape;208;p2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09" name="Google Shape;209;p2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0" name="Google Shape;210;p2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1" name="Google Shape;211;p2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2" name="Google Shape;212;p25"/>
            <p:cNvSpPr/>
            <p:nvPr/>
          </p:nvSpPr>
          <p:spPr>
            <a:xfrm rot="-589939">
              <a:off x="8490949" y="41851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3" name="Google Shape;213;p25"/>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14" name="Google Shape;214;p25"/>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15" name="Google Shape;215;p25"/>
          <p:cNvSpPr txBox="1"/>
          <p:nvPr/>
        </p:nvSpPr>
        <p:spPr>
          <a:xfrm>
            <a:off x="661174" y="607336"/>
            <a:ext cx="601500" cy="1177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US" sz="7200" b="0" i="0" u="none" strike="noStrike" cap="none">
                <a:solidFill>
                  <a:srgbClr val="EE52A4"/>
                </a:solidFill>
                <a:latin typeface="Arial"/>
                <a:ea typeface="Arial"/>
                <a:cs typeface="Arial"/>
                <a:sym typeface="Arial"/>
              </a:rPr>
              <a:t>“</a:t>
            </a:r>
            <a:endParaRPr sz="1100"/>
          </a:p>
        </p:txBody>
      </p:sp>
      <p:sp>
        <p:nvSpPr>
          <p:cNvPr id="216" name="Google Shape;216;p25"/>
          <p:cNvSpPr txBox="1"/>
          <p:nvPr/>
        </p:nvSpPr>
        <p:spPr>
          <a:xfrm>
            <a:off x="7413344" y="2613787"/>
            <a:ext cx="489600" cy="11775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US" sz="7200" b="0" i="0" u="none" strike="noStrike" cap="none">
                <a:solidFill>
                  <a:srgbClr val="EE52A4"/>
                </a:solidFill>
                <a:latin typeface="Arial"/>
                <a:ea typeface="Arial"/>
                <a:cs typeface="Arial"/>
                <a:sym typeface="Arial"/>
              </a:rPr>
              <a:t>”</a:t>
            </a:r>
            <a:endParaRPr sz="1100"/>
          </a:p>
        </p:txBody>
      </p:sp>
      <p:sp>
        <p:nvSpPr>
          <p:cNvPr id="217" name="Google Shape;217;p25"/>
          <p:cNvSpPr txBox="1">
            <a:spLocks noGrp="1"/>
          </p:cNvSpPr>
          <p:nvPr>
            <p:ph type="title"/>
          </p:nvPr>
        </p:nvSpPr>
        <p:spPr>
          <a:xfrm>
            <a:off x="1186409" y="982134"/>
            <a:ext cx="6340500" cy="26967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3000"/>
              <a:buFont typeface="Century Gothic"/>
              <a:buNone/>
              <a:defRPr sz="30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8" name="Google Shape;218;p25"/>
          <p:cNvSpPr txBox="1">
            <a:spLocks noGrp="1"/>
          </p:cNvSpPr>
          <p:nvPr>
            <p:ph type="body" idx="1"/>
          </p:nvPr>
        </p:nvSpPr>
        <p:spPr>
          <a:xfrm>
            <a:off x="1459459" y="3678766"/>
            <a:ext cx="5798400" cy="3423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800"/>
              <a:buNone/>
              <a:defRPr sz="1100" b="0" i="0" cap="small">
                <a:solidFill>
                  <a:srgbClr val="EE52A4"/>
                </a:solidFill>
                <a:latin typeface="Century Gothic"/>
                <a:ea typeface="Century Gothic"/>
                <a:cs typeface="Century Gothic"/>
                <a:sym typeface="Century Gothic"/>
              </a:defRPr>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19" name="Google Shape;219;p25"/>
          <p:cNvSpPr txBox="1">
            <a:spLocks noGrp="1"/>
          </p:cNvSpPr>
          <p:nvPr>
            <p:ph type="body" idx="2"/>
          </p:nvPr>
        </p:nvSpPr>
        <p:spPr>
          <a:xfrm>
            <a:off x="866215" y="5029199"/>
            <a:ext cx="6933600" cy="998100"/>
          </a:xfrm>
          <a:prstGeom prst="rect">
            <a:avLst/>
          </a:prstGeom>
          <a:noFill/>
          <a:ln>
            <a:noFill/>
          </a:ln>
        </p:spPr>
        <p:txBody>
          <a:bodyPr spcFirstLastPara="1" wrap="square" lIns="68575" tIns="34275" rIns="68575" bIns="34275" anchor="ctr" anchorCtr="0">
            <a:norm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20" name="Google Shape;220;p25"/>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1" name="Google Shape;221;p25"/>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2" name="Google Shape;222;p25"/>
          <p:cNvSpPr/>
          <p:nvPr/>
        </p:nvSpPr>
        <p:spPr>
          <a:xfrm>
            <a:off x="7828359" y="0"/>
            <a:ext cx="514500" cy="11433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3" name="Google Shape;223;p25"/>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224"/>
        <p:cNvGrpSpPr/>
        <p:nvPr/>
      </p:nvGrpSpPr>
      <p:grpSpPr>
        <a:xfrm>
          <a:off x="0" y="0"/>
          <a:ext cx="0" cy="0"/>
          <a:chOff x="0" y="0"/>
          <a:chExt cx="0" cy="0"/>
        </a:xfrm>
      </p:grpSpPr>
      <p:grpSp>
        <p:nvGrpSpPr>
          <p:cNvPr id="225" name="Google Shape;225;p26"/>
          <p:cNvGrpSpPr/>
          <p:nvPr/>
        </p:nvGrpSpPr>
        <p:grpSpPr>
          <a:xfrm>
            <a:off x="0" y="0"/>
            <a:ext cx="9144009" cy="6858000"/>
            <a:chOff x="0" y="0"/>
            <a:chExt cx="12192011" cy="6858000"/>
          </a:xfrm>
        </p:grpSpPr>
        <p:sp>
          <p:nvSpPr>
            <p:cNvPr id="226" name="Google Shape;226;p26"/>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7" name="Google Shape;227;p2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8" name="Google Shape;228;p2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9" name="Google Shape;229;p2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0" name="Google Shape;230;p2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1" name="Google Shape;231;p2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2" name="Google Shape;232;p26"/>
            <p:cNvSpPr/>
            <p:nvPr/>
          </p:nvSpPr>
          <p:spPr>
            <a:xfrm rot="-589939">
              <a:off x="8490949" y="4193579"/>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3" name="Google Shape;233;p26"/>
            <p:cNvSpPr/>
            <p:nvPr/>
          </p:nvSpPr>
          <p:spPr>
            <a:xfrm>
              <a:off x="455612" y="4241801"/>
              <a:ext cx="11277600" cy="23371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34" name="Google Shape;234;p26"/>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35" name="Google Shape;235;p26"/>
          <p:cNvSpPr txBox="1">
            <a:spLocks noGrp="1"/>
          </p:cNvSpPr>
          <p:nvPr>
            <p:ph type="title"/>
          </p:nvPr>
        </p:nvSpPr>
        <p:spPr>
          <a:xfrm>
            <a:off x="866215" y="2370667"/>
            <a:ext cx="6619200" cy="18225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3000"/>
              <a:buFont typeface="Century Gothic"/>
              <a:buNone/>
              <a:defRPr sz="30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6" name="Google Shape;236;p26"/>
          <p:cNvSpPr txBox="1">
            <a:spLocks noGrp="1"/>
          </p:cNvSpPr>
          <p:nvPr>
            <p:ph type="body" idx="1"/>
          </p:nvPr>
        </p:nvSpPr>
        <p:spPr>
          <a:xfrm>
            <a:off x="866215" y="5024967"/>
            <a:ext cx="6619200" cy="8604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1200"/>
              <a:buNone/>
              <a:defRPr sz="1500" cap="none">
                <a:solidFill>
                  <a:srgbClr val="EE52A4"/>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237" name="Google Shape;237;p26"/>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8" name="Google Shape;238;p26"/>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9" name="Google Shape;239;p26"/>
          <p:cNvSpPr/>
          <p:nvPr/>
        </p:nvSpPr>
        <p:spPr>
          <a:xfrm>
            <a:off x="7828359" y="0"/>
            <a:ext cx="514500" cy="11433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0" name="Google Shape;240;p26"/>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866215" y="973668"/>
            <a:ext cx="6619200" cy="707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sz="27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3" name="Google Shape;243;p27"/>
          <p:cNvSpPr txBox="1">
            <a:spLocks noGrp="1"/>
          </p:cNvSpPr>
          <p:nvPr>
            <p:ph type="body" idx="1"/>
          </p:nvPr>
        </p:nvSpPr>
        <p:spPr>
          <a:xfrm>
            <a:off x="866215" y="2603502"/>
            <a:ext cx="2356500" cy="576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244" name="Google Shape;244;p27"/>
          <p:cNvSpPr txBox="1">
            <a:spLocks noGrp="1"/>
          </p:cNvSpPr>
          <p:nvPr>
            <p:ph type="body" idx="2"/>
          </p:nvPr>
        </p:nvSpPr>
        <p:spPr>
          <a:xfrm>
            <a:off x="866215" y="3179764"/>
            <a:ext cx="2356500" cy="28473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45" name="Google Shape;245;p27"/>
          <p:cNvSpPr txBox="1">
            <a:spLocks noGrp="1"/>
          </p:cNvSpPr>
          <p:nvPr>
            <p:ph type="body" idx="3"/>
          </p:nvPr>
        </p:nvSpPr>
        <p:spPr>
          <a:xfrm>
            <a:off x="3384541" y="2603500"/>
            <a:ext cx="2360100" cy="576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246" name="Google Shape;246;p27"/>
          <p:cNvSpPr txBox="1">
            <a:spLocks noGrp="1"/>
          </p:cNvSpPr>
          <p:nvPr>
            <p:ph type="body" idx="4"/>
          </p:nvPr>
        </p:nvSpPr>
        <p:spPr>
          <a:xfrm>
            <a:off x="3384541" y="3179763"/>
            <a:ext cx="2360100" cy="28473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47" name="Google Shape;247;p27"/>
          <p:cNvSpPr txBox="1">
            <a:spLocks noGrp="1"/>
          </p:cNvSpPr>
          <p:nvPr>
            <p:ph type="body" idx="5"/>
          </p:nvPr>
        </p:nvSpPr>
        <p:spPr>
          <a:xfrm>
            <a:off x="5916101" y="2603501"/>
            <a:ext cx="2359500" cy="576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248" name="Google Shape;248;p27"/>
          <p:cNvSpPr txBox="1">
            <a:spLocks noGrp="1"/>
          </p:cNvSpPr>
          <p:nvPr>
            <p:ph type="body" idx="6"/>
          </p:nvPr>
        </p:nvSpPr>
        <p:spPr>
          <a:xfrm>
            <a:off x="5916247" y="3179762"/>
            <a:ext cx="2359200" cy="28473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cxnSp>
        <p:nvCxnSpPr>
          <p:cNvPr id="249" name="Google Shape;249;p27"/>
          <p:cNvCxnSpPr/>
          <p:nvPr/>
        </p:nvCxnSpPr>
        <p:spPr>
          <a:xfrm>
            <a:off x="3302978" y="2569633"/>
            <a:ext cx="0" cy="34923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50" name="Google Shape;250;p27"/>
          <p:cNvCxnSpPr/>
          <p:nvPr/>
        </p:nvCxnSpPr>
        <p:spPr>
          <a:xfrm>
            <a:off x="5829301" y="2569633"/>
            <a:ext cx="0" cy="34923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51" name="Google Shape;251;p27"/>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2" name="Google Shape;252;p27"/>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3" name="Google Shape;253;p27"/>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54"/>
        <p:cNvGrpSpPr/>
        <p:nvPr/>
      </p:nvGrpSpPr>
      <p:grpSpPr>
        <a:xfrm>
          <a:off x="0" y="0"/>
          <a:ext cx="0" cy="0"/>
          <a:chOff x="0" y="0"/>
          <a:chExt cx="0" cy="0"/>
        </a:xfrm>
      </p:grpSpPr>
      <p:sp>
        <p:nvSpPr>
          <p:cNvPr id="255" name="Google Shape;255;p28"/>
          <p:cNvSpPr txBox="1">
            <a:spLocks noGrp="1"/>
          </p:cNvSpPr>
          <p:nvPr>
            <p:ph type="title"/>
          </p:nvPr>
        </p:nvSpPr>
        <p:spPr>
          <a:xfrm>
            <a:off x="866215" y="973668"/>
            <a:ext cx="6619200" cy="707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2700"/>
              <a:buFont typeface="Century Gothic"/>
              <a:buNone/>
              <a:defRPr sz="27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6" name="Google Shape;256;p28"/>
          <p:cNvSpPr txBox="1">
            <a:spLocks noGrp="1"/>
          </p:cNvSpPr>
          <p:nvPr>
            <p:ph type="body" idx="1"/>
          </p:nvPr>
        </p:nvSpPr>
        <p:spPr>
          <a:xfrm>
            <a:off x="866215" y="4532844"/>
            <a:ext cx="2287800" cy="576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257" name="Google Shape;257;p28"/>
          <p:cNvSpPr>
            <a:spLocks noGrp="1"/>
          </p:cNvSpPr>
          <p:nvPr>
            <p:ph type="pic" idx="2"/>
          </p:nvPr>
        </p:nvSpPr>
        <p:spPr>
          <a:xfrm>
            <a:off x="1000915" y="2603500"/>
            <a:ext cx="2018400" cy="15915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258" name="Google Shape;258;p28"/>
          <p:cNvSpPr txBox="1">
            <a:spLocks noGrp="1"/>
          </p:cNvSpPr>
          <p:nvPr>
            <p:ph type="body" idx="3"/>
          </p:nvPr>
        </p:nvSpPr>
        <p:spPr>
          <a:xfrm>
            <a:off x="866215" y="5109106"/>
            <a:ext cx="2287800" cy="9180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59" name="Google Shape;259;p28"/>
          <p:cNvSpPr txBox="1">
            <a:spLocks noGrp="1"/>
          </p:cNvSpPr>
          <p:nvPr>
            <p:ph type="body" idx="4"/>
          </p:nvPr>
        </p:nvSpPr>
        <p:spPr>
          <a:xfrm>
            <a:off x="3426649" y="4532844"/>
            <a:ext cx="2287800" cy="576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260" name="Google Shape;260;p28"/>
          <p:cNvSpPr>
            <a:spLocks noGrp="1"/>
          </p:cNvSpPr>
          <p:nvPr>
            <p:ph type="pic" idx="5"/>
          </p:nvPr>
        </p:nvSpPr>
        <p:spPr>
          <a:xfrm>
            <a:off x="3561346" y="2603500"/>
            <a:ext cx="2018400" cy="15915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261" name="Google Shape;261;p28"/>
          <p:cNvSpPr txBox="1">
            <a:spLocks noGrp="1"/>
          </p:cNvSpPr>
          <p:nvPr>
            <p:ph type="body" idx="6"/>
          </p:nvPr>
        </p:nvSpPr>
        <p:spPr>
          <a:xfrm>
            <a:off x="3427629" y="5109105"/>
            <a:ext cx="2287800" cy="9180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62" name="Google Shape;262;p28"/>
          <p:cNvSpPr txBox="1">
            <a:spLocks noGrp="1"/>
          </p:cNvSpPr>
          <p:nvPr>
            <p:ph type="body" idx="7"/>
          </p:nvPr>
        </p:nvSpPr>
        <p:spPr>
          <a:xfrm>
            <a:off x="5987081" y="4532845"/>
            <a:ext cx="2288100" cy="576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solidFill>
                  <a:srgbClr val="EE52A4"/>
                </a:solidFill>
              </a:defRPr>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263" name="Google Shape;263;p28"/>
          <p:cNvSpPr>
            <a:spLocks noGrp="1"/>
          </p:cNvSpPr>
          <p:nvPr>
            <p:ph type="pic" idx="8"/>
          </p:nvPr>
        </p:nvSpPr>
        <p:spPr>
          <a:xfrm>
            <a:off x="6122273" y="2603500"/>
            <a:ext cx="2018400" cy="15915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264" name="Google Shape;264;p28"/>
          <p:cNvSpPr txBox="1">
            <a:spLocks noGrp="1"/>
          </p:cNvSpPr>
          <p:nvPr>
            <p:ph type="body" idx="9"/>
          </p:nvPr>
        </p:nvSpPr>
        <p:spPr>
          <a:xfrm>
            <a:off x="5987081" y="5109104"/>
            <a:ext cx="2288100" cy="918000"/>
          </a:xfrm>
          <a:prstGeom prst="rect">
            <a:avLst/>
          </a:prstGeom>
          <a:noFill/>
          <a:ln>
            <a:noFill/>
          </a:ln>
        </p:spPr>
        <p:txBody>
          <a:bodyPr spcFirstLastPara="1" wrap="square" lIns="68575" tIns="34275" rIns="68575" bIns="34275" anchor="t" anchorCtr="0">
            <a:norm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cxnSp>
        <p:nvCxnSpPr>
          <p:cNvPr id="265" name="Google Shape;265;p28"/>
          <p:cNvCxnSpPr/>
          <p:nvPr/>
        </p:nvCxnSpPr>
        <p:spPr>
          <a:xfrm>
            <a:off x="3304373" y="2569633"/>
            <a:ext cx="0" cy="34923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66" name="Google Shape;266;p28"/>
          <p:cNvCxnSpPr/>
          <p:nvPr/>
        </p:nvCxnSpPr>
        <p:spPr>
          <a:xfrm>
            <a:off x="5848352" y="2569633"/>
            <a:ext cx="0" cy="34923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67" name="Google Shape;267;p28"/>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8" name="Google Shape;268;p28"/>
          <p:cNvSpPr txBox="1">
            <a:spLocks noGrp="1"/>
          </p:cNvSpPr>
          <p:nvPr>
            <p:ph type="ftr" idx="11"/>
          </p:nvPr>
        </p:nvSpPr>
        <p:spPr>
          <a:xfrm>
            <a:off x="420833" y="6391838"/>
            <a:ext cx="27333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9" name="Google Shape;269;p28"/>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0"/>
        <p:cNvGrpSpPr/>
        <p:nvPr/>
      </p:nvGrpSpPr>
      <p:grpSpPr>
        <a:xfrm>
          <a:off x="0" y="0"/>
          <a:ext cx="0" cy="0"/>
          <a:chOff x="0" y="0"/>
          <a:chExt cx="0" cy="0"/>
        </a:xfrm>
      </p:grpSpPr>
      <p:sp>
        <p:nvSpPr>
          <p:cNvPr id="271" name="Google Shape;271;p29"/>
          <p:cNvSpPr txBox="1">
            <a:spLocks noGrp="1"/>
          </p:cNvSpPr>
          <p:nvPr>
            <p:ph type="title"/>
          </p:nvPr>
        </p:nvSpPr>
        <p:spPr>
          <a:xfrm>
            <a:off x="866215" y="973668"/>
            <a:ext cx="6619200" cy="7071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2" name="Google Shape;272;p29"/>
          <p:cNvSpPr txBox="1">
            <a:spLocks noGrp="1"/>
          </p:cNvSpPr>
          <p:nvPr>
            <p:ph type="body" idx="1"/>
          </p:nvPr>
        </p:nvSpPr>
        <p:spPr>
          <a:xfrm rot="5400000">
            <a:off x="2467660" y="1002100"/>
            <a:ext cx="3416400" cy="66192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73" name="Google Shape;273;p29"/>
          <p:cNvSpPr txBox="1">
            <a:spLocks noGrp="1"/>
          </p:cNvSpPr>
          <p:nvPr>
            <p:ph type="dt" idx="10"/>
          </p:nvPr>
        </p:nvSpPr>
        <p:spPr>
          <a:xfrm>
            <a:off x="8021579" y="6391838"/>
            <a:ext cx="7431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4" name="Google Shape;274;p29"/>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5" name="Google Shape;275;p29"/>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76"/>
        <p:cNvGrpSpPr/>
        <p:nvPr/>
      </p:nvGrpSpPr>
      <p:grpSpPr>
        <a:xfrm>
          <a:off x="0" y="0"/>
          <a:ext cx="0" cy="0"/>
          <a:chOff x="0" y="0"/>
          <a:chExt cx="0" cy="0"/>
        </a:xfrm>
      </p:grpSpPr>
      <p:grpSp>
        <p:nvGrpSpPr>
          <p:cNvPr id="277" name="Google Shape;277;p30"/>
          <p:cNvGrpSpPr/>
          <p:nvPr/>
        </p:nvGrpSpPr>
        <p:grpSpPr>
          <a:xfrm>
            <a:off x="0" y="0"/>
            <a:ext cx="9144009" cy="6858000"/>
            <a:chOff x="0" y="0"/>
            <a:chExt cx="12192011" cy="6858000"/>
          </a:xfrm>
        </p:grpSpPr>
        <p:sp>
          <p:nvSpPr>
            <p:cNvPr id="278" name="Google Shape;278;p3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9" name="Google Shape;279;p3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0" name="Google Shape;280;p3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1" name="Google Shape;281;p3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2" name="Google Shape;282;p3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3" name="Google Shape;283;p3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4" name="Google Shape;284;p30"/>
            <p:cNvSpPr/>
            <p:nvPr/>
          </p:nvSpPr>
          <p:spPr>
            <a:xfrm>
              <a:off x="414867" y="402165"/>
              <a:ext cx="6510900" cy="6053700"/>
            </a:xfrm>
            <a:prstGeom prst="rect">
              <a:avLst/>
            </a:prstGeom>
            <a:solidFill>
              <a:schemeClr val="l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5" name="Google Shape;285;p30"/>
            <p:cNvSpPr/>
            <p:nvPr/>
          </p:nvSpPr>
          <p:spPr>
            <a:xfrm rot="5101739">
              <a:off x="6294738" y="4577733"/>
              <a:ext cx="3299410" cy="44093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6" name="Google Shape;286;p30"/>
            <p:cNvSpPr/>
            <p:nvPr/>
          </p:nvSpPr>
          <p:spPr>
            <a:xfrm rot="5400000">
              <a:off x="4449229" y="2801723"/>
              <a:ext cx="6053675" cy="1254560"/>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87" name="Google Shape;287;p30"/>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88" name="Google Shape;288;p30"/>
          <p:cNvSpPr txBox="1">
            <a:spLocks noGrp="1"/>
          </p:cNvSpPr>
          <p:nvPr>
            <p:ph type="title"/>
          </p:nvPr>
        </p:nvSpPr>
        <p:spPr>
          <a:xfrm rot="5400000">
            <a:off x="4593300" y="3124067"/>
            <a:ext cx="4748700" cy="10575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lt2"/>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9" name="Google Shape;289;p30"/>
          <p:cNvSpPr txBox="1">
            <a:spLocks noGrp="1"/>
          </p:cNvSpPr>
          <p:nvPr>
            <p:ph type="body" idx="1"/>
          </p:nvPr>
        </p:nvSpPr>
        <p:spPr>
          <a:xfrm rot="5400000">
            <a:off x="837884" y="1306817"/>
            <a:ext cx="4748700" cy="4692000"/>
          </a:xfrm>
          <a:prstGeom prst="rect">
            <a:avLst/>
          </a:prstGeom>
          <a:noFill/>
          <a:ln>
            <a:noFill/>
          </a:ln>
        </p:spPr>
        <p:txBody>
          <a:bodyPr spcFirstLastPara="1" wrap="square" lIns="68575" tIns="34275" rIns="68575" bIns="34275" anchor="t" anchorCtr="0">
            <a:norm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90" name="Google Shape;290;p30"/>
          <p:cNvSpPr txBox="1">
            <a:spLocks noGrp="1"/>
          </p:cNvSpPr>
          <p:nvPr>
            <p:ph type="dt" idx="10"/>
          </p:nvPr>
        </p:nvSpPr>
        <p:spPr>
          <a:xfrm>
            <a:off x="7989828" y="6391838"/>
            <a:ext cx="744000" cy="304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1" name="Google Shape;291;p30"/>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92" name="Google Shape;292;p30"/>
          <p:cNvSpPr/>
          <p:nvPr/>
        </p:nvSpPr>
        <p:spPr>
          <a:xfrm>
            <a:off x="7828359" y="0"/>
            <a:ext cx="514500" cy="11433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93" name="Google Shape;293;p30"/>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13" Type="http://schemas.openxmlformats.org/officeDocument/2006/relationships/slideLayout" Target="../slideLayouts/slideLayout24.xml" /><Relationship Id="rId18" Type="http://schemas.openxmlformats.org/officeDocument/2006/relationships/theme" Target="../theme/theme2.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slideLayout" Target="../slideLayouts/slideLayout23.xml" /><Relationship Id="rId17" Type="http://schemas.openxmlformats.org/officeDocument/2006/relationships/slideLayout" Target="../slideLayouts/slideLayout28.xml" /><Relationship Id="rId2" Type="http://schemas.openxmlformats.org/officeDocument/2006/relationships/slideLayout" Target="../slideLayouts/slideLayout13.xml" /><Relationship Id="rId16" Type="http://schemas.openxmlformats.org/officeDocument/2006/relationships/slideLayout" Target="../slideLayouts/slideLayout27.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5" Type="http://schemas.openxmlformats.org/officeDocument/2006/relationships/slideLayout" Target="../slideLayouts/slideLayout26.xml" /><Relationship Id="rId10" Type="http://schemas.openxmlformats.org/officeDocument/2006/relationships/slideLayout" Target="../slideLayouts/slideLayout21.xml" /><Relationship Id="rId19" Type="http://schemas.openxmlformats.org/officeDocument/2006/relationships/image" Target="../media/image1.png" /><Relationship Id="rId4" Type="http://schemas.openxmlformats.org/officeDocument/2006/relationships/slideLayout" Target="../slideLayouts/slideLayout15.xml" /><Relationship Id="rId9" Type="http://schemas.openxmlformats.org/officeDocument/2006/relationships/slideLayout" Target="../slideLayouts/slideLayout20.xml" /><Relationship Id="rId14"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grpSp>
        <p:nvGrpSpPr>
          <p:cNvPr id="55" name="Google Shape;55;p13"/>
          <p:cNvGrpSpPr/>
          <p:nvPr/>
        </p:nvGrpSpPr>
        <p:grpSpPr>
          <a:xfrm>
            <a:off x="0" y="0"/>
            <a:ext cx="9144009" cy="6858000"/>
            <a:chOff x="0" y="0"/>
            <a:chExt cx="12192011" cy="6858000"/>
          </a:xfrm>
        </p:grpSpPr>
        <p:sp>
          <p:nvSpPr>
            <p:cNvPr id="56" name="Google Shape;56;p13"/>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7" name="Google Shape;57;p1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8" name="Google Shape;58;p1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9" name="Google Shape;59;p1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0" name="Google Shape;60;p1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1" name="Google Shape;61;p1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2" name="Google Shape;62;p13"/>
            <p:cNvSpPr/>
            <p:nvPr/>
          </p:nvSpPr>
          <p:spPr>
            <a:xfrm rot="-589939">
              <a:off x="8490949" y="1797513"/>
              <a:ext cx="3299413" cy="440920"/>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3" name="Google Shape;63;p13"/>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64" name="Google Shape;64;p13"/>
            <p:cNvSpPr/>
            <p:nvPr/>
          </p:nvSpPr>
          <p:spPr>
            <a:xfrm>
              <a:off x="0" y="1587"/>
              <a:ext cx="12192011"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5" name="Google Shape;65;p13"/>
          <p:cNvSpPr txBox="1">
            <a:spLocks noGrp="1"/>
          </p:cNvSpPr>
          <p:nvPr>
            <p:ph type="title"/>
          </p:nvPr>
        </p:nvSpPr>
        <p:spPr>
          <a:xfrm>
            <a:off x="866215" y="973668"/>
            <a:ext cx="6571200" cy="7071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2"/>
              </a:buClr>
              <a:buSzPts val="2700"/>
              <a:buFont typeface="Century Gothic"/>
              <a:buNone/>
              <a:defRPr sz="27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66" name="Google Shape;66;p13"/>
          <p:cNvSpPr txBox="1">
            <a:spLocks noGrp="1"/>
          </p:cNvSpPr>
          <p:nvPr>
            <p:ph type="body" idx="1"/>
          </p:nvPr>
        </p:nvSpPr>
        <p:spPr>
          <a:xfrm>
            <a:off x="866215" y="2603500"/>
            <a:ext cx="6571200" cy="3416400"/>
          </a:xfrm>
          <a:prstGeom prst="rect">
            <a:avLst/>
          </a:prstGeom>
          <a:noFill/>
          <a:ln>
            <a:noFill/>
          </a:ln>
        </p:spPr>
        <p:txBody>
          <a:bodyPr spcFirstLastPara="1" wrap="square" lIns="68575" tIns="34275" rIns="68575" bIns="34275" anchor="t" anchorCtr="0">
            <a:norm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Century Gothic"/>
                <a:ea typeface="Century Gothic"/>
                <a:cs typeface="Century Gothic"/>
                <a:sym typeface="Century Gothic"/>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Century Gothic"/>
                <a:ea typeface="Century Gothic"/>
                <a:cs typeface="Century Gothic"/>
                <a:sym typeface="Century Gothic"/>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Century Gothic"/>
                <a:ea typeface="Century Gothic"/>
                <a:cs typeface="Century Gothic"/>
                <a:sym typeface="Century Gothic"/>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67" name="Google Shape;67;p13"/>
          <p:cNvSpPr txBox="1">
            <a:spLocks noGrp="1"/>
          </p:cNvSpPr>
          <p:nvPr>
            <p:ph type="dt" idx="10"/>
          </p:nvPr>
        </p:nvSpPr>
        <p:spPr>
          <a:xfrm>
            <a:off x="7989828" y="6391838"/>
            <a:ext cx="743100" cy="3048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8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68" name="Google Shape;68;p13"/>
          <p:cNvSpPr txBox="1">
            <a:spLocks noGrp="1"/>
          </p:cNvSpPr>
          <p:nvPr>
            <p:ph type="ftr" idx="11"/>
          </p:nvPr>
        </p:nvSpPr>
        <p:spPr>
          <a:xfrm>
            <a:off x="420833" y="6391838"/>
            <a:ext cx="2895000" cy="304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8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69" name="Google Shape;69;p13"/>
          <p:cNvSpPr/>
          <p:nvPr/>
        </p:nvSpPr>
        <p:spPr>
          <a:xfrm>
            <a:off x="7828359" y="0"/>
            <a:ext cx="514500" cy="11433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70" name="Google Shape;70;p13"/>
          <p:cNvSpPr txBox="1">
            <a:spLocks noGrp="1"/>
          </p:cNvSpPr>
          <p:nvPr>
            <p:ph type="sldNum" idx="12"/>
          </p:nvPr>
        </p:nvSpPr>
        <p:spPr>
          <a:xfrm>
            <a:off x="7764405" y="295729"/>
            <a:ext cx="628800" cy="767700"/>
          </a:xfrm>
          <a:prstGeom prst="rect">
            <a:avLst/>
          </a:prstGeom>
          <a:noFill/>
          <a:ln>
            <a:noFill/>
          </a:ln>
        </p:spPr>
        <p:txBody>
          <a:bodyPr spcFirstLastPara="1" wrap="square" lIns="68575" tIns="34275" rIns="68575" bIns="34275" anchor="b" anchorCtr="0">
            <a:noAutofit/>
          </a:bodyPr>
          <a:lstStyle>
            <a:lvl1pPr marL="0" marR="0" lvl="0" indent="0" algn="ctr" rtl="0">
              <a:spcBef>
                <a:spcPts val="0"/>
              </a:spcBef>
              <a:buNone/>
              <a:defRPr sz="21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1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1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1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1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1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1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1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1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1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0.xml" /><Relationship Id="rId1" Type="http://schemas.openxmlformats.org/officeDocument/2006/relationships/slideLayout" Target="../slideLayouts/slideLayout11.xml" /><Relationship Id="rId4" Type="http://schemas.openxmlformats.org/officeDocument/2006/relationships/image" Target="../media/image4.png" /></Relationships>
</file>

<file path=ppt/slides/_rels/slide1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1.xml" /><Relationship Id="rId1" Type="http://schemas.openxmlformats.org/officeDocument/2006/relationships/slideLayout" Target="../slideLayouts/slideLayout11.xml" /></Relationships>
</file>

<file path=ppt/slides/_rels/slide1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2.xml" /><Relationship Id="rId1" Type="http://schemas.openxmlformats.org/officeDocument/2006/relationships/slideLayout" Target="../slideLayouts/slideLayout11.xml" /><Relationship Id="rId4" Type="http://schemas.openxmlformats.org/officeDocument/2006/relationships/image" Target="../media/image2.png" /></Relationships>
</file>

<file path=ppt/slides/_rels/slide1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3.xml" /><Relationship Id="rId1" Type="http://schemas.openxmlformats.org/officeDocument/2006/relationships/slideLayout" Target="../slideLayouts/slideLayout11.xml" /></Relationships>
</file>

<file path=ppt/slides/_rels/slide1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4.xml" /><Relationship Id="rId1" Type="http://schemas.openxmlformats.org/officeDocument/2006/relationships/slideLayout" Target="../slideLayouts/slideLayout11.xml" /><Relationship Id="rId4" Type="http://schemas.openxmlformats.org/officeDocument/2006/relationships/image" Target="../media/image6.png" /></Relationships>
</file>

<file path=ppt/slides/_rels/slide1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5.xml" /><Relationship Id="rId1" Type="http://schemas.openxmlformats.org/officeDocument/2006/relationships/slideLayout" Target="../slideLayouts/slideLayout11.xml" /><Relationship Id="rId4" Type="http://schemas.openxmlformats.org/officeDocument/2006/relationships/image" Target="../media/image7.png"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7.xml" /><Relationship Id="rId1" Type="http://schemas.openxmlformats.org/officeDocument/2006/relationships/slideLayout" Target="../slideLayouts/slideLayout11.xml" /></Relationships>
</file>

<file path=ppt/slides/_rels/slide1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8.xml" /><Relationship Id="rId1" Type="http://schemas.openxmlformats.org/officeDocument/2006/relationships/slideLayout" Target="../slideLayouts/slideLayout11.xml" /></Relationships>
</file>

<file path=ppt/slides/_rels/slide1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9.xml" /><Relationship Id="rId1" Type="http://schemas.openxmlformats.org/officeDocument/2006/relationships/slideLayout" Target="../slideLayouts/slideLayout11.xml" /><Relationship Id="rId5" Type="http://schemas.openxmlformats.org/officeDocument/2006/relationships/image" Target="../media/image9.png" /><Relationship Id="rId4" Type="http://schemas.openxmlformats.org/officeDocument/2006/relationships/image" Target="../media/image8.png"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11.xml" /></Relationships>
</file>

<file path=ppt/slides/_rels/slide20.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13.png" /><Relationship Id="rId2" Type="http://schemas.openxmlformats.org/officeDocument/2006/relationships/notesSlide" Target="../notesSlides/notesSlide20.xml" /><Relationship Id="rId1" Type="http://schemas.openxmlformats.org/officeDocument/2006/relationships/slideLayout" Target="../slideLayouts/slideLayout11.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10.png" /></Relationships>
</file>

<file path=ppt/slides/_rels/slide2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1.xml" /><Relationship Id="rId1" Type="http://schemas.openxmlformats.org/officeDocument/2006/relationships/slideLayout" Target="../slideLayouts/slideLayout11.xml" /><Relationship Id="rId4" Type="http://schemas.openxmlformats.org/officeDocument/2006/relationships/image" Target="../media/image14.png" /></Relationships>
</file>

<file path=ppt/slides/_rels/slide2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2.xml" /><Relationship Id="rId1" Type="http://schemas.openxmlformats.org/officeDocument/2006/relationships/slideLayout" Target="../slideLayouts/slideLayout11.xml" /><Relationship Id="rId4" Type="http://schemas.openxmlformats.org/officeDocument/2006/relationships/image" Target="../media/image15.png" /></Relationships>
</file>

<file path=ppt/slides/_rels/slide2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3.xml" /><Relationship Id="rId1" Type="http://schemas.openxmlformats.org/officeDocument/2006/relationships/slideLayout" Target="../slideLayouts/slideLayout11.xml" /><Relationship Id="rId4" Type="http://schemas.openxmlformats.org/officeDocument/2006/relationships/image" Target="../media/image16.png" /></Relationships>
</file>

<file path=ppt/slides/_rels/slide2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4.xml" /><Relationship Id="rId1" Type="http://schemas.openxmlformats.org/officeDocument/2006/relationships/slideLayout" Target="../slideLayouts/slideLayout11.xml" /><Relationship Id="rId4" Type="http://schemas.openxmlformats.org/officeDocument/2006/relationships/image" Target="../media/image17.png" /></Relationships>
</file>

<file path=ppt/slides/_rels/slide2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5.xml" /><Relationship Id="rId1" Type="http://schemas.openxmlformats.org/officeDocument/2006/relationships/slideLayout" Target="../slideLayouts/slideLayout11.xml" /></Relationships>
</file>

<file path=ppt/slides/_rels/slide2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6.xml" /><Relationship Id="rId1" Type="http://schemas.openxmlformats.org/officeDocument/2006/relationships/slideLayout" Target="../slideLayouts/slideLayout11.xml" /><Relationship Id="rId6" Type="http://schemas.openxmlformats.org/officeDocument/2006/relationships/image" Target="../media/image20.png" /><Relationship Id="rId5" Type="http://schemas.openxmlformats.org/officeDocument/2006/relationships/image" Target="../media/image19.png" /><Relationship Id="rId4" Type="http://schemas.openxmlformats.org/officeDocument/2006/relationships/image" Target="../media/image18.png" /></Relationships>
</file>

<file path=ppt/slides/_rels/slide2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7.xml" /><Relationship Id="rId1" Type="http://schemas.openxmlformats.org/officeDocument/2006/relationships/slideLayout" Target="../slideLayouts/slideLayout11.xml" /></Relationships>
</file>

<file path=ppt/slides/_rels/slide2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8.xml" /><Relationship Id="rId1" Type="http://schemas.openxmlformats.org/officeDocument/2006/relationships/slideLayout" Target="../slideLayouts/slideLayout11.xml" /><Relationship Id="rId5" Type="http://schemas.openxmlformats.org/officeDocument/2006/relationships/image" Target="../media/image19.png" /><Relationship Id="rId4" Type="http://schemas.openxmlformats.org/officeDocument/2006/relationships/image" Target="../media/image21.png" /></Relationships>
</file>

<file path=ppt/slides/_rels/slide2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9.xml" /><Relationship Id="rId1" Type="http://schemas.openxmlformats.org/officeDocument/2006/relationships/slideLayout" Target="../slideLayouts/slideLayout11.xml" /><Relationship Id="rId5" Type="http://schemas.openxmlformats.org/officeDocument/2006/relationships/image" Target="../media/image19.png" /><Relationship Id="rId4" Type="http://schemas.openxmlformats.org/officeDocument/2006/relationships/image" Target="../media/image22.pn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3.xml" /></Relationships>
</file>

<file path=ppt/slides/_rels/slide3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0.xml" /><Relationship Id="rId1" Type="http://schemas.openxmlformats.org/officeDocument/2006/relationships/slideLayout" Target="../slideLayouts/slideLayout11.xml" /></Relationships>
</file>

<file path=ppt/slides/_rels/slide3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1.xml" /><Relationship Id="rId1" Type="http://schemas.openxmlformats.org/officeDocument/2006/relationships/slideLayout" Target="../slideLayouts/slideLayout11.xml" /><Relationship Id="rId4" Type="http://schemas.openxmlformats.org/officeDocument/2006/relationships/image" Target="../media/image23.png" /></Relationships>
</file>

<file path=ppt/slides/_rels/slide3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2.xml" /><Relationship Id="rId1" Type="http://schemas.openxmlformats.org/officeDocument/2006/relationships/slideLayout" Target="../slideLayouts/slideLayout11.xml" /><Relationship Id="rId4" Type="http://schemas.openxmlformats.org/officeDocument/2006/relationships/image" Target="../media/image24.png" /></Relationships>
</file>

<file path=ppt/slides/_rels/slide3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3.xml" /><Relationship Id="rId1" Type="http://schemas.openxmlformats.org/officeDocument/2006/relationships/slideLayout" Target="../slideLayouts/slideLayout11.xml" /><Relationship Id="rId4" Type="http://schemas.openxmlformats.org/officeDocument/2006/relationships/image" Target="../media/image25.png" /></Relationships>
</file>

<file path=ppt/slides/_rels/slide3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4.xml" /><Relationship Id="rId1" Type="http://schemas.openxmlformats.org/officeDocument/2006/relationships/slideLayout" Target="../slideLayouts/slideLayout11.xml" /><Relationship Id="rId4" Type="http://schemas.openxmlformats.org/officeDocument/2006/relationships/image" Target="../media/image26.png" /></Relationships>
</file>

<file path=ppt/slides/_rels/slide3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5.xml" /><Relationship Id="rId1" Type="http://schemas.openxmlformats.org/officeDocument/2006/relationships/slideLayout" Target="../slideLayouts/slideLayout11.xml" /><Relationship Id="rId4" Type="http://schemas.openxmlformats.org/officeDocument/2006/relationships/image" Target="../media/image27.png" /></Relationships>
</file>

<file path=ppt/slides/_rels/slide3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6.xml" /><Relationship Id="rId1" Type="http://schemas.openxmlformats.org/officeDocument/2006/relationships/slideLayout" Target="../slideLayouts/slideLayout11.xml" /></Relationships>
</file>

<file path=ppt/slides/_rels/slide3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7.xml" /><Relationship Id="rId1" Type="http://schemas.openxmlformats.org/officeDocument/2006/relationships/slideLayout" Target="../slideLayouts/slideLayout11.xml" /></Relationships>
</file>

<file path=ppt/slides/_rels/slide3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8.xml" /><Relationship Id="rId1" Type="http://schemas.openxmlformats.org/officeDocument/2006/relationships/slideLayout" Target="../slideLayouts/slideLayout11.xml" /><Relationship Id="rId6" Type="http://schemas.openxmlformats.org/officeDocument/2006/relationships/image" Target="../media/image30.png" /><Relationship Id="rId5" Type="http://schemas.openxmlformats.org/officeDocument/2006/relationships/image" Target="../media/image29.png" /><Relationship Id="rId4" Type="http://schemas.openxmlformats.org/officeDocument/2006/relationships/image" Target="../media/image28.png" /></Relationships>
</file>

<file path=ppt/slides/_rels/slide3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39.xml" /><Relationship Id="rId1" Type="http://schemas.openxmlformats.org/officeDocument/2006/relationships/slideLayout" Target="../slideLayouts/slideLayout11.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xml" /><Relationship Id="rId1" Type="http://schemas.openxmlformats.org/officeDocument/2006/relationships/slideLayout" Target="../slideLayouts/slideLayout11.xml" /></Relationships>
</file>

<file path=ppt/slides/_rels/slide4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0.xml" /><Relationship Id="rId1" Type="http://schemas.openxmlformats.org/officeDocument/2006/relationships/slideLayout" Target="../slideLayouts/slideLayout11.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2.xml" /><Relationship Id="rId1" Type="http://schemas.openxmlformats.org/officeDocument/2006/relationships/slideLayout" Target="../slideLayouts/slideLayout11.xml" /></Relationships>
</file>

<file path=ppt/slides/_rels/slide4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3.xml" /><Relationship Id="rId1" Type="http://schemas.openxmlformats.org/officeDocument/2006/relationships/slideLayout" Target="../slideLayouts/slideLayout11.xml" /></Relationships>
</file>

<file path=ppt/slides/_rels/slide4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4.xml" /><Relationship Id="rId1" Type="http://schemas.openxmlformats.org/officeDocument/2006/relationships/slideLayout" Target="../slideLayouts/slideLayout11.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13.xml" /></Relationships>
</file>

<file path=ppt/slides/_rels/slide4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6.xml" /><Relationship Id="rId1" Type="http://schemas.openxmlformats.org/officeDocument/2006/relationships/slideLayout" Target="../slideLayouts/slideLayout11.xml" /></Relationships>
</file>

<file path=ppt/slides/_rels/slide4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7.xml" /><Relationship Id="rId1" Type="http://schemas.openxmlformats.org/officeDocument/2006/relationships/slideLayout" Target="../slideLayouts/slideLayout11.xml" /><Relationship Id="rId4" Type="http://schemas.openxmlformats.org/officeDocument/2006/relationships/image" Target="../media/image31.png" /></Relationships>
</file>

<file path=ppt/slides/_rels/slide4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8.xml" /><Relationship Id="rId1" Type="http://schemas.openxmlformats.org/officeDocument/2006/relationships/slideLayout" Target="../slideLayouts/slideLayout11.xml" /><Relationship Id="rId4" Type="http://schemas.openxmlformats.org/officeDocument/2006/relationships/image" Target="../media/image32.png" /></Relationships>
</file>

<file path=ppt/slides/_rels/slide49.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49.xml" /><Relationship Id="rId1" Type="http://schemas.openxmlformats.org/officeDocument/2006/relationships/slideLayout" Target="../slideLayouts/slideLayout11.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xml" /><Relationship Id="rId1" Type="http://schemas.openxmlformats.org/officeDocument/2006/relationships/slideLayout" Target="../slideLayouts/slideLayout11.xml" /></Relationships>
</file>

<file path=ppt/slides/_rels/slide50.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0.xml" /><Relationship Id="rId1" Type="http://schemas.openxmlformats.org/officeDocument/2006/relationships/slideLayout" Target="../slideLayouts/slideLayout11.xml" /><Relationship Id="rId4" Type="http://schemas.openxmlformats.org/officeDocument/2006/relationships/image" Target="../media/image33.png" /></Relationships>
</file>

<file path=ppt/slides/_rels/slide5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1.xml" /><Relationship Id="rId1" Type="http://schemas.openxmlformats.org/officeDocument/2006/relationships/slideLayout" Target="../slideLayouts/slideLayout11.xml" /><Relationship Id="rId4" Type="http://schemas.openxmlformats.org/officeDocument/2006/relationships/image" Target="../media/image34.png" /></Relationships>
</file>

<file path=ppt/slides/_rels/slide5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52.xml" /><Relationship Id="rId1" Type="http://schemas.openxmlformats.org/officeDocument/2006/relationships/slideLayout" Target="../slideLayouts/slideLayout11.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6.xml" /><Relationship Id="rId1" Type="http://schemas.openxmlformats.org/officeDocument/2006/relationships/slideLayout" Target="../slideLayouts/slideLayout11.xml" /></Relationships>
</file>

<file path=ppt/slides/_rels/slide7.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7.xml" /><Relationship Id="rId1" Type="http://schemas.openxmlformats.org/officeDocument/2006/relationships/slideLayout" Target="../slideLayouts/slideLayout11.xml" /></Relationships>
</file>

<file path=ppt/slides/_rels/slide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8.xml" /><Relationship Id="rId1" Type="http://schemas.openxmlformats.org/officeDocument/2006/relationships/slideLayout" Target="../slideLayouts/slideLayout11.xml" /><Relationship Id="rId4" Type="http://schemas.openxmlformats.org/officeDocument/2006/relationships/image" Target="../media/image2.png"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1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1"/>
          <p:cNvSpPr txBox="1"/>
          <p:nvPr/>
        </p:nvSpPr>
        <p:spPr>
          <a:xfrm>
            <a:off x="356250" y="939300"/>
            <a:ext cx="8431500" cy="2693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Clr>
                <a:schemeClr val="dk1"/>
              </a:buClr>
              <a:buSzPts val="1100"/>
              <a:buFont typeface="Arial"/>
              <a:buNone/>
            </a:pPr>
            <a:r>
              <a:rPr lang="en-US" sz="5000" b="1">
                <a:solidFill>
                  <a:schemeClr val="lt1"/>
                </a:solidFill>
                <a:latin typeface="Bookman Old Style"/>
                <a:ea typeface="Bookman Old Style"/>
                <a:cs typeface="Bookman Old Style"/>
                <a:sym typeface="Bookman Old Style"/>
              </a:rPr>
              <a:t>DIAGNOSIS OF HIV</a:t>
            </a:r>
            <a:endParaRPr sz="5000" b="1">
              <a:solidFill>
                <a:schemeClr val="lt1"/>
              </a:solidFill>
              <a:latin typeface="Bookman Old Style"/>
              <a:ea typeface="Bookman Old Style"/>
              <a:cs typeface="Bookman Old Style"/>
              <a:sym typeface="Bookman Old Style"/>
            </a:endParaRPr>
          </a:p>
        </p:txBody>
      </p:sp>
      <p:graphicFrame>
        <p:nvGraphicFramePr>
          <p:cNvPr id="299" name="Google Shape;299;p31"/>
          <p:cNvGraphicFramePr/>
          <p:nvPr/>
        </p:nvGraphicFramePr>
        <p:xfrm>
          <a:off x="2554875" y="3301875"/>
          <a:ext cx="6208125" cy="2854588"/>
        </p:xfrm>
        <a:graphic>
          <a:graphicData uri="http://schemas.openxmlformats.org/drawingml/2006/table">
            <a:tbl>
              <a:tblPr>
                <a:noFill/>
                <a:tableStyleId>{F0B4BBB6-527C-4B3C-9E36-177CAE245AE9}</a:tableStyleId>
              </a:tblPr>
              <a:tblGrid>
                <a:gridCol w="1980275">
                  <a:extLst>
                    <a:ext uri="{9D8B030D-6E8A-4147-A177-3AD203B41FA5}">
                      <a16:colId xmlns:a16="http://schemas.microsoft.com/office/drawing/2014/main" val="20000"/>
                    </a:ext>
                  </a:extLst>
                </a:gridCol>
                <a:gridCol w="4227850">
                  <a:extLst>
                    <a:ext uri="{9D8B030D-6E8A-4147-A177-3AD203B41FA5}">
                      <a16:colId xmlns:a16="http://schemas.microsoft.com/office/drawing/2014/main" val="20001"/>
                    </a:ext>
                  </a:extLst>
                </a:gridCol>
              </a:tblGrid>
              <a:tr h="381000">
                <a:tc gridSpan="2">
                  <a:txBody>
                    <a:bodyPr/>
                    <a:lstStyle/>
                    <a:p>
                      <a:pPr marL="0" lvl="0" indent="0" algn="ctr" rtl="0">
                        <a:lnSpc>
                          <a:spcPct val="120000"/>
                        </a:lnSpc>
                        <a:spcBef>
                          <a:spcPts val="0"/>
                        </a:spcBef>
                        <a:spcAft>
                          <a:spcPts val="0"/>
                        </a:spcAft>
                        <a:buClr>
                          <a:srgbClr val="000000"/>
                        </a:buClr>
                        <a:buFont typeface="Arial"/>
                        <a:buNone/>
                      </a:pPr>
                      <a:r>
                        <a:rPr lang="en-US" sz="1800" b="1">
                          <a:solidFill>
                            <a:schemeClr val="lt1"/>
                          </a:solidFill>
                          <a:latin typeface="Bookman Old Style"/>
                          <a:ea typeface="Bookman Old Style"/>
                          <a:cs typeface="Bookman Old Style"/>
                          <a:sym typeface="Bookman Old Style"/>
                        </a:rPr>
                        <a:t>BY 1</a:t>
                      </a:r>
                      <a:r>
                        <a:rPr lang="en-US" sz="1800" b="1" baseline="30000">
                          <a:solidFill>
                            <a:schemeClr val="lt1"/>
                          </a:solidFill>
                          <a:latin typeface="Bookman Old Style"/>
                          <a:ea typeface="Bookman Old Style"/>
                          <a:cs typeface="Bookman Old Style"/>
                          <a:sym typeface="Bookman Old Style"/>
                        </a:rPr>
                        <a:t>ST</a:t>
                      </a:r>
                      <a:r>
                        <a:rPr lang="en-US" sz="1800" b="1">
                          <a:solidFill>
                            <a:schemeClr val="lt1"/>
                          </a:solidFill>
                          <a:latin typeface="Bookman Old Style"/>
                          <a:ea typeface="Bookman Old Style"/>
                          <a:cs typeface="Bookman Old Style"/>
                          <a:sym typeface="Bookman Old Style"/>
                        </a:rPr>
                        <a:t> MEDICAL UNIT</a:t>
                      </a:r>
                      <a:endParaRPr sz="1800">
                        <a:solidFill>
                          <a:schemeClr val="lt1"/>
                        </a:solidFill>
                        <a:latin typeface="Bookman Old Style"/>
                        <a:ea typeface="Bookman Old Style"/>
                        <a:cs typeface="Bookman Old Style"/>
                        <a:sym typeface="Bookman Old Styl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lnSpc>
                          <a:spcPct val="120000"/>
                        </a:lnSpc>
                        <a:spcBef>
                          <a:spcPts val="1026"/>
                        </a:spcBef>
                        <a:spcAft>
                          <a:spcPts val="0"/>
                        </a:spcAft>
                        <a:buClr>
                          <a:srgbClr val="000000"/>
                        </a:buClr>
                        <a:buFont typeface="Arial"/>
                        <a:buNone/>
                      </a:pPr>
                      <a:r>
                        <a:rPr lang="en-US" sz="1800" b="1">
                          <a:solidFill>
                            <a:schemeClr val="lt1"/>
                          </a:solidFill>
                          <a:latin typeface="Bookman Old Style"/>
                          <a:ea typeface="Bookman Old Style"/>
                          <a:cs typeface="Bookman Old Style"/>
                          <a:sym typeface="Bookman Old Style"/>
                        </a:rPr>
                        <a:t>CHIEF :</a:t>
                      </a:r>
                      <a:endParaRPr sz="1800">
                        <a:solidFill>
                          <a:schemeClr val="lt1"/>
                        </a:solidFill>
                        <a:latin typeface="Bookman Old Style"/>
                        <a:ea typeface="Bookman Old Style"/>
                        <a:cs typeface="Bookman Old Style"/>
                        <a:sym typeface="Bookman Old Styl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20000"/>
                        </a:lnSpc>
                        <a:spcBef>
                          <a:spcPts val="1026"/>
                        </a:spcBef>
                        <a:spcAft>
                          <a:spcPts val="0"/>
                        </a:spcAft>
                        <a:buClr>
                          <a:srgbClr val="000000"/>
                        </a:buClr>
                        <a:buFont typeface="Arial"/>
                        <a:buNone/>
                      </a:pPr>
                      <a:r>
                        <a:rPr lang="en-US" sz="1800" b="1">
                          <a:solidFill>
                            <a:schemeClr val="lt1"/>
                          </a:solidFill>
                          <a:latin typeface="Bookman Old Style"/>
                          <a:ea typeface="Bookman Old Style"/>
                          <a:cs typeface="Bookman Old Style"/>
                          <a:sym typeface="Bookman Old Style"/>
                        </a:rPr>
                        <a:t>Prof.Dr.M.NATARAJAN MD</a:t>
                      </a:r>
                      <a:endParaRPr sz="1800">
                        <a:solidFill>
                          <a:schemeClr val="lt1"/>
                        </a:solidFill>
                        <a:latin typeface="Bookman Old Style"/>
                        <a:ea typeface="Bookman Old Style"/>
                        <a:cs typeface="Bookman Old Style"/>
                        <a:sym typeface="Bookman Old Styl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20000"/>
                        </a:lnSpc>
                        <a:spcBef>
                          <a:spcPts val="1026"/>
                        </a:spcBef>
                        <a:spcAft>
                          <a:spcPts val="0"/>
                        </a:spcAft>
                        <a:buClr>
                          <a:srgbClr val="000000"/>
                        </a:buClr>
                        <a:buFont typeface="Arial"/>
                        <a:buNone/>
                      </a:pPr>
                      <a:r>
                        <a:rPr lang="en-US" sz="1800" b="1">
                          <a:solidFill>
                            <a:schemeClr val="lt1"/>
                          </a:solidFill>
                          <a:latin typeface="Bookman Old Style"/>
                          <a:ea typeface="Bookman Old Style"/>
                          <a:cs typeface="Bookman Old Style"/>
                          <a:sym typeface="Bookman Old Style"/>
                        </a:rPr>
                        <a:t>ASST PROF :</a:t>
                      </a:r>
                      <a:endParaRPr sz="1800">
                        <a:solidFill>
                          <a:schemeClr val="lt1"/>
                        </a:solidFill>
                        <a:latin typeface="Bookman Old Style"/>
                        <a:ea typeface="Bookman Old Style"/>
                        <a:cs typeface="Bookman Old Style"/>
                        <a:sym typeface="Bookman Old Styl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20000"/>
                        </a:lnSpc>
                        <a:spcBef>
                          <a:spcPts val="1026"/>
                        </a:spcBef>
                        <a:spcAft>
                          <a:spcPts val="0"/>
                        </a:spcAft>
                        <a:buNone/>
                      </a:pPr>
                      <a:r>
                        <a:rPr lang="en-US" sz="1800" b="1">
                          <a:solidFill>
                            <a:schemeClr val="lt1"/>
                          </a:solidFill>
                          <a:latin typeface="Bookman Old Style"/>
                          <a:ea typeface="Bookman Old Style"/>
                          <a:cs typeface="Bookman Old Style"/>
                          <a:sym typeface="Bookman Old Style"/>
                        </a:rPr>
                        <a:t>Dr.PALANI KUMARAN MD D.Diab</a:t>
                      </a:r>
                      <a:endParaRPr sz="1800" b="1">
                        <a:solidFill>
                          <a:schemeClr val="lt1"/>
                        </a:solidFill>
                        <a:latin typeface="Bookman Old Style"/>
                        <a:ea typeface="Bookman Old Style"/>
                        <a:cs typeface="Bookman Old Style"/>
                        <a:sym typeface="Bookman Old Style"/>
                      </a:endParaRPr>
                    </a:p>
                    <a:p>
                      <a:pPr marL="0" lvl="0" indent="0" algn="l" rtl="0">
                        <a:lnSpc>
                          <a:spcPct val="120000"/>
                        </a:lnSpc>
                        <a:spcBef>
                          <a:spcPts val="1026"/>
                        </a:spcBef>
                        <a:spcAft>
                          <a:spcPts val="0"/>
                        </a:spcAft>
                        <a:buNone/>
                      </a:pPr>
                      <a:r>
                        <a:rPr lang="en-US" sz="1800" b="1">
                          <a:solidFill>
                            <a:schemeClr val="lt1"/>
                          </a:solidFill>
                          <a:latin typeface="Bookman Old Style"/>
                          <a:ea typeface="Bookman Old Style"/>
                          <a:cs typeface="Bookman Old Style"/>
                          <a:sym typeface="Bookman Old Style"/>
                        </a:rPr>
                        <a:t>Dr.VASANTHA KALYANI MD DCP</a:t>
                      </a:r>
                      <a:endParaRPr sz="1800" b="1">
                        <a:solidFill>
                          <a:schemeClr val="lt1"/>
                        </a:solidFill>
                        <a:latin typeface="Bookman Old Style"/>
                        <a:ea typeface="Bookman Old Style"/>
                        <a:cs typeface="Bookman Old Style"/>
                        <a:sym typeface="Bookman Old Style"/>
                      </a:endParaRPr>
                    </a:p>
                    <a:p>
                      <a:pPr marL="0" lvl="0" indent="0" algn="l" rtl="0">
                        <a:lnSpc>
                          <a:spcPct val="120000"/>
                        </a:lnSpc>
                        <a:spcBef>
                          <a:spcPts val="1026"/>
                        </a:spcBef>
                        <a:spcAft>
                          <a:spcPts val="0"/>
                        </a:spcAft>
                        <a:buClr>
                          <a:srgbClr val="000000"/>
                        </a:buClr>
                        <a:buFont typeface="Arial"/>
                        <a:buNone/>
                      </a:pPr>
                      <a:r>
                        <a:rPr lang="en-US" sz="1800" b="1">
                          <a:solidFill>
                            <a:schemeClr val="lt1"/>
                          </a:solidFill>
                          <a:latin typeface="Bookman Old Style"/>
                          <a:ea typeface="Bookman Old Style"/>
                          <a:cs typeface="Bookman Old Style"/>
                          <a:sym typeface="Bookman Old Style"/>
                        </a:rPr>
                        <a:t>Dr.SURESH KUMAR MD</a:t>
                      </a:r>
                      <a:endParaRPr sz="1800">
                        <a:solidFill>
                          <a:schemeClr val="lt1"/>
                        </a:solidFill>
                        <a:latin typeface="Bookman Old Style"/>
                        <a:ea typeface="Bookman Old Style"/>
                        <a:cs typeface="Bookman Old Style"/>
                        <a:sym typeface="Bookman Old Styl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lnSpc>
                          <a:spcPct val="120000"/>
                        </a:lnSpc>
                        <a:spcBef>
                          <a:spcPts val="1026"/>
                        </a:spcBef>
                        <a:spcAft>
                          <a:spcPts val="0"/>
                        </a:spcAft>
                        <a:buClr>
                          <a:srgbClr val="000000"/>
                        </a:buClr>
                        <a:buFont typeface="Arial"/>
                        <a:buNone/>
                      </a:pPr>
                      <a:r>
                        <a:rPr lang="en-US" sz="1800" b="1">
                          <a:solidFill>
                            <a:schemeClr val="lt1"/>
                          </a:solidFill>
                          <a:latin typeface="Bookman Old Style"/>
                          <a:ea typeface="Bookman Old Style"/>
                          <a:cs typeface="Bookman Old Style"/>
                          <a:sym typeface="Bookman Old Style"/>
                        </a:rPr>
                        <a:t>PRESENTOR :</a:t>
                      </a:r>
                      <a:endParaRPr sz="1800">
                        <a:solidFill>
                          <a:schemeClr val="lt1"/>
                        </a:solidFill>
                        <a:latin typeface="Bookman Old Style"/>
                        <a:ea typeface="Bookman Old Style"/>
                        <a:cs typeface="Bookman Old Style"/>
                        <a:sym typeface="Bookman Old Styl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120000"/>
                        </a:lnSpc>
                        <a:spcBef>
                          <a:spcPts val="1026"/>
                        </a:spcBef>
                        <a:spcAft>
                          <a:spcPts val="0"/>
                        </a:spcAft>
                        <a:buClr>
                          <a:srgbClr val="000000"/>
                        </a:buClr>
                        <a:buFont typeface="Arial"/>
                        <a:buNone/>
                      </a:pPr>
                      <a:r>
                        <a:rPr lang="en-US" sz="1800" b="1">
                          <a:solidFill>
                            <a:schemeClr val="lt1"/>
                          </a:solidFill>
                          <a:latin typeface="Bookman Old Style"/>
                          <a:ea typeface="Bookman Old Style"/>
                          <a:cs typeface="Bookman Old Style"/>
                          <a:sym typeface="Bookman Old Style"/>
                        </a:rPr>
                        <a:t>Dr.M.KRUTHIKA</a:t>
                      </a:r>
                      <a:endParaRPr sz="1800">
                        <a:solidFill>
                          <a:schemeClr val="lt1"/>
                        </a:solidFill>
                        <a:latin typeface="Bookman Old Style"/>
                        <a:ea typeface="Bookman Old Style"/>
                        <a:cs typeface="Bookman Old Style"/>
                        <a:sym typeface="Bookman Old Style"/>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40"/>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64" name="Google Shape;364;p40"/>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STAGES OF HIV</a:t>
            </a:r>
            <a:endParaRPr sz="4400" b="1">
              <a:solidFill>
                <a:schemeClr val="lt1"/>
              </a:solidFill>
              <a:latin typeface="Bookman Old Style"/>
              <a:ea typeface="Bookman Old Style"/>
              <a:cs typeface="Bookman Old Style"/>
              <a:sym typeface="Bookman Old Style"/>
            </a:endParaRPr>
          </a:p>
        </p:txBody>
      </p:sp>
      <p:sp>
        <p:nvSpPr>
          <p:cNvPr id="365" name="Google Shape;365;p40"/>
          <p:cNvSpPr txBox="1"/>
          <p:nvPr/>
        </p:nvSpPr>
        <p:spPr>
          <a:xfrm>
            <a:off x="437875" y="1831650"/>
            <a:ext cx="8351400" cy="448440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726"/>
              </a:spcBef>
              <a:spcAft>
                <a:spcPts val="0"/>
              </a:spcAft>
              <a:buNone/>
            </a:pPr>
            <a:r>
              <a:rPr lang="en-US" sz="2000" b="1">
                <a:solidFill>
                  <a:schemeClr val="dk1"/>
                </a:solidFill>
                <a:latin typeface="Bookman Old Style"/>
                <a:ea typeface="Bookman Old Style"/>
                <a:cs typeface="Bookman Old Style"/>
                <a:sym typeface="Bookman Old Style"/>
              </a:rPr>
              <a:t>Eclipse Phase:</a:t>
            </a:r>
            <a:r>
              <a:rPr lang="en-US" sz="2000">
                <a:solidFill>
                  <a:schemeClr val="dk1"/>
                </a:solidFill>
                <a:latin typeface="Bookman Old Style"/>
                <a:ea typeface="Bookman Old Style"/>
                <a:cs typeface="Bookman Old Style"/>
                <a:sym typeface="Bookman Old Style"/>
              </a:rPr>
              <a:t> The short interval following HIV acquisition in which no diagnostic test is capable of detecting HIV. This interval is typically 8 to 10 days in duration.</a:t>
            </a:r>
            <a:endParaRPr sz="2000">
              <a:solidFill>
                <a:schemeClr val="dk1"/>
              </a:solidFill>
              <a:latin typeface="Bookman Old Style"/>
              <a:ea typeface="Bookman Old Style"/>
              <a:cs typeface="Bookman Old Style"/>
              <a:sym typeface="Bookman Old Style"/>
            </a:endParaRPr>
          </a:p>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pic>
        <p:nvPicPr>
          <p:cNvPr id="366" name="Google Shape;366;p40" descr="&lt;div&gt;Illustration: David H. Spach, MD&lt;/div&gt;"/>
          <p:cNvPicPr preferRelativeResize="0"/>
          <p:nvPr/>
        </p:nvPicPr>
        <p:blipFill>
          <a:blip r:embed="rId4">
            <a:alphaModFix/>
          </a:blip>
          <a:stretch>
            <a:fillRect/>
          </a:stretch>
        </p:blipFill>
        <p:spPr>
          <a:xfrm>
            <a:off x="367050" y="3055275"/>
            <a:ext cx="8422224" cy="3816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1"/>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726"/>
              </a:spcBef>
              <a:spcAft>
                <a:spcPts val="0"/>
              </a:spcAft>
              <a:buNone/>
            </a:pPr>
            <a:r>
              <a:rPr lang="en-US" sz="2000" b="1">
                <a:solidFill>
                  <a:schemeClr val="dk1"/>
                </a:solidFill>
                <a:latin typeface="Bookman Old Style"/>
                <a:ea typeface="Bookman Old Style"/>
                <a:cs typeface="Bookman Old Style"/>
                <a:sym typeface="Bookman Old Style"/>
              </a:rPr>
              <a:t>Seroconversion Window Period:</a:t>
            </a:r>
            <a:r>
              <a:rPr lang="en-US" sz="2000">
                <a:solidFill>
                  <a:schemeClr val="dk1"/>
                </a:solidFill>
                <a:latin typeface="Bookman Old Style"/>
                <a:ea typeface="Bookman Old Style"/>
                <a:cs typeface="Bookman Old Style"/>
                <a:sym typeface="Bookman Old Style"/>
              </a:rPr>
              <a:t> </a:t>
            </a:r>
            <a:endParaRPr sz="2000">
              <a:solidFill>
                <a:schemeClr val="dk1"/>
              </a:solidFill>
              <a:latin typeface="Bookman Old Style"/>
              <a:ea typeface="Bookman Old Style"/>
              <a:cs typeface="Bookman Old Style"/>
              <a:sym typeface="Bookman Old Style"/>
            </a:endParaRPr>
          </a:p>
          <a:p>
            <a:pPr marL="0" marR="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The interval between HIV acquisition and the first detection of anti-HIV antibodies. </a:t>
            </a:r>
            <a:endParaRPr sz="2000">
              <a:solidFill>
                <a:schemeClr val="dk1"/>
              </a:solidFill>
              <a:latin typeface="Bookman Old Style"/>
              <a:ea typeface="Bookman Old Style"/>
              <a:cs typeface="Bookman Old Style"/>
              <a:sym typeface="Bookman Old Style"/>
            </a:endParaRPr>
          </a:p>
          <a:p>
            <a:pPr marL="0" marR="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The duration of the window period depends on the sensitivity of the antibody assay used, with IgM/IgG-sensitive HIV antibody tests detecting HIV sooner than IgG-sensitive HIV antibody tests.</a:t>
            </a:r>
            <a:endParaRPr sz="2000">
              <a:solidFill>
                <a:schemeClr val="dk1"/>
              </a:solidFill>
              <a:latin typeface="Bookman Old Style"/>
              <a:ea typeface="Bookman Old Style"/>
              <a:cs typeface="Bookman Old Style"/>
              <a:sym typeface="Bookman Old Style"/>
            </a:endParaRPr>
          </a:p>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pic>
        <p:nvPicPr>
          <p:cNvPr id="373" name="Google Shape;373;p41"/>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74" name="Google Shape;374;p41"/>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STAGES OF HIV</a:t>
            </a:r>
            <a:endParaRPr sz="4400" b="1">
              <a:solidFill>
                <a:schemeClr val="lt1"/>
              </a:solidFill>
              <a:latin typeface="Bookman Old Style"/>
              <a:ea typeface="Bookman Old Style"/>
              <a:cs typeface="Bookman Old Style"/>
              <a:sym typeface="Bookman Old Styl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p42" descr="&lt;div&gt;Illustration: David H. Spach, MD&lt;/div&gt;"/>
          <p:cNvPicPr preferRelativeResize="0"/>
          <p:nvPr/>
        </p:nvPicPr>
        <p:blipFill>
          <a:blip r:embed="rId3">
            <a:alphaModFix/>
          </a:blip>
          <a:stretch>
            <a:fillRect/>
          </a:stretch>
        </p:blipFill>
        <p:spPr>
          <a:xfrm>
            <a:off x="396300" y="2089445"/>
            <a:ext cx="8351400" cy="4114806"/>
          </a:xfrm>
          <a:prstGeom prst="rect">
            <a:avLst/>
          </a:prstGeom>
          <a:noFill/>
          <a:ln>
            <a:noFill/>
          </a:ln>
        </p:spPr>
      </p:pic>
      <p:pic>
        <p:nvPicPr>
          <p:cNvPr id="381" name="Google Shape;381;p42"/>
          <p:cNvPicPr preferRelativeResize="0"/>
          <p:nvPr/>
        </p:nvPicPr>
        <p:blipFill>
          <a:blip r:embed="rId4">
            <a:alphaModFix/>
          </a:blip>
          <a:stretch>
            <a:fillRect/>
          </a:stretch>
        </p:blipFill>
        <p:spPr>
          <a:xfrm>
            <a:off x="0" y="-10875"/>
            <a:ext cx="9143999" cy="1735825"/>
          </a:xfrm>
          <a:prstGeom prst="rect">
            <a:avLst/>
          </a:prstGeom>
          <a:noFill/>
          <a:ln>
            <a:noFill/>
          </a:ln>
        </p:spPr>
      </p:pic>
      <p:sp>
        <p:nvSpPr>
          <p:cNvPr id="382" name="Google Shape;382;p42"/>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STAGES OF HIV</a:t>
            </a:r>
            <a:endParaRPr sz="4400" b="1">
              <a:solidFill>
                <a:schemeClr val="lt1"/>
              </a:solidFill>
              <a:latin typeface="Bookman Old Style"/>
              <a:ea typeface="Bookman Old Style"/>
              <a:cs typeface="Bookman Old Style"/>
              <a:sym typeface="Bookman Old Styl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3"/>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726"/>
              </a:spcBef>
              <a:spcAft>
                <a:spcPts val="0"/>
              </a:spcAft>
              <a:buNone/>
            </a:pPr>
            <a:r>
              <a:rPr lang="en-US" sz="2000" b="1">
                <a:solidFill>
                  <a:schemeClr val="dk1"/>
                </a:solidFill>
                <a:latin typeface="Bookman Old Style"/>
                <a:ea typeface="Bookman Old Style"/>
                <a:cs typeface="Bookman Old Style"/>
                <a:sym typeface="Bookman Old Style"/>
              </a:rPr>
              <a:t>Acute HIV Infection:</a:t>
            </a:r>
            <a:endParaRPr sz="2000" b="1">
              <a:solidFill>
                <a:schemeClr val="dk1"/>
              </a:solidFill>
              <a:latin typeface="Bookman Old Style"/>
              <a:ea typeface="Bookman Old Style"/>
              <a:cs typeface="Bookman Old Style"/>
              <a:sym typeface="Bookman Old Style"/>
            </a:endParaRPr>
          </a:p>
          <a:p>
            <a:pPr marL="0" marR="0" lvl="0" indent="0" algn="l"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Defined as the phase of HIV disease that occurs soon after HIV acquisition and is characterized by detectable HIV RNA or HIV p24 antigen in the absence of anti-HIV antibodies. The term acute HIV was previously used interchangeably with the term primary HIV, but acute HIV is now the preferred term.</a:t>
            </a:r>
            <a:endParaRPr sz="2000">
              <a:solidFill>
                <a:schemeClr val="dk1"/>
              </a:solidFill>
              <a:latin typeface="Bookman Old Style"/>
              <a:ea typeface="Bookman Old Style"/>
              <a:cs typeface="Bookman Old Style"/>
              <a:sym typeface="Bookman Old Style"/>
            </a:endParaRPr>
          </a:p>
        </p:txBody>
      </p:sp>
      <p:pic>
        <p:nvPicPr>
          <p:cNvPr id="389" name="Google Shape;389;p43"/>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90" name="Google Shape;390;p43"/>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STAGES OF HIV</a:t>
            </a:r>
            <a:endParaRPr sz="4400" b="1">
              <a:solidFill>
                <a:schemeClr val="lt1"/>
              </a:solidFill>
              <a:latin typeface="Bookman Old Style"/>
              <a:ea typeface="Bookman Old Style"/>
              <a:cs typeface="Bookman Old Style"/>
              <a:sym typeface="Bookman Old Styl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4"/>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97" name="Google Shape;397;p44"/>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STAGES OF HIV</a:t>
            </a:r>
            <a:endParaRPr sz="4400" b="1">
              <a:solidFill>
                <a:schemeClr val="lt1"/>
              </a:solidFill>
              <a:latin typeface="Bookman Old Style"/>
              <a:ea typeface="Bookman Old Style"/>
              <a:cs typeface="Bookman Old Style"/>
              <a:sym typeface="Bookman Old Style"/>
            </a:endParaRPr>
          </a:p>
        </p:txBody>
      </p:sp>
      <p:pic>
        <p:nvPicPr>
          <p:cNvPr id="398" name="Google Shape;398;p44"/>
          <p:cNvPicPr preferRelativeResize="0"/>
          <p:nvPr/>
        </p:nvPicPr>
        <p:blipFill>
          <a:blip r:embed="rId4">
            <a:alphaModFix/>
          </a:blip>
          <a:stretch>
            <a:fillRect/>
          </a:stretch>
        </p:blipFill>
        <p:spPr>
          <a:xfrm>
            <a:off x="434675" y="2094575"/>
            <a:ext cx="8387150" cy="4030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45"/>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05" name="Google Shape;405;p45"/>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STAGES OF HIV</a:t>
            </a:r>
            <a:endParaRPr sz="4400" b="1">
              <a:solidFill>
                <a:schemeClr val="lt1"/>
              </a:solidFill>
              <a:latin typeface="Bookman Old Style"/>
              <a:ea typeface="Bookman Old Style"/>
              <a:cs typeface="Bookman Old Style"/>
              <a:sym typeface="Bookman Old Style"/>
            </a:endParaRPr>
          </a:p>
        </p:txBody>
      </p:sp>
      <p:pic>
        <p:nvPicPr>
          <p:cNvPr id="406" name="Google Shape;406;p45"/>
          <p:cNvPicPr preferRelativeResize="0"/>
          <p:nvPr/>
        </p:nvPicPr>
        <p:blipFill>
          <a:blip r:embed="rId4">
            <a:alphaModFix/>
          </a:blip>
          <a:stretch>
            <a:fillRect/>
          </a:stretch>
        </p:blipFill>
        <p:spPr>
          <a:xfrm>
            <a:off x="437875" y="2755159"/>
            <a:ext cx="8351401" cy="4179042"/>
          </a:xfrm>
          <a:prstGeom prst="rect">
            <a:avLst/>
          </a:prstGeom>
          <a:noFill/>
          <a:ln>
            <a:noFill/>
          </a:ln>
        </p:spPr>
      </p:pic>
      <p:sp>
        <p:nvSpPr>
          <p:cNvPr id="407" name="Google Shape;407;p45"/>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726"/>
              </a:spcBef>
              <a:spcAft>
                <a:spcPts val="0"/>
              </a:spcAft>
              <a:buNone/>
            </a:pPr>
            <a:r>
              <a:rPr lang="en-US" sz="2000" b="1">
                <a:solidFill>
                  <a:schemeClr val="dk1"/>
                </a:solidFill>
                <a:latin typeface="Bookman Old Style"/>
                <a:ea typeface="Bookman Old Style"/>
                <a:cs typeface="Bookman Old Style"/>
                <a:sym typeface="Bookman Old Style"/>
              </a:rPr>
              <a:t>Early HIV Infection: </a:t>
            </a:r>
            <a:r>
              <a:rPr lang="en-US" sz="2000">
                <a:solidFill>
                  <a:schemeClr val="dk1"/>
                </a:solidFill>
                <a:latin typeface="Bookman Old Style"/>
                <a:ea typeface="Bookman Old Style"/>
                <a:cs typeface="Bookman Old Style"/>
                <a:sym typeface="Bookman Old Style"/>
              </a:rPr>
              <a:t>Early infection is generally used to describe both acute and recent HIV time periods, which extend out to 6 months after HIV acquisition.</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6"/>
          <p:cNvSpPr txBox="1"/>
          <p:nvPr/>
        </p:nvSpPr>
        <p:spPr>
          <a:xfrm>
            <a:off x="356250" y="2082300"/>
            <a:ext cx="8431500" cy="2693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US" sz="4000" b="1">
                <a:solidFill>
                  <a:schemeClr val="lt1"/>
                </a:solidFill>
                <a:latin typeface="Bookman Old Style"/>
                <a:ea typeface="Bookman Old Style"/>
                <a:cs typeface="Bookman Old Style"/>
                <a:sym typeface="Bookman Old Style"/>
              </a:rPr>
              <a:t>SCREENING</a:t>
            </a:r>
            <a:endParaRPr sz="4000" b="1">
              <a:solidFill>
                <a:schemeClr val="lt1"/>
              </a:solidFill>
              <a:latin typeface="Bookman Old Style"/>
              <a:ea typeface="Bookman Old Style"/>
              <a:cs typeface="Bookman Old Style"/>
              <a:sym typeface="Bookman Old Styl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47"/>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19" name="Google Shape;419;p47"/>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INITIAL SCREENING</a:t>
            </a:r>
            <a:endParaRPr sz="4400" b="1">
              <a:solidFill>
                <a:schemeClr val="lt1"/>
              </a:solidFill>
              <a:latin typeface="Bookman Old Style"/>
              <a:ea typeface="Bookman Old Style"/>
              <a:cs typeface="Bookman Old Style"/>
              <a:sym typeface="Bookman Old Style"/>
            </a:endParaRPr>
          </a:p>
        </p:txBody>
      </p:sp>
      <p:graphicFrame>
        <p:nvGraphicFramePr>
          <p:cNvPr id="420" name="Google Shape;420;p47"/>
          <p:cNvGraphicFramePr/>
          <p:nvPr/>
        </p:nvGraphicFramePr>
        <p:xfrm>
          <a:off x="437900" y="1714500"/>
          <a:ext cx="8351400" cy="5039512"/>
        </p:xfrm>
        <a:graphic>
          <a:graphicData uri="http://schemas.openxmlformats.org/drawingml/2006/table">
            <a:tbl>
              <a:tblPr>
                <a:noFill/>
                <a:tableStyleId>{F0B4BBB6-527C-4B3C-9E36-177CAE245AE9}</a:tableStyleId>
              </a:tblPr>
              <a:tblGrid>
                <a:gridCol w="1246925">
                  <a:extLst>
                    <a:ext uri="{9D8B030D-6E8A-4147-A177-3AD203B41FA5}">
                      <a16:colId xmlns:a16="http://schemas.microsoft.com/office/drawing/2014/main" val="20000"/>
                    </a:ext>
                  </a:extLst>
                </a:gridCol>
                <a:gridCol w="1768850">
                  <a:extLst>
                    <a:ext uri="{9D8B030D-6E8A-4147-A177-3AD203B41FA5}">
                      <a16:colId xmlns:a16="http://schemas.microsoft.com/office/drawing/2014/main" val="20001"/>
                    </a:ext>
                  </a:extLst>
                </a:gridCol>
                <a:gridCol w="1797900">
                  <a:extLst>
                    <a:ext uri="{9D8B030D-6E8A-4147-A177-3AD203B41FA5}">
                      <a16:colId xmlns:a16="http://schemas.microsoft.com/office/drawing/2014/main" val="20002"/>
                    </a:ext>
                  </a:extLst>
                </a:gridCol>
                <a:gridCol w="3537725">
                  <a:extLst>
                    <a:ext uri="{9D8B030D-6E8A-4147-A177-3AD203B41FA5}">
                      <a16:colId xmlns:a16="http://schemas.microsoft.com/office/drawing/2014/main" val="20003"/>
                    </a:ext>
                  </a:extLst>
                </a:gridCol>
              </a:tblGrid>
              <a:tr h="381000">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Type of test</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Target of detection</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Approximate time to positivity following infection (days)</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Additional information</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HIV Antigen/ Antibody tests</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1100"/>
                        </a:spcBef>
                        <a:spcAft>
                          <a:spcPts val="0"/>
                        </a:spcAft>
                        <a:buNone/>
                      </a:pPr>
                      <a:r>
                        <a:rPr lang="en-US">
                          <a:solidFill>
                            <a:schemeClr val="dk1"/>
                          </a:solidFill>
                          <a:latin typeface="Times New Roman"/>
                          <a:ea typeface="Times New Roman"/>
                          <a:cs typeface="Times New Roman"/>
                          <a:sym typeface="Times New Roman"/>
                        </a:rPr>
                        <a:t>IgM and IgG antibody to HIV-1 and HIV-2</a:t>
                      </a:r>
                      <a:endParaRPr>
                        <a:solidFill>
                          <a:schemeClr val="dk1"/>
                        </a:solidFill>
                        <a:latin typeface="Times New Roman"/>
                        <a:ea typeface="Times New Roman"/>
                        <a:cs typeface="Times New Roman"/>
                        <a:sym typeface="Times New Roman"/>
                      </a:endParaRPr>
                    </a:p>
                    <a:p>
                      <a:pPr marL="0" lvl="0" indent="0" algn="ctr" rtl="0">
                        <a:lnSpc>
                          <a:spcPct val="150000"/>
                        </a:lnSpc>
                        <a:spcBef>
                          <a:spcPts val="1100"/>
                        </a:spcBef>
                        <a:spcAft>
                          <a:spcPts val="1100"/>
                        </a:spcAft>
                        <a:buNone/>
                      </a:pPr>
                      <a:r>
                        <a:rPr lang="en-US">
                          <a:solidFill>
                            <a:schemeClr val="dk1"/>
                          </a:solidFill>
                          <a:latin typeface="Times New Roman"/>
                          <a:ea typeface="Times New Roman"/>
                          <a:cs typeface="Times New Roman"/>
                          <a:sym typeface="Times New Roman"/>
                        </a:rPr>
                        <a:t>p24 antigen</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1100"/>
                        </a:spcBef>
                        <a:spcAft>
                          <a:spcPts val="0"/>
                        </a:spcAft>
                        <a:buNone/>
                      </a:pPr>
                      <a:r>
                        <a:rPr lang="en-US">
                          <a:solidFill>
                            <a:schemeClr val="dk1"/>
                          </a:solidFill>
                          <a:latin typeface="Times New Roman"/>
                          <a:ea typeface="Times New Roman"/>
                          <a:cs typeface="Times New Roman"/>
                          <a:sym typeface="Times New Roman"/>
                        </a:rPr>
                        <a:t>Laboratory-based test: 18 to 45</a:t>
                      </a:r>
                      <a:endParaRPr>
                        <a:solidFill>
                          <a:schemeClr val="dk1"/>
                        </a:solidFill>
                        <a:latin typeface="Times New Roman"/>
                        <a:ea typeface="Times New Roman"/>
                        <a:cs typeface="Times New Roman"/>
                        <a:sym typeface="Times New Roman"/>
                      </a:endParaRPr>
                    </a:p>
                    <a:p>
                      <a:pPr marL="0" lvl="0" indent="0" algn="ctr" rtl="0">
                        <a:lnSpc>
                          <a:spcPct val="150000"/>
                        </a:lnSpc>
                        <a:spcBef>
                          <a:spcPts val="1100"/>
                        </a:spcBef>
                        <a:spcAft>
                          <a:spcPts val="0"/>
                        </a:spcAft>
                        <a:buNone/>
                      </a:pPr>
                      <a:r>
                        <a:rPr lang="en-US">
                          <a:solidFill>
                            <a:schemeClr val="dk1"/>
                          </a:solidFill>
                          <a:latin typeface="Times New Roman"/>
                          <a:ea typeface="Times New Roman"/>
                          <a:cs typeface="Times New Roman"/>
                          <a:sym typeface="Times New Roman"/>
                        </a:rPr>
                        <a:t>Point of care: 18 to 90</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457200" lvl="0" indent="-317500" algn="just" rtl="0">
                        <a:lnSpc>
                          <a:spcPct val="115000"/>
                        </a:lnSpc>
                        <a:spcBef>
                          <a:spcPts val="20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Improved sensitivity compared with antibody-only tests.</a:t>
                      </a:r>
                      <a:endParaRPr>
                        <a:solidFill>
                          <a:schemeClr val="dk1"/>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Laboratory and point of care-based tests are available. Most laboratory tests are immunoassays. Point of care tests use lateral flow technology and are not as sensitive.</a:t>
                      </a:r>
                      <a:endParaRPr>
                        <a:solidFill>
                          <a:schemeClr val="dk1"/>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Does not differentiate between HIV-1 and HIV-2.</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HIV antibody only (ELISA)</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IgM and IgG antibody to HIV-1</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23 to 90</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457200" lvl="0" indent="-317500" algn="just" rtl="0">
                        <a:lnSpc>
                          <a:spcPct val="115000"/>
                        </a:lnSpc>
                        <a:spcBef>
                          <a:spcPts val="20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Laboratory and rapid tests available. An FDA-approved self-test also available.</a:t>
                      </a:r>
                      <a:endParaRPr>
                        <a:solidFill>
                          <a:schemeClr val="dk1"/>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Laboratory-based tests usually able to detect virus sooner.</a:t>
                      </a:r>
                      <a:endParaRPr>
                        <a:solidFill>
                          <a:schemeClr val="dk1"/>
                        </a:solidFill>
                        <a:latin typeface="Times New Roman"/>
                        <a:ea typeface="Times New Roman"/>
                        <a:cs typeface="Times New Roman"/>
                        <a:sym typeface="Times New Roman"/>
                      </a:endParaRPr>
                    </a:p>
                    <a:p>
                      <a:pPr marL="457200" lvl="0" indent="-317500" algn="just"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Positive results require confirmation with the laboratory-based antigen/antibody assay.</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48"/>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27" name="Google Shape;427;p48"/>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ELISA TEST</a:t>
            </a:r>
            <a:endParaRPr sz="4400" b="1">
              <a:solidFill>
                <a:schemeClr val="lt1"/>
              </a:solidFill>
              <a:latin typeface="Bookman Old Style"/>
              <a:ea typeface="Bookman Old Style"/>
              <a:cs typeface="Bookman Old Style"/>
              <a:sym typeface="Bookman Old Style"/>
            </a:endParaRPr>
          </a:p>
        </p:txBody>
      </p:sp>
      <p:sp>
        <p:nvSpPr>
          <p:cNvPr id="428" name="Google Shape;428;p48"/>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a:p>
            <a:pPr marL="0" lvl="0" indent="0" algn="just" rtl="0">
              <a:lnSpc>
                <a:spcPct val="110000"/>
              </a:lnSpc>
              <a:spcBef>
                <a:spcPts val="726"/>
              </a:spcBef>
              <a:spcAft>
                <a:spcPts val="0"/>
              </a:spcAft>
              <a:buSzPts val="1100"/>
              <a:buNone/>
            </a:pPr>
            <a:r>
              <a:rPr lang="en-US" sz="2000">
                <a:solidFill>
                  <a:schemeClr val="dk1"/>
                </a:solidFill>
                <a:latin typeface="Bookman Old Style"/>
                <a:ea typeface="Bookman Old Style"/>
                <a:cs typeface="Bookman Old Style"/>
                <a:sym typeface="Bookman Old Style"/>
              </a:rPr>
              <a:t>All ELISAs consist of either HIV antigens or antibodies (depending upon the principle), attached  to a solid phase (matrix or support), and incorporated with a conjugate and substrate detection system.</a:t>
            </a:r>
            <a:endParaRPr sz="2000">
              <a:solidFill>
                <a:schemeClr val="dk1"/>
              </a:solidFill>
              <a:latin typeface="Bookman Old Style"/>
              <a:ea typeface="Bookman Old Style"/>
              <a:cs typeface="Bookman Old Style"/>
              <a:sym typeface="Bookman Old Style"/>
            </a:endParaRPr>
          </a:p>
          <a:p>
            <a:pPr marL="0" lvl="0" indent="0" algn="just" rtl="0">
              <a:lnSpc>
                <a:spcPct val="110000"/>
              </a:lnSpc>
              <a:spcBef>
                <a:spcPts val="726"/>
              </a:spcBef>
              <a:spcAft>
                <a:spcPts val="0"/>
              </a:spcAft>
              <a:buSzPts val="1100"/>
              <a:buNone/>
            </a:pPr>
            <a:r>
              <a:rPr lang="en-US" sz="2000">
                <a:solidFill>
                  <a:schemeClr val="dk1"/>
                </a:solidFill>
                <a:latin typeface="Bookman Old Style"/>
                <a:ea typeface="Bookman Old Style"/>
                <a:cs typeface="Bookman Old Style"/>
                <a:sym typeface="Bookman Old Style"/>
              </a:rPr>
              <a:t>On the basis of the principle of the test, ELISA can be divided into:</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726"/>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Indirect</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Competitive</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Sandwich</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Capture</a:t>
            </a:r>
            <a:endParaRPr sz="2000">
              <a:solidFill>
                <a:schemeClr val="dk1"/>
              </a:solidFill>
              <a:latin typeface="Bookman Old Style"/>
              <a:ea typeface="Bookman Old Style"/>
              <a:cs typeface="Bookman Old Style"/>
              <a:sym typeface="Bookman Old Style"/>
            </a:endParaRPr>
          </a:p>
          <a:p>
            <a:pPr marL="0" lvl="0" indent="0" algn="just" rtl="0">
              <a:lnSpc>
                <a:spcPct val="110000"/>
              </a:lnSpc>
              <a:spcBef>
                <a:spcPts val="726"/>
              </a:spcBef>
              <a:spcAft>
                <a:spcPts val="0"/>
              </a:spcAft>
              <a:buClr>
                <a:schemeClr val="dk1"/>
              </a:buClr>
              <a:buSzPts val="1100"/>
              <a:buFont typeface="Arial"/>
              <a:buNone/>
            </a:pPr>
            <a:endParaRPr sz="2000">
              <a:solidFill>
                <a:schemeClr val="dk1"/>
              </a:solidFill>
              <a:latin typeface="Bookman Old Style"/>
              <a:ea typeface="Bookman Old Style"/>
              <a:cs typeface="Bookman Old Style"/>
              <a:sym typeface="Bookman Old Style"/>
            </a:endParaRPr>
          </a:p>
          <a:p>
            <a:pPr marL="0" lvl="0" indent="0" algn="l" rtl="0">
              <a:lnSpc>
                <a:spcPct val="110000"/>
              </a:lnSpc>
              <a:spcBef>
                <a:spcPts val="726"/>
              </a:spcBef>
              <a:spcAft>
                <a:spcPts val="0"/>
              </a:spcAft>
              <a:buClr>
                <a:schemeClr val="dk1"/>
              </a:buClr>
              <a:buSzPts val="1100"/>
              <a:buFont typeface="Arial"/>
              <a:buNone/>
            </a:pPr>
            <a:endParaRPr sz="2000">
              <a:solidFill>
                <a:schemeClr val="dk1"/>
              </a:solidFill>
              <a:latin typeface="Bookman Old Style"/>
              <a:ea typeface="Bookman Old Style"/>
              <a:cs typeface="Bookman Old Style"/>
              <a:sym typeface="Bookman Old Style"/>
            </a:endParaRPr>
          </a:p>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49"/>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35" name="Google Shape;435;p49"/>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ELISA TEST</a:t>
            </a:r>
            <a:endParaRPr sz="4400" b="1">
              <a:solidFill>
                <a:schemeClr val="lt1"/>
              </a:solidFill>
              <a:latin typeface="Bookman Old Style"/>
              <a:ea typeface="Bookman Old Style"/>
              <a:cs typeface="Bookman Old Style"/>
              <a:sym typeface="Bookman Old Style"/>
            </a:endParaRPr>
          </a:p>
        </p:txBody>
      </p:sp>
      <p:pic>
        <p:nvPicPr>
          <p:cNvPr id="436" name="Google Shape;436;p49"/>
          <p:cNvPicPr preferRelativeResize="0"/>
          <p:nvPr/>
        </p:nvPicPr>
        <p:blipFill>
          <a:blip r:embed="rId4">
            <a:alphaModFix/>
          </a:blip>
          <a:stretch>
            <a:fillRect/>
          </a:stretch>
        </p:blipFill>
        <p:spPr>
          <a:xfrm>
            <a:off x="438150" y="1877350"/>
            <a:ext cx="8267700" cy="3495675"/>
          </a:xfrm>
          <a:prstGeom prst="rect">
            <a:avLst/>
          </a:prstGeom>
          <a:noFill/>
          <a:ln>
            <a:noFill/>
          </a:ln>
        </p:spPr>
      </p:pic>
      <p:pic>
        <p:nvPicPr>
          <p:cNvPr id="437" name="Google Shape;437;p49"/>
          <p:cNvPicPr preferRelativeResize="0"/>
          <p:nvPr/>
        </p:nvPicPr>
        <p:blipFill>
          <a:blip r:embed="rId5">
            <a:alphaModFix/>
          </a:blip>
          <a:stretch>
            <a:fillRect/>
          </a:stretch>
        </p:blipFill>
        <p:spPr>
          <a:xfrm>
            <a:off x="2501225" y="1958700"/>
            <a:ext cx="4400550" cy="466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2"/>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06" name="Google Shape;306;p32"/>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EARLY DIAGNOSIS</a:t>
            </a:r>
            <a:endParaRPr sz="4400" b="1">
              <a:solidFill>
                <a:schemeClr val="lt1"/>
              </a:solidFill>
              <a:latin typeface="Bookman Old Style"/>
              <a:ea typeface="Bookman Old Style"/>
              <a:cs typeface="Bookman Old Style"/>
              <a:sym typeface="Bookman Old Style"/>
            </a:endParaRPr>
          </a:p>
        </p:txBody>
      </p:sp>
      <p:sp>
        <p:nvSpPr>
          <p:cNvPr id="307" name="Google Shape;307;p32"/>
          <p:cNvSpPr txBox="1"/>
          <p:nvPr/>
        </p:nvSpPr>
        <p:spPr>
          <a:xfrm>
            <a:off x="437875" y="1831650"/>
            <a:ext cx="8351400" cy="4484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726"/>
              </a:spcBef>
              <a:spcAft>
                <a:spcPts val="0"/>
              </a:spcAft>
              <a:buSzPts val="1100"/>
              <a:buNone/>
            </a:pPr>
            <a:r>
              <a:rPr lang="en-US" sz="2000">
                <a:solidFill>
                  <a:schemeClr val="dk1"/>
                </a:solidFill>
                <a:latin typeface="Bookman Old Style"/>
                <a:ea typeface="Bookman Old Style"/>
                <a:cs typeface="Bookman Old Style"/>
                <a:sym typeface="Bookman Old Style"/>
              </a:rPr>
              <a:t>Early diagnosis is important because </a:t>
            </a:r>
            <a:endParaRPr sz="2000">
              <a:solidFill>
                <a:schemeClr val="dk1"/>
              </a:solidFill>
              <a:latin typeface="Bookman Old Style"/>
              <a:ea typeface="Bookman Old Style"/>
              <a:cs typeface="Bookman Old Style"/>
              <a:sym typeface="Bookman Old Style"/>
            </a:endParaRPr>
          </a:p>
          <a:p>
            <a:pPr marL="457200" lvl="0" indent="-355600" algn="l" rtl="0">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Initiation of ART causes significant improvement in the quality of life.</a:t>
            </a:r>
            <a:endParaRPr sz="2000">
              <a:solidFill>
                <a:schemeClr val="dk1"/>
              </a:solidFill>
              <a:latin typeface="Bookman Old Style"/>
              <a:ea typeface="Bookman Old Style"/>
              <a:cs typeface="Bookman Old Style"/>
              <a:sym typeface="Bookman Old Style"/>
            </a:endParaRPr>
          </a:p>
          <a:p>
            <a:pPr marL="457200" lvl="0"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For preventive care - Vaccination, Antibiotic prophylaxis to reduce opportunistic infections.</a:t>
            </a:r>
            <a:endParaRPr sz="2000">
              <a:solidFill>
                <a:schemeClr val="dk1"/>
              </a:solidFill>
              <a:latin typeface="Bookman Old Style"/>
              <a:ea typeface="Bookman Old Style"/>
              <a:cs typeface="Bookman Old Style"/>
              <a:sym typeface="Bookman Old Style"/>
            </a:endParaRPr>
          </a:p>
          <a:p>
            <a:pPr marL="457200" lvl="0"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Reducing HIV transmission by reducing viral load.</a:t>
            </a:r>
            <a:endParaRPr sz="2000">
              <a:solidFill>
                <a:schemeClr val="dk1"/>
              </a:solidFill>
              <a:latin typeface="Bookman Old Style"/>
              <a:ea typeface="Bookman Old Style"/>
              <a:cs typeface="Bookman Old Style"/>
              <a:sym typeface="Bookman Old Style"/>
            </a:endParaRPr>
          </a:p>
          <a:p>
            <a:pPr marL="0" lvl="0" indent="0" algn="l" rtl="0">
              <a:lnSpc>
                <a:spcPct val="150000"/>
              </a:lnSpc>
              <a:spcBef>
                <a:spcPts val="726"/>
              </a:spcBef>
              <a:spcAft>
                <a:spcPts val="0"/>
              </a:spcAft>
              <a:buSzPts val="1100"/>
              <a:buNone/>
            </a:pPr>
            <a:endParaRPr sz="2000">
              <a:solidFill>
                <a:schemeClr val="dk1"/>
              </a:solidFill>
              <a:latin typeface="Bookman Old Style"/>
              <a:ea typeface="Bookman Old Style"/>
              <a:cs typeface="Bookman Old Style"/>
              <a:sym typeface="Bookman Old Style"/>
            </a:endParaRPr>
          </a:p>
          <a:p>
            <a:pPr marL="0" marR="0" lvl="0" indent="0" algn="l" rtl="0">
              <a:lnSpc>
                <a:spcPct val="15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 </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50"/>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44" name="Google Shape;444;p50"/>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ELISA TEST</a:t>
            </a:r>
            <a:endParaRPr sz="4400" b="1">
              <a:solidFill>
                <a:schemeClr val="lt1"/>
              </a:solidFill>
              <a:latin typeface="Bookman Old Style"/>
              <a:ea typeface="Bookman Old Style"/>
              <a:cs typeface="Bookman Old Style"/>
              <a:sym typeface="Bookman Old Style"/>
            </a:endParaRPr>
          </a:p>
        </p:txBody>
      </p:sp>
      <p:graphicFrame>
        <p:nvGraphicFramePr>
          <p:cNvPr id="445" name="Google Shape;445;p50"/>
          <p:cNvGraphicFramePr/>
          <p:nvPr/>
        </p:nvGraphicFramePr>
        <p:xfrm>
          <a:off x="358025" y="1786600"/>
          <a:ext cx="8427900" cy="4850700"/>
        </p:xfrm>
        <a:graphic>
          <a:graphicData uri="http://schemas.openxmlformats.org/drawingml/2006/table">
            <a:tbl>
              <a:tblPr>
                <a:noFill/>
                <a:tableStyleId>{F0B4BBB6-527C-4B3C-9E36-177CAE245AE9}</a:tableStyleId>
              </a:tblPr>
              <a:tblGrid>
                <a:gridCol w="4213950">
                  <a:extLst>
                    <a:ext uri="{9D8B030D-6E8A-4147-A177-3AD203B41FA5}">
                      <a16:colId xmlns:a16="http://schemas.microsoft.com/office/drawing/2014/main" val="20000"/>
                    </a:ext>
                  </a:extLst>
                </a:gridCol>
                <a:gridCol w="4213950">
                  <a:extLst>
                    <a:ext uri="{9D8B030D-6E8A-4147-A177-3AD203B41FA5}">
                      <a16:colId xmlns:a16="http://schemas.microsoft.com/office/drawing/2014/main" val="20001"/>
                    </a:ext>
                  </a:extLst>
                </a:gridCol>
              </a:tblGrid>
              <a:tr h="2425350">
                <a:tc>
                  <a:txBody>
                    <a:bodyPr/>
                    <a:lstStyle/>
                    <a:p>
                      <a:pPr marL="0" lvl="0" indent="0" algn="ctr" rtl="0">
                        <a:spcBef>
                          <a:spcPts val="0"/>
                        </a:spcBef>
                        <a:spcAft>
                          <a:spcPts val="0"/>
                        </a:spcAft>
                        <a:buNone/>
                      </a:pPr>
                      <a:r>
                        <a:rPr lang="en-US">
                          <a:latin typeface="Bookman Old Style"/>
                          <a:ea typeface="Bookman Old Style"/>
                          <a:cs typeface="Bookman Old Style"/>
                          <a:sym typeface="Bookman Old Style"/>
                        </a:rPr>
                        <a:t>INDIRECT</a:t>
                      </a:r>
                      <a:endParaRPr>
                        <a:latin typeface="Bookman Old Style"/>
                        <a:ea typeface="Bookman Old Style"/>
                        <a:cs typeface="Bookman Old Style"/>
                        <a:sym typeface="Bookman Old Styl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Bookman Old Style"/>
                          <a:ea typeface="Bookman Old Style"/>
                          <a:cs typeface="Bookman Old Style"/>
                          <a:sym typeface="Bookman Old Style"/>
                        </a:rPr>
                        <a:t>COMPETITIVE</a:t>
                      </a:r>
                      <a:endParaRPr>
                        <a:latin typeface="Bookman Old Style"/>
                        <a:ea typeface="Bookman Old Style"/>
                        <a:cs typeface="Bookman Old Style"/>
                        <a:sym typeface="Bookman Old Styl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r h="2425350">
                <a:tc>
                  <a:txBody>
                    <a:bodyPr/>
                    <a:lstStyle/>
                    <a:p>
                      <a:pPr marL="0" lvl="0" indent="0" algn="ctr" rtl="0">
                        <a:spcBef>
                          <a:spcPts val="0"/>
                        </a:spcBef>
                        <a:spcAft>
                          <a:spcPts val="0"/>
                        </a:spcAft>
                        <a:buNone/>
                      </a:pPr>
                      <a:r>
                        <a:rPr lang="en-US">
                          <a:latin typeface="Bookman Old Style"/>
                          <a:ea typeface="Bookman Old Style"/>
                          <a:cs typeface="Bookman Old Style"/>
                          <a:sym typeface="Bookman Old Style"/>
                        </a:rPr>
                        <a:t>SANDWICH</a:t>
                      </a:r>
                      <a:endParaRPr>
                        <a:latin typeface="Bookman Old Style"/>
                        <a:ea typeface="Bookman Old Style"/>
                        <a:cs typeface="Bookman Old Style"/>
                        <a:sym typeface="Bookman Old Styl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US">
                          <a:latin typeface="Bookman Old Style"/>
                          <a:ea typeface="Bookman Old Style"/>
                          <a:cs typeface="Bookman Old Style"/>
                          <a:sym typeface="Bookman Old Style"/>
                        </a:rPr>
                        <a:t>CAPTURE</a:t>
                      </a:r>
                      <a:endParaRPr>
                        <a:latin typeface="Bookman Old Style"/>
                        <a:ea typeface="Bookman Old Style"/>
                        <a:cs typeface="Bookman Old Style"/>
                        <a:sym typeface="Bookman Old Style"/>
                      </a:endParaRPr>
                    </a:p>
                  </a:txBody>
                  <a:tcPr marL="91425" marR="91425" marT="91425" marB="914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46" name="Google Shape;446;p50"/>
          <p:cNvPicPr preferRelativeResize="0"/>
          <p:nvPr/>
        </p:nvPicPr>
        <p:blipFill>
          <a:blip r:embed="rId4">
            <a:alphaModFix/>
          </a:blip>
          <a:stretch>
            <a:fillRect/>
          </a:stretch>
        </p:blipFill>
        <p:spPr>
          <a:xfrm>
            <a:off x="4600998" y="2245019"/>
            <a:ext cx="4213949" cy="801955"/>
          </a:xfrm>
          <a:prstGeom prst="rect">
            <a:avLst/>
          </a:prstGeom>
          <a:noFill/>
          <a:ln w="9525" cap="flat" cmpd="sng">
            <a:solidFill>
              <a:schemeClr val="dk1"/>
            </a:solidFill>
            <a:prstDash val="solid"/>
            <a:round/>
            <a:headEnd type="none" w="sm" len="sm"/>
            <a:tailEnd type="none" w="sm" len="sm"/>
          </a:ln>
        </p:spPr>
      </p:pic>
      <p:pic>
        <p:nvPicPr>
          <p:cNvPr id="447" name="Google Shape;447;p50"/>
          <p:cNvPicPr preferRelativeResize="0"/>
          <p:nvPr/>
        </p:nvPicPr>
        <p:blipFill>
          <a:blip r:embed="rId5">
            <a:alphaModFix/>
          </a:blip>
          <a:stretch>
            <a:fillRect/>
          </a:stretch>
        </p:blipFill>
        <p:spPr>
          <a:xfrm>
            <a:off x="343526" y="4690748"/>
            <a:ext cx="4213951" cy="868752"/>
          </a:xfrm>
          <a:prstGeom prst="rect">
            <a:avLst/>
          </a:prstGeom>
          <a:noFill/>
          <a:ln w="9525" cap="flat" cmpd="sng">
            <a:solidFill>
              <a:schemeClr val="dk1"/>
            </a:solidFill>
            <a:prstDash val="solid"/>
            <a:round/>
            <a:headEnd type="none" w="sm" len="sm"/>
            <a:tailEnd type="none" w="sm" len="sm"/>
          </a:ln>
        </p:spPr>
      </p:pic>
      <p:pic>
        <p:nvPicPr>
          <p:cNvPr id="448" name="Google Shape;448;p50"/>
          <p:cNvPicPr preferRelativeResize="0"/>
          <p:nvPr/>
        </p:nvPicPr>
        <p:blipFill>
          <a:blip r:embed="rId6">
            <a:alphaModFix/>
          </a:blip>
          <a:stretch>
            <a:fillRect/>
          </a:stretch>
        </p:blipFill>
        <p:spPr>
          <a:xfrm>
            <a:off x="4600998" y="4691775"/>
            <a:ext cx="4213949" cy="868750"/>
          </a:xfrm>
          <a:prstGeom prst="rect">
            <a:avLst/>
          </a:prstGeom>
          <a:noFill/>
          <a:ln w="9525" cap="flat" cmpd="sng">
            <a:solidFill>
              <a:schemeClr val="dk1"/>
            </a:solidFill>
            <a:prstDash val="solid"/>
            <a:round/>
            <a:headEnd type="none" w="sm" len="sm"/>
            <a:tailEnd type="none" w="sm" len="sm"/>
          </a:ln>
        </p:spPr>
      </p:pic>
      <p:pic>
        <p:nvPicPr>
          <p:cNvPr id="449" name="Google Shape;449;p50"/>
          <p:cNvPicPr preferRelativeResize="0"/>
          <p:nvPr/>
        </p:nvPicPr>
        <p:blipFill>
          <a:blip r:embed="rId7">
            <a:alphaModFix/>
          </a:blip>
          <a:stretch>
            <a:fillRect/>
          </a:stretch>
        </p:blipFill>
        <p:spPr>
          <a:xfrm>
            <a:off x="343525" y="2250928"/>
            <a:ext cx="4213950" cy="8019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51"/>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56" name="Google Shape;456;p51"/>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INDIRECT ELISA</a:t>
            </a:r>
            <a:endParaRPr sz="4400" b="1">
              <a:solidFill>
                <a:schemeClr val="lt1"/>
              </a:solidFill>
              <a:latin typeface="Bookman Old Style"/>
              <a:ea typeface="Bookman Old Style"/>
              <a:cs typeface="Bookman Old Style"/>
              <a:sym typeface="Bookman Old Style"/>
            </a:endParaRPr>
          </a:p>
        </p:txBody>
      </p:sp>
      <p:pic>
        <p:nvPicPr>
          <p:cNvPr id="457" name="Google Shape;457;p51"/>
          <p:cNvPicPr preferRelativeResize="0"/>
          <p:nvPr/>
        </p:nvPicPr>
        <p:blipFill>
          <a:blip r:embed="rId4">
            <a:alphaModFix/>
          </a:blip>
          <a:stretch>
            <a:fillRect/>
          </a:stretch>
        </p:blipFill>
        <p:spPr>
          <a:xfrm>
            <a:off x="1238250" y="2362200"/>
            <a:ext cx="6667500" cy="381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52"/>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64" name="Google Shape;464;p52"/>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ELISA TEST</a:t>
            </a:r>
            <a:endParaRPr sz="4400" b="1">
              <a:solidFill>
                <a:schemeClr val="lt1"/>
              </a:solidFill>
              <a:latin typeface="Bookman Old Style"/>
              <a:ea typeface="Bookman Old Style"/>
              <a:cs typeface="Bookman Old Style"/>
              <a:sym typeface="Bookman Old Style"/>
            </a:endParaRPr>
          </a:p>
        </p:txBody>
      </p:sp>
      <p:pic>
        <p:nvPicPr>
          <p:cNvPr id="465" name="Google Shape;465;p52"/>
          <p:cNvPicPr preferRelativeResize="0"/>
          <p:nvPr/>
        </p:nvPicPr>
        <p:blipFill>
          <a:blip r:embed="rId4">
            <a:alphaModFix/>
          </a:blip>
          <a:stretch>
            <a:fillRect/>
          </a:stretch>
        </p:blipFill>
        <p:spPr>
          <a:xfrm>
            <a:off x="1353167" y="1877350"/>
            <a:ext cx="6437666" cy="4828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53"/>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72" name="Google Shape;472;p53"/>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ELISA TEST</a:t>
            </a:r>
            <a:endParaRPr sz="4400" b="1">
              <a:solidFill>
                <a:schemeClr val="lt1"/>
              </a:solidFill>
              <a:latin typeface="Bookman Old Style"/>
              <a:ea typeface="Bookman Old Style"/>
              <a:cs typeface="Bookman Old Style"/>
              <a:sym typeface="Bookman Old Style"/>
            </a:endParaRPr>
          </a:p>
        </p:txBody>
      </p:sp>
      <p:pic>
        <p:nvPicPr>
          <p:cNvPr id="473" name="Google Shape;473;p53"/>
          <p:cNvPicPr preferRelativeResize="0"/>
          <p:nvPr/>
        </p:nvPicPr>
        <p:blipFill>
          <a:blip r:embed="rId4">
            <a:alphaModFix/>
          </a:blip>
          <a:stretch>
            <a:fillRect/>
          </a:stretch>
        </p:blipFill>
        <p:spPr>
          <a:xfrm>
            <a:off x="1323975" y="2334550"/>
            <a:ext cx="6496050" cy="4191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pic>
        <p:nvPicPr>
          <p:cNvPr id="479" name="Google Shape;479;p54"/>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80" name="Google Shape;480;p54"/>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RAPID TEST</a:t>
            </a:r>
            <a:endParaRPr sz="4400" b="1">
              <a:solidFill>
                <a:schemeClr val="lt1"/>
              </a:solidFill>
              <a:latin typeface="Bookman Old Style"/>
              <a:ea typeface="Bookman Old Style"/>
              <a:cs typeface="Bookman Old Style"/>
              <a:sym typeface="Bookman Old Style"/>
            </a:endParaRPr>
          </a:p>
        </p:txBody>
      </p:sp>
      <p:sp>
        <p:nvSpPr>
          <p:cNvPr id="481" name="Google Shape;481;p54"/>
          <p:cNvSpPr txBox="1"/>
          <p:nvPr/>
        </p:nvSpPr>
        <p:spPr>
          <a:xfrm>
            <a:off x="437875" y="1298250"/>
            <a:ext cx="8351400" cy="4484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a:p>
            <a:pPr marL="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Rapid tests are visual point of care tests that do not require any special equipment. </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726"/>
              </a:spcBef>
              <a:spcAft>
                <a:spcPts val="0"/>
              </a:spcAft>
              <a:buClr>
                <a:schemeClr val="dk1"/>
              </a:buClr>
              <a:buSzPts val="2000"/>
              <a:buFont typeface="Bookman Old Style"/>
              <a:buAutoNum type="alphaUcPeriod"/>
            </a:pPr>
            <a:r>
              <a:rPr lang="en-US" sz="2000">
                <a:solidFill>
                  <a:schemeClr val="dk1"/>
                </a:solidFill>
                <a:latin typeface="Bookman Old Style"/>
                <a:ea typeface="Bookman Old Style"/>
                <a:cs typeface="Bookman Old Style"/>
                <a:sym typeface="Bookman Old Style"/>
              </a:rPr>
              <a:t>Immunoconcentration / Dot Blot immunoassay (vertical flow)</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This is a type of solid phase immunoassay.</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HIV antigens are immobilized on a porous membrane.</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Specimen &amp; reagent pass through the membrane &amp; are absorbed into the underlying absorbent pad.</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HIV antibodies if present, bind to the immobilized antigens.</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The conjugate binds to the Fc portion of the HIV antibodies and produces a distinct coloured dot against a white background.</a:t>
            </a:r>
            <a:endParaRPr sz="2000">
              <a:solidFill>
                <a:schemeClr val="dk1"/>
              </a:solidFill>
              <a:latin typeface="Bookman Old Style"/>
              <a:ea typeface="Bookman Old Style"/>
              <a:cs typeface="Bookman Old Style"/>
              <a:sym typeface="Bookman Old Style"/>
            </a:endParaRPr>
          </a:p>
        </p:txBody>
      </p:sp>
      <p:pic>
        <p:nvPicPr>
          <p:cNvPr id="482" name="Google Shape;482;p54"/>
          <p:cNvPicPr preferRelativeResize="0"/>
          <p:nvPr/>
        </p:nvPicPr>
        <p:blipFill rotWithShape="1">
          <a:blip r:embed="rId4">
            <a:alphaModFix/>
          </a:blip>
          <a:srcRect l="1097" t="23274" r="930" b="4844"/>
          <a:stretch/>
        </p:blipFill>
        <p:spPr>
          <a:xfrm>
            <a:off x="1423800" y="5562025"/>
            <a:ext cx="6307025" cy="1156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55"/>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89" name="Google Shape;489;p55"/>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RAPID TEST</a:t>
            </a:r>
            <a:endParaRPr sz="4400" b="1">
              <a:solidFill>
                <a:schemeClr val="lt1"/>
              </a:solidFill>
              <a:latin typeface="Bookman Old Style"/>
              <a:ea typeface="Bookman Old Style"/>
              <a:cs typeface="Bookman Old Style"/>
              <a:sym typeface="Bookman Old Style"/>
            </a:endParaRPr>
          </a:p>
        </p:txBody>
      </p:sp>
      <p:sp>
        <p:nvSpPr>
          <p:cNvPr id="490" name="Google Shape;490;p55"/>
          <p:cNvSpPr txBox="1"/>
          <p:nvPr/>
        </p:nvSpPr>
        <p:spPr>
          <a:xfrm>
            <a:off x="437875" y="1222050"/>
            <a:ext cx="8351400" cy="4484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726"/>
              </a:spcBef>
              <a:spcAft>
                <a:spcPts val="0"/>
              </a:spcAft>
              <a:buClr>
                <a:schemeClr val="dk1"/>
              </a:buClr>
              <a:buSzPts val="2000"/>
              <a:buFont typeface="Bookman Old Style"/>
              <a:buAutoNum type="alphaUcPeriod" startAt="2"/>
            </a:pPr>
            <a:r>
              <a:rPr lang="en-US" sz="2000">
                <a:solidFill>
                  <a:schemeClr val="dk1"/>
                </a:solidFill>
                <a:latin typeface="Bookman Old Style"/>
                <a:ea typeface="Bookman Old Style"/>
                <a:cs typeface="Bookman Old Style"/>
                <a:sym typeface="Bookman Old Style"/>
              </a:rPr>
              <a:t>Immunochromatography Tests</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The strips/cards incorporate both the antigen and signal reagent into the nitrocellulose strip.</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The specimen (usually followed by a buffer) is applied to the absorbent pad on the kit.</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The specimen migrates through the strip and combines with the signal reagent.</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A positive reaction results in a visual line on the membrane where the HIV antigen has been incorporated.</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56"/>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497" name="Google Shape;497;p56"/>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RAPID TEST</a:t>
            </a:r>
            <a:endParaRPr sz="4400" b="1">
              <a:solidFill>
                <a:schemeClr val="lt1"/>
              </a:solidFill>
              <a:latin typeface="Bookman Old Style"/>
              <a:ea typeface="Bookman Old Style"/>
              <a:cs typeface="Bookman Old Style"/>
              <a:sym typeface="Bookman Old Style"/>
            </a:endParaRPr>
          </a:p>
        </p:txBody>
      </p:sp>
      <p:pic>
        <p:nvPicPr>
          <p:cNvPr id="498" name="Google Shape;498;p56"/>
          <p:cNvPicPr preferRelativeResize="0"/>
          <p:nvPr/>
        </p:nvPicPr>
        <p:blipFill>
          <a:blip r:embed="rId4">
            <a:alphaModFix/>
          </a:blip>
          <a:stretch>
            <a:fillRect/>
          </a:stretch>
        </p:blipFill>
        <p:spPr>
          <a:xfrm>
            <a:off x="365375" y="1724950"/>
            <a:ext cx="5690351" cy="2336525"/>
          </a:xfrm>
          <a:prstGeom prst="rect">
            <a:avLst/>
          </a:prstGeom>
          <a:noFill/>
          <a:ln>
            <a:noFill/>
          </a:ln>
        </p:spPr>
      </p:pic>
      <p:pic>
        <p:nvPicPr>
          <p:cNvPr id="499" name="Google Shape;499;p56"/>
          <p:cNvPicPr preferRelativeResize="0"/>
          <p:nvPr/>
        </p:nvPicPr>
        <p:blipFill>
          <a:blip r:embed="rId5">
            <a:alphaModFix/>
          </a:blip>
          <a:stretch>
            <a:fillRect/>
          </a:stretch>
        </p:blipFill>
        <p:spPr>
          <a:xfrm>
            <a:off x="2085800" y="1807850"/>
            <a:ext cx="1367850" cy="476250"/>
          </a:xfrm>
          <a:prstGeom prst="rect">
            <a:avLst/>
          </a:prstGeom>
          <a:noFill/>
          <a:ln>
            <a:noFill/>
          </a:ln>
        </p:spPr>
      </p:pic>
      <p:pic>
        <p:nvPicPr>
          <p:cNvPr id="500" name="Google Shape;500;p56"/>
          <p:cNvPicPr preferRelativeResize="0"/>
          <p:nvPr/>
        </p:nvPicPr>
        <p:blipFill rotWithShape="1">
          <a:blip r:embed="rId6">
            <a:alphaModFix/>
          </a:blip>
          <a:srcRect l="2274" t="10536" r="3722" b="2597"/>
          <a:stretch/>
        </p:blipFill>
        <p:spPr>
          <a:xfrm>
            <a:off x="4019100" y="4061475"/>
            <a:ext cx="4929650" cy="2715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pic>
        <p:nvPicPr>
          <p:cNvPr id="506" name="Google Shape;506;p57"/>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07" name="Google Shape;507;p57"/>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RAPID TEST</a:t>
            </a:r>
            <a:endParaRPr sz="4400" b="1">
              <a:solidFill>
                <a:schemeClr val="lt1"/>
              </a:solidFill>
              <a:latin typeface="Bookman Old Style"/>
              <a:ea typeface="Bookman Old Style"/>
              <a:cs typeface="Bookman Old Style"/>
              <a:sym typeface="Bookman Old Style"/>
            </a:endParaRPr>
          </a:p>
        </p:txBody>
      </p:sp>
      <p:sp>
        <p:nvSpPr>
          <p:cNvPr id="508" name="Google Shape;508;p57"/>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457200" lvl="0" indent="-355600" algn="just" rtl="0">
              <a:lnSpc>
                <a:spcPct val="110000"/>
              </a:lnSpc>
              <a:spcBef>
                <a:spcPts val="726"/>
              </a:spcBef>
              <a:spcAft>
                <a:spcPts val="0"/>
              </a:spcAft>
              <a:buClr>
                <a:schemeClr val="dk1"/>
              </a:buClr>
              <a:buSzPts val="2000"/>
              <a:buFont typeface="Bookman Old Style"/>
              <a:buAutoNum type="alphaUcPeriod" startAt="3"/>
            </a:pPr>
            <a:r>
              <a:rPr lang="en-US" sz="2000">
                <a:solidFill>
                  <a:schemeClr val="dk1"/>
                </a:solidFill>
                <a:latin typeface="Bookman Old Style"/>
                <a:ea typeface="Bookman Old Style"/>
                <a:cs typeface="Bookman Old Style"/>
                <a:sym typeface="Bookman Old Style"/>
              </a:rPr>
              <a:t>Agglutination assays.</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Used for antibody detection, where the antigen is coated on a carrier particle and the antigen antibody reaction is observed in clumps.</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Assays incorporate a variety of antigen-coated carriers, e.g., red cells, latex particles, gelatine particles and micro beads. </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During the agglutination reaction, an HIV antibody combines with the HIV antigen on the carrier particles. Since all antibodies are multivalent, a sort of lattice network is formed</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Google Shape;514;p58"/>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15" name="Google Shape;515;p58"/>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RAPID TEST</a:t>
            </a:r>
            <a:endParaRPr sz="4400" b="1">
              <a:solidFill>
                <a:schemeClr val="lt1"/>
              </a:solidFill>
              <a:latin typeface="Bookman Old Style"/>
              <a:ea typeface="Bookman Old Style"/>
              <a:cs typeface="Bookman Old Style"/>
              <a:sym typeface="Bookman Old Style"/>
            </a:endParaRPr>
          </a:p>
        </p:txBody>
      </p:sp>
      <p:pic>
        <p:nvPicPr>
          <p:cNvPr id="516" name="Google Shape;516;p58"/>
          <p:cNvPicPr preferRelativeResize="0"/>
          <p:nvPr/>
        </p:nvPicPr>
        <p:blipFill>
          <a:blip r:embed="rId4">
            <a:alphaModFix/>
          </a:blip>
          <a:stretch>
            <a:fillRect/>
          </a:stretch>
        </p:blipFill>
        <p:spPr>
          <a:xfrm>
            <a:off x="2830738" y="1906350"/>
            <a:ext cx="3482523" cy="4828250"/>
          </a:xfrm>
          <a:prstGeom prst="rect">
            <a:avLst/>
          </a:prstGeom>
          <a:noFill/>
          <a:ln>
            <a:noFill/>
          </a:ln>
        </p:spPr>
      </p:pic>
      <p:pic>
        <p:nvPicPr>
          <p:cNvPr id="517" name="Google Shape;517;p58"/>
          <p:cNvPicPr preferRelativeResize="0"/>
          <p:nvPr/>
        </p:nvPicPr>
        <p:blipFill>
          <a:blip r:embed="rId5">
            <a:alphaModFix/>
          </a:blip>
          <a:stretch>
            <a:fillRect/>
          </a:stretch>
        </p:blipFill>
        <p:spPr>
          <a:xfrm>
            <a:off x="3361725" y="2021150"/>
            <a:ext cx="903875" cy="199900"/>
          </a:xfrm>
          <a:prstGeom prst="rect">
            <a:avLst/>
          </a:prstGeom>
          <a:noFill/>
          <a:ln>
            <a:noFill/>
          </a:ln>
        </p:spPr>
      </p:pic>
      <p:pic>
        <p:nvPicPr>
          <p:cNvPr id="518" name="Google Shape;518;p58"/>
          <p:cNvPicPr preferRelativeResize="0"/>
          <p:nvPr/>
        </p:nvPicPr>
        <p:blipFill>
          <a:blip r:embed="rId5">
            <a:alphaModFix/>
          </a:blip>
          <a:stretch>
            <a:fillRect/>
          </a:stretch>
        </p:blipFill>
        <p:spPr>
          <a:xfrm>
            <a:off x="2897750" y="4280075"/>
            <a:ext cx="1367850" cy="260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59"/>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25" name="Google Shape;525;p59"/>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RAPID TEST</a:t>
            </a:r>
            <a:endParaRPr sz="4400" b="1">
              <a:solidFill>
                <a:schemeClr val="lt1"/>
              </a:solidFill>
              <a:latin typeface="Bookman Old Style"/>
              <a:ea typeface="Bookman Old Style"/>
              <a:cs typeface="Bookman Old Style"/>
              <a:sym typeface="Bookman Old Style"/>
            </a:endParaRPr>
          </a:p>
        </p:txBody>
      </p:sp>
      <p:sp>
        <p:nvSpPr>
          <p:cNvPr id="526" name="Google Shape;526;p59"/>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D. Immunocomb Assay</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726"/>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Rapid assay intended to differentiate between HIV-1 and HIV-2 antibodies.</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A comb like device with projections. Each tooth represents the solid phase and has three spots for adsorption of a specific antigen/antibody.</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HIV-1 and HIV-2 antigens are immobilized as circular spots at two sites.</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The third spot acts as an antibody control containing goat anti-human IgG.</a:t>
            </a:r>
            <a:endParaRPr sz="2000">
              <a:solidFill>
                <a:schemeClr val="dk1"/>
              </a:solidFill>
              <a:latin typeface="Bookman Old Style"/>
              <a:ea typeface="Bookman Old Style"/>
              <a:cs typeface="Bookman Old Style"/>
              <a:sym typeface="Bookman Old Style"/>
            </a:endParaRPr>
          </a:p>
          <a:p>
            <a:pPr marL="0" lvl="0" indent="0" algn="just"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a:p>
            <a:pPr marL="0" lvl="0" indent="0" algn="just" rtl="0">
              <a:lnSpc>
                <a:spcPct val="110000"/>
              </a:lnSpc>
              <a:spcBef>
                <a:spcPts val="726"/>
              </a:spcBef>
              <a:spcAft>
                <a:spcPts val="0"/>
              </a:spcAft>
              <a:buSzPts val="1100"/>
              <a:buNone/>
            </a:pPr>
            <a:endParaRPr sz="2000">
              <a:solidFill>
                <a:schemeClr val="dk1"/>
              </a:solidFill>
              <a:latin typeface="Bookman Old Style"/>
              <a:ea typeface="Bookman Old Style"/>
              <a:cs typeface="Bookman Old Style"/>
              <a:sym typeface="Bookman Old Style"/>
            </a:endParaRPr>
          </a:p>
          <a:p>
            <a:pPr marL="0" lvl="0" indent="0" algn="l" rtl="0">
              <a:lnSpc>
                <a:spcPct val="110000"/>
              </a:lnSpc>
              <a:spcBef>
                <a:spcPts val="726"/>
              </a:spcBef>
              <a:spcAft>
                <a:spcPts val="0"/>
              </a:spcAft>
              <a:buSzPts val="1100"/>
              <a:buNone/>
            </a:pPr>
            <a:endParaRPr sz="2000">
              <a:solidFill>
                <a:schemeClr val="dk1"/>
              </a:solidFill>
              <a:latin typeface="Bookman Old Style"/>
              <a:ea typeface="Bookman Old Style"/>
              <a:cs typeface="Bookman Old Style"/>
              <a:sym typeface="Bookman Old Style"/>
            </a:endParaRPr>
          </a:p>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pic>
        <p:nvPicPr>
          <p:cNvPr id="527" name="Google Shape;527;p59"/>
          <p:cNvPicPr preferRelativeResize="0"/>
          <p:nvPr/>
        </p:nvPicPr>
        <p:blipFill>
          <a:blip r:embed="rId4">
            <a:alphaModFix/>
          </a:blip>
          <a:stretch>
            <a:fillRect/>
          </a:stretch>
        </p:blipFill>
        <p:spPr>
          <a:xfrm>
            <a:off x="4478100" y="4877449"/>
            <a:ext cx="3392675" cy="1980550"/>
          </a:xfrm>
          <a:prstGeom prst="rect">
            <a:avLst/>
          </a:prstGeom>
          <a:noFill/>
          <a:ln>
            <a:noFill/>
          </a:ln>
        </p:spPr>
      </p:pic>
      <p:pic>
        <p:nvPicPr>
          <p:cNvPr id="528" name="Google Shape;528;p59"/>
          <p:cNvPicPr preferRelativeResize="0"/>
          <p:nvPr/>
        </p:nvPicPr>
        <p:blipFill>
          <a:blip r:embed="rId5">
            <a:alphaModFix/>
          </a:blip>
          <a:stretch>
            <a:fillRect/>
          </a:stretch>
        </p:blipFill>
        <p:spPr>
          <a:xfrm>
            <a:off x="4855125" y="5065925"/>
            <a:ext cx="903875" cy="199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3"/>
          <p:cNvSpPr txBox="1"/>
          <p:nvPr/>
        </p:nvSpPr>
        <p:spPr>
          <a:xfrm>
            <a:off x="356250" y="2082300"/>
            <a:ext cx="8431500" cy="2693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US" sz="4000" b="1">
                <a:solidFill>
                  <a:schemeClr val="lt1"/>
                </a:solidFill>
                <a:latin typeface="Bookman Old Style"/>
                <a:ea typeface="Bookman Old Style"/>
                <a:cs typeface="Bookman Old Style"/>
                <a:sym typeface="Bookman Old Style"/>
              </a:rPr>
              <a:t>FIEBIG STAGING</a:t>
            </a:r>
            <a:endParaRPr sz="4000" b="1">
              <a:solidFill>
                <a:schemeClr val="lt1"/>
              </a:solidFill>
              <a:latin typeface="Bookman Old Style"/>
              <a:ea typeface="Bookman Old Style"/>
              <a:cs typeface="Bookman Old Style"/>
              <a:sym typeface="Bookman Old Style"/>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p60"/>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35" name="Google Shape;535;p60"/>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CONFIRMATORY TESTS</a:t>
            </a:r>
            <a:endParaRPr sz="4400" b="1">
              <a:solidFill>
                <a:schemeClr val="lt1"/>
              </a:solidFill>
              <a:latin typeface="Bookman Old Style"/>
              <a:ea typeface="Bookman Old Style"/>
              <a:cs typeface="Bookman Old Style"/>
              <a:sym typeface="Bookman Old Style"/>
            </a:endParaRPr>
          </a:p>
        </p:txBody>
      </p:sp>
      <p:graphicFrame>
        <p:nvGraphicFramePr>
          <p:cNvPr id="536" name="Google Shape;536;p60"/>
          <p:cNvGraphicFramePr/>
          <p:nvPr/>
        </p:nvGraphicFramePr>
        <p:xfrm>
          <a:off x="437900" y="1714500"/>
          <a:ext cx="8351400" cy="3843192"/>
        </p:xfrm>
        <a:graphic>
          <a:graphicData uri="http://schemas.openxmlformats.org/drawingml/2006/table">
            <a:tbl>
              <a:tblPr>
                <a:noFill/>
                <a:tableStyleId>{F0B4BBB6-527C-4B3C-9E36-177CAE245AE9}</a:tableStyleId>
              </a:tblPr>
              <a:tblGrid>
                <a:gridCol w="1246925">
                  <a:extLst>
                    <a:ext uri="{9D8B030D-6E8A-4147-A177-3AD203B41FA5}">
                      <a16:colId xmlns:a16="http://schemas.microsoft.com/office/drawing/2014/main" val="20000"/>
                    </a:ext>
                  </a:extLst>
                </a:gridCol>
                <a:gridCol w="1768850">
                  <a:extLst>
                    <a:ext uri="{9D8B030D-6E8A-4147-A177-3AD203B41FA5}">
                      <a16:colId xmlns:a16="http://schemas.microsoft.com/office/drawing/2014/main" val="20001"/>
                    </a:ext>
                  </a:extLst>
                </a:gridCol>
                <a:gridCol w="1797900">
                  <a:extLst>
                    <a:ext uri="{9D8B030D-6E8A-4147-A177-3AD203B41FA5}">
                      <a16:colId xmlns:a16="http://schemas.microsoft.com/office/drawing/2014/main" val="20002"/>
                    </a:ext>
                  </a:extLst>
                </a:gridCol>
                <a:gridCol w="3537725">
                  <a:extLst>
                    <a:ext uri="{9D8B030D-6E8A-4147-A177-3AD203B41FA5}">
                      <a16:colId xmlns:a16="http://schemas.microsoft.com/office/drawing/2014/main" val="20003"/>
                    </a:ext>
                  </a:extLst>
                </a:gridCol>
              </a:tblGrid>
              <a:tr h="381000">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Type of test</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Target of detection</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Approximate time to positivity following infection (days)</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Additional information</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HIV-1/HIV-2 differentiation assay</a:t>
                      </a:r>
                      <a:endParaRPr>
                        <a:solidFill>
                          <a:schemeClr val="dk1"/>
                        </a:solidFill>
                        <a:latin typeface="Times New Roman"/>
                        <a:ea typeface="Times New Roman"/>
                        <a:cs typeface="Times New Roman"/>
                        <a:sym typeface="Times New Roman"/>
                      </a:endParaRPr>
                    </a:p>
                  </a:txBody>
                  <a:tcPr marL="80000" marR="80000" marT="40000" marB="40000">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Antibodies to HIV-1 and/or HIV-2 antigens</a:t>
                      </a:r>
                      <a:endParaRPr>
                        <a:solidFill>
                          <a:schemeClr val="dk1"/>
                        </a:solidFill>
                        <a:latin typeface="Times New Roman"/>
                        <a:ea typeface="Times New Roman"/>
                        <a:cs typeface="Times New Roman"/>
                        <a:sym typeface="Times New Roman"/>
                      </a:endParaRPr>
                    </a:p>
                  </a:txBody>
                  <a:tcPr marL="80000" marR="80000" marT="40000" marB="40000">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23 to 90</a:t>
                      </a:r>
                      <a:endParaRPr>
                        <a:solidFill>
                          <a:schemeClr val="dk1"/>
                        </a:solidFill>
                        <a:latin typeface="Times New Roman"/>
                        <a:ea typeface="Times New Roman"/>
                        <a:cs typeface="Times New Roman"/>
                        <a:sym typeface="Times New Roman"/>
                      </a:endParaRPr>
                    </a:p>
                  </a:txBody>
                  <a:tcPr marL="80000" marR="80000" marT="40000" marB="40000">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457200" lvl="0" indent="-317500" algn="l" rtl="0">
                        <a:lnSpc>
                          <a:spcPct val="115000"/>
                        </a:lnSpc>
                        <a:spcBef>
                          <a:spcPts val="20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This is a rapid laboratory-based test used to confirm a positive antigen/antibody combination assay.</a:t>
                      </a:r>
                      <a:endParaRPr>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It can distinguish between HIV-1 and HIV-2 infection.</a:t>
                      </a:r>
                      <a:endParaRPr>
                        <a:solidFill>
                          <a:schemeClr val="dk1"/>
                        </a:solidFill>
                        <a:latin typeface="Times New Roman"/>
                        <a:ea typeface="Times New Roman"/>
                        <a:cs typeface="Times New Roman"/>
                        <a:sym typeface="Times New Roman"/>
                      </a:endParaRPr>
                    </a:p>
                  </a:txBody>
                  <a:tcPr marL="80000" marR="80000" marT="40000" marB="40000">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Western blot</a:t>
                      </a:r>
                      <a:endParaRPr>
                        <a:solidFill>
                          <a:schemeClr val="dk1"/>
                        </a:solidFill>
                        <a:latin typeface="Times New Roman"/>
                        <a:ea typeface="Times New Roman"/>
                        <a:cs typeface="Times New Roman"/>
                        <a:sym typeface="Times New Roman"/>
                      </a:endParaRPr>
                    </a:p>
                  </a:txBody>
                  <a:tcPr marL="80000" marR="80000" marT="40000" marB="40000">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IgG antibody</a:t>
                      </a:r>
                      <a:endParaRPr>
                        <a:solidFill>
                          <a:schemeClr val="dk1"/>
                        </a:solidFill>
                        <a:latin typeface="Times New Roman"/>
                        <a:ea typeface="Times New Roman"/>
                        <a:cs typeface="Times New Roman"/>
                        <a:sym typeface="Times New Roman"/>
                      </a:endParaRPr>
                    </a:p>
                  </a:txBody>
                  <a:tcPr marL="80000" marR="80000" marT="40000" marB="40000">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l" rtl="0">
                        <a:lnSpc>
                          <a:spcPct val="150000"/>
                        </a:lnSpc>
                        <a:spcBef>
                          <a:spcPts val="1100"/>
                        </a:spcBef>
                        <a:spcAft>
                          <a:spcPts val="0"/>
                        </a:spcAft>
                        <a:buNone/>
                      </a:pPr>
                      <a:r>
                        <a:rPr lang="en-US">
                          <a:solidFill>
                            <a:schemeClr val="dk1"/>
                          </a:solidFill>
                          <a:latin typeface="Times New Roman"/>
                          <a:ea typeface="Times New Roman"/>
                          <a:cs typeface="Times New Roman"/>
                          <a:sym typeface="Times New Roman"/>
                        </a:rPr>
                        <a:t>Indeterminate result: 35 to 50</a:t>
                      </a:r>
                      <a:endParaRPr>
                        <a:solidFill>
                          <a:schemeClr val="dk1"/>
                        </a:solidFill>
                        <a:latin typeface="Times New Roman"/>
                        <a:ea typeface="Times New Roman"/>
                        <a:cs typeface="Times New Roman"/>
                        <a:sym typeface="Times New Roman"/>
                      </a:endParaRPr>
                    </a:p>
                    <a:p>
                      <a:pPr marL="0" lvl="0" indent="0" algn="l" rtl="0">
                        <a:lnSpc>
                          <a:spcPct val="150000"/>
                        </a:lnSpc>
                        <a:spcBef>
                          <a:spcPts val="1100"/>
                        </a:spcBef>
                        <a:spcAft>
                          <a:spcPts val="0"/>
                        </a:spcAft>
                        <a:buNone/>
                      </a:pPr>
                      <a:r>
                        <a:rPr lang="en-US">
                          <a:solidFill>
                            <a:schemeClr val="dk1"/>
                          </a:solidFill>
                          <a:latin typeface="Times New Roman"/>
                          <a:ea typeface="Times New Roman"/>
                          <a:cs typeface="Times New Roman"/>
                          <a:sym typeface="Times New Roman"/>
                        </a:rPr>
                        <a:t>Positive result: 45 to 60</a:t>
                      </a:r>
                      <a:endParaRPr>
                        <a:solidFill>
                          <a:schemeClr val="dk1"/>
                        </a:solidFill>
                        <a:latin typeface="Times New Roman"/>
                        <a:ea typeface="Times New Roman"/>
                        <a:cs typeface="Times New Roman"/>
                        <a:sym typeface="Times New Roman"/>
                      </a:endParaRPr>
                    </a:p>
                  </a:txBody>
                  <a:tcPr marL="80000" marR="80000" marT="40000" marB="40000">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457200" lvl="0" indent="-317500" algn="l" rtl="0">
                        <a:lnSpc>
                          <a:spcPct val="115000"/>
                        </a:lnSpc>
                        <a:spcBef>
                          <a:spcPts val="20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Test results often take several days to weeks to return.</a:t>
                      </a:r>
                      <a:endParaRPr>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Detects IgG antibody to HIV-1 proteins.</a:t>
                      </a:r>
                      <a:endParaRPr>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Does not reliably detect HIV-2 or subtype O HIV-1 virus.</a:t>
                      </a:r>
                      <a:endParaRPr>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No longer offered by most labs.</a:t>
                      </a:r>
                      <a:endParaRPr>
                        <a:solidFill>
                          <a:schemeClr val="dk1"/>
                        </a:solidFill>
                        <a:latin typeface="Times New Roman"/>
                        <a:ea typeface="Times New Roman"/>
                        <a:cs typeface="Times New Roman"/>
                        <a:sym typeface="Times New Roman"/>
                      </a:endParaRPr>
                    </a:p>
                  </a:txBody>
                  <a:tcPr marL="80000" marR="80000" marT="40000" marB="40000">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pic>
        <p:nvPicPr>
          <p:cNvPr id="542" name="Google Shape;542;p61"/>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43" name="Google Shape;543;p61"/>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IN" sz="4400" b="1" dirty="0">
                <a:solidFill>
                  <a:schemeClr val="lt1"/>
                </a:solidFill>
                <a:latin typeface="Bookman Old Style"/>
                <a:ea typeface="Bookman Old Style"/>
                <a:cs typeface="Bookman Old Style"/>
                <a:sym typeface="Bookman Old Style"/>
              </a:rPr>
              <a:t>CONFIRMATORY TEST</a:t>
            </a:r>
            <a:endParaRPr sz="4400" b="1" dirty="0">
              <a:solidFill>
                <a:schemeClr val="lt1"/>
              </a:solidFill>
              <a:latin typeface="Bookman Old Style"/>
              <a:ea typeface="Bookman Old Style"/>
              <a:cs typeface="Bookman Old Style"/>
              <a:sym typeface="Bookman Old Style"/>
            </a:endParaRPr>
          </a:p>
        </p:txBody>
      </p:sp>
      <p:pic>
        <p:nvPicPr>
          <p:cNvPr id="544" name="Google Shape;544;p61"/>
          <p:cNvPicPr preferRelativeResize="0"/>
          <p:nvPr/>
        </p:nvPicPr>
        <p:blipFill>
          <a:blip r:embed="rId4">
            <a:alphaModFix/>
          </a:blip>
          <a:stretch>
            <a:fillRect/>
          </a:stretch>
        </p:blipFill>
        <p:spPr>
          <a:xfrm>
            <a:off x="152400" y="1480825"/>
            <a:ext cx="8839200" cy="53771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pic>
        <p:nvPicPr>
          <p:cNvPr id="558" name="Google Shape;558;p63"/>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59" name="Google Shape;559;p63"/>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DIAGNOSIS</a:t>
            </a:r>
            <a:endParaRPr sz="4400" b="1">
              <a:solidFill>
                <a:schemeClr val="lt1"/>
              </a:solidFill>
              <a:latin typeface="Bookman Old Style"/>
              <a:ea typeface="Bookman Old Style"/>
              <a:cs typeface="Bookman Old Style"/>
              <a:sym typeface="Bookman Old Style"/>
            </a:endParaRPr>
          </a:p>
        </p:txBody>
      </p:sp>
      <p:pic>
        <p:nvPicPr>
          <p:cNvPr id="560" name="Google Shape;560;p63"/>
          <p:cNvPicPr preferRelativeResize="0"/>
          <p:nvPr/>
        </p:nvPicPr>
        <p:blipFill rotWithShape="1">
          <a:blip r:embed="rId4">
            <a:alphaModFix/>
          </a:blip>
          <a:srcRect b="47445"/>
          <a:stretch/>
        </p:blipFill>
        <p:spPr>
          <a:xfrm>
            <a:off x="197050" y="3095250"/>
            <a:ext cx="8749900" cy="23911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62"/>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51" name="Google Shape;551;p62"/>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WESTERN BLOT</a:t>
            </a:r>
            <a:endParaRPr sz="4400" b="1">
              <a:solidFill>
                <a:schemeClr val="lt1"/>
              </a:solidFill>
              <a:latin typeface="Bookman Old Style"/>
              <a:ea typeface="Bookman Old Style"/>
              <a:cs typeface="Bookman Old Style"/>
              <a:sym typeface="Bookman Old Style"/>
            </a:endParaRPr>
          </a:p>
        </p:txBody>
      </p:sp>
      <p:pic>
        <p:nvPicPr>
          <p:cNvPr id="552" name="Google Shape;552;p62"/>
          <p:cNvPicPr preferRelativeResize="0"/>
          <p:nvPr/>
        </p:nvPicPr>
        <p:blipFill>
          <a:blip r:embed="rId4">
            <a:alphaModFix/>
          </a:blip>
          <a:stretch>
            <a:fillRect/>
          </a:stretch>
        </p:blipFill>
        <p:spPr>
          <a:xfrm>
            <a:off x="1233488" y="1877350"/>
            <a:ext cx="6677025" cy="44481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64"/>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67" name="Google Shape;567;p64"/>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WESTERN BLOT</a:t>
            </a:r>
            <a:endParaRPr sz="4400" b="1">
              <a:solidFill>
                <a:schemeClr val="lt1"/>
              </a:solidFill>
              <a:latin typeface="Bookman Old Style"/>
              <a:ea typeface="Bookman Old Style"/>
              <a:cs typeface="Bookman Old Style"/>
              <a:sym typeface="Bookman Old Style"/>
            </a:endParaRPr>
          </a:p>
        </p:txBody>
      </p:sp>
      <p:pic>
        <p:nvPicPr>
          <p:cNvPr id="568" name="Google Shape;568;p64"/>
          <p:cNvPicPr preferRelativeResize="0"/>
          <p:nvPr/>
        </p:nvPicPr>
        <p:blipFill>
          <a:blip r:embed="rId4">
            <a:alphaModFix/>
          </a:blip>
          <a:stretch>
            <a:fillRect/>
          </a:stretch>
        </p:blipFill>
        <p:spPr>
          <a:xfrm>
            <a:off x="1353167" y="1877350"/>
            <a:ext cx="6437666" cy="48282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pic>
        <p:nvPicPr>
          <p:cNvPr id="574" name="Google Shape;574;p65"/>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75" name="Google Shape;575;p65"/>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WESTERN BLOT</a:t>
            </a:r>
            <a:endParaRPr sz="4400" b="1">
              <a:solidFill>
                <a:schemeClr val="lt1"/>
              </a:solidFill>
              <a:latin typeface="Bookman Old Style"/>
              <a:ea typeface="Bookman Old Style"/>
              <a:cs typeface="Bookman Old Style"/>
              <a:sym typeface="Bookman Old Style"/>
            </a:endParaRPr>
          </a:p>
        </p:txBody>
      </p:sp>
      <p:pic>
        <p:nvPicPr>
          <p:cNvPr id="576" name="Google Shape;576;p65"/>
          <p:cNvPicPr preferRelativeResize="0"/>
          <p:nvPr/>
        </p:nvPicPr>
        <p:blipFill>
          <a:blip r:embed="rId4">
            <a:alphaModFix/>
          </a:blip>
          <a:stretch>
            <a:fillRect/>
          </a:stretch>
        </p:blipFill>
        <p:spPr>
          <a:xfrm>
            <a:off x="152400" y="1877350"/>
            <a:ext cx="8360607" cy="48282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66"/>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83" name="Google Shape;583;p66"/>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WESTERN BLOT</a:t>
            </a:r>
            <a:endParaRPr sz="4400" b="1">
              <a:solidFill>
                <a:schemeClr val="lt1"/>
              </a:solidFill>
              <a:latin typeface="Bookman Old Style"/>
              <a:ea typeface="Bookman Old Style"/>
              <a:cs typeface="Bookman Old Style"/>
              <a:sym typeface="Bookman Old Style"/>
            </a:endParaRPr>
          </a:p>
        </p:txBody>
      </p:sp>
      <p:sp>
        <p:nvSpPr>
          <p:cNvPr id="584" name="Google Shape;584;p66"/>
          <p:cNvSpPr txBox="1"/>
          <p:nvPr/>
        </p:nvSpPr>
        <p:spPr>
          <a:xfrm>
            <a:off x="362475" y="1724950"/>
            <a:ext cx="8426700" cy="3678900"/>
          </a:xfrm>
          <a:prstGeom prst="rect">
            <a:avLst/>
          </a:prstGeom>
          <a:noFill/>
          <a:ln>
            <a:noFill/>
          </a:ln>
        </p:spPr>
        <p:txBody>
          <a:bodyPr spcFirstLastPara="1" wrap="square" lIns="91425" tIns="91425" rIns="91425" bIns="91425" anchor="t" anchorCtr="0">
            <a:spAutoFit/>
          </a:bodyPr>
          <a:lstStyle/>
          <a:p>
            <a:pPr marL="457200" lvl="0" indent="-355600" algn="just" rtl="0">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Various HIV specific recombinant or synthetic antigens are adsorbed onto nitrocellulose paper antibody when present, attaches to the antigen on the strip and the antigen antibody complex is then detected using enzyme conjugate and substrate.</a:t>
            </a:r>
            <a:endParaRPr sz="2000">
              <a:solidFill>
                <a:schemeClr val="dk1"/>
              </a:solidFill>
              <a:latin typeface="Bookman Old Style"/>
              <a:ea typeface="Bookman Old Style"/>
              <a:cs typeface="Bookman Old Style"/>
              <a:sym typeface="Bookman Old Style"/>
            </a:endParaRPr>
          </a:p>
          <a:p>
            <a:pPr marL="457200" lvl="0" indent="-355600" algn="just" rtl="0">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Similar to an ELISA test, except that the product is insoluble. </a:t>
            </a:r>
            <a:endParaRPr sz="2000">
              <a:solidFill>
                <a:schemeClr val="dk1"/>
              </a:solidFill>
              <a:latin typeface="Bookman Old Style"/>
              <a:ea typeface="Bookman Old Style"/>
              <a:cs typeface="Bookman Old Style"/>
              <a:sym typeface="Bookman Old Style"/>
            </a:endParaRPr>
          </a:p>
          <a:p>
            <a:pPr marL="457200" lvl="0" indent="-355600" algn="just" rtl="0">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The test procedure should be carried out as per the kit insert. </a:t>
            </a:r>
            <a:endParaRPr sz="2000">
              <a:solidFill>
                <a:schemeClr val="dk1"/>
              </a:solidFill>
              <a:latin typeface="Bookman Old Style"/>
              <a:ea typeface="Bookman Old Style"/>
              <a:cs typeface="Bookman Old Style"/>
              <a:sym typeface="Bookman Old Style"/>
            </a:endParaRPr>
          </a:p>
          <a:p>
            <a:pPr marL="457200" lvl="0" indent="-355600" algn="just" rtl="0">
              <a:lnSpc>
                <a:spcPct val="115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WB tests detect the presence of antibodies against specific HIV proteins, which are seen as bands on the test strip.</a:t>
            </a:r>
            <a:endParaRPr sz="2000">
              <a:solidFill>
                <a:schemeClr val="dk1"/>
              </a:solidFill>
              <a:latin typeface="Bookman Old Style"/>
              <a:ea typeface="Bookman Old Style"/>
              <a:cs typeface="Bookman Old Style"/>
              <a:sym typeface="Bookman Old Style"/>
            </a:endParaRPr>
          </a:p>
          <a:p>
            <a:pPr marL="0" lvl="0" indent="0" algn="just" rtl="0">
              <a:lnSpc>
                <a:spcPct val="115000"/>
              </a:lnSpc>
              <a:spcBef>
                <a:spcPts val="0"/>
              </a:spcBef>
              <a:spcAft>
                <a:spcPts val="0"/>
              </a:spcAft>
              <a:buNone/>
            </a:pP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67"/>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91" name="Google Shape;591;p67"/>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NUCLEIC ACID TESTS</a:t>
            </a:r>
            <a:endParaRPr sz="4400" b="1">
              <a:solidFill>
                <a:schemeClr val="lt1"/>
              </a:solidFill>
              <a:latin typeface="Bookman Old Style"/>
              <a:ea typeface="Bookman Old Style"/>
              <a:cs typeface="Bookman Old Style"/>
              <a:sym typeface="Bookman Old Style"/>
            </a:endParaRPr>
          </a:p>
        </p:txBody>
      </p:sp>
      <p:graphicFrame>
        <p:nvGraphicFramePr>
          <p:cNvPr id="592" name="Google Shape;592;p67"/>
          <p:cNvGraphicFramePr/>
          <p:nvPr/>
        </p:nvGraphicFramePr>
        <p:xfrm>
          <a:off x="437900" y="1714500"/>
          <a:ext cx="8351400" cy="5095327"/>
        </p:xfrm>
        <a:graphic>
          <a:graphicData uri="http://schemas.openxmlformats.org/drawingml/2006/table">
            <a:tbl>
              <a:tblPr>
                <a:noFill/>
                <a:tableStyleId>{F0B4BBB6-527C-4B3C-9E36-177CAE245AE9}</a:tableStyleId>
              </a:tblPr>
              <a:tblGrid>
                <a:gridCol w="1246925">
                  <a:extLst>
                    <a:ext uri="{9D8B030D-6E8A-4147-A177-3AD203B41FA5}">
                      <a16:colId xmlns:a16="http://schemas.microsoft.com/office/drawing/2014/main" val="20000"/>
                    </a:ext>
                  </a:extLst>
                </a:gridCol>
                <a:gridCol w="1768850">
                  <a:extLst>
                    <a:ext uri="{9D8B030D-6E8A-4147-A177-3AD203B41FA5}">
                      <a16:colId xmlns:a16="http://schemas.microsoft.com/office/drawing/2014/main" val="20001"/>
                    </a:ext>
                  </a:extLst>
                </a:gridCol>
                <a:gridCol w="1797900">
                  <a:extLst>
                    <a:ext uri="{9D8B030D-6E8A-4147-A177-3AD203B41FA5}">
                      <a16:colId xmlns:a16="http://schemas.microsoft.com/office/drawing/2014/main" val="20002"/>
                    </a:ext>
                  </a:extLst>
                </a:gridCol>
                <a:gridCol w="3537725">
                  <a:extLst>
                    <a:ext uri="{9D8B030D-6E8A-4147-A177-3AD203B41FA5}">
                      <a16:colId xmlns:a16="http://schemas.microsoft.com/office/drawing/2014/main" val="20003"/>
                    </a:ext>
                  </a:extLst>
                </a:gridCol>
              </a:tblGrid>
              <a:tr h="381000">
                <a:tc>
                  <a:txBody>
                    <a:bodyPr/>
                    <a:lstStyle/>
                    <a:p>
                      <a:pPr marL="0" lvl="0" indent="0" algn="ctr" rtl="0">
                        <a:lnSpc>
                          <a:spcPct val="150000"/>
                        </a:lnSpc>
                        <a:spcBef>
                          <a:spcPts val="0"/>
                        </a:spcBef>
                        <a:spcAft>
                          <a:spcPts val="0"/>
                        </a:spcAft>
                        <a:buNone/>
                      </a:pPr>
                      <a:r>
                        <a:rPr lang="en-US" sz="1600" b="1">
                          <a:solidFill>
                            <a:schemeClr val="dk1"/>
                          </a:solidFill>
                          <a:latin typeface="Times New Roman"/>
                          <a:ea typeface="Times New Roman"/>
                          <a:cs typeface="Times New Roman"/>
                          <a:sym typeface="Times New Roman"/>
                        </a:rPr>
                        <a:t>Type of test</a:t>
                      </a:r>
                      <a:endParaRPr sz="1600"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sz="1600" b="1">
                          <a:solidFill>
                            <a:schemeClr val="dk1"/>
                          </a:solidFill>
                          <a:latin typeface="Times New Roman"/>
                          <a:ea typeface="Times New Roman"/>
                          <a:cs typeface="Times New Roman"/>
                          <a:sym typeface="Times New Roman"/>
                        </a:rPr>
                        <a:t>Target of detection</a:t>
                      </a:r>
                      <a:endParaRPr sz="1600"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sz="1600" b="1">
                          <a:solidFill>
                            <a:schemeClr val="dk1"/>
                          </a:solidFill>
                          <a:latin typeface="Times New Roman"/>
                          <a:ea typeface="Times New Roman"/>
                          <a:cs typeface="Times New Roman"/>
                          <a:sym typeface="Times New Roman"/>
                        </a:rPr>
                        <a:t>Approximate time to positivity following infection (days)</a:t>
                      </a:r>
                      <a:endParaRPr sz="1600"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sz="1600" b="1">
                          <a:solidFill>
                            <a:schemeClr val="dk1"/>
                          </a:solidFill>
                          <a:latin typeface="Times New Roman"/>
                          <a:ea typeface="Times New Roman"/>
                          <a:cs typeface="Times New Roman"/>
                          <a:sym typeface="Times New Roman"/>
                        </a:rPr>
                        <a:t>Additional information</a:t>
                      </a:r>
                      <a:endParaRPr sz="1600"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rowSpan="2">
                  <a:txBody>
                    <a:bodyPr/>
                    <a:lstStyle/>
                    <a:p>
                      <a:pPr marL="0" lvl="0" indent="0" algn="l" rtl="0">
                        <a:spcBef>
                          <a:spcPts val="0"/>
                        </a:spcBef>
                        <a:spcAft>
                          <a:spcPts val="0"/>
                        </a:spcAft>
                        <a:buNone/>
                      </a:pPr>
                      <a:r>
                        <a:rPr lang="en-US" sz="1600">
                          <a:solidFill>
                            <a:schemeClr val="dk1"/>
                          </a:solidFill>
                          <a:latin typeface="Times New Roman"/>
                          <a:ea typeface="Times New Roman"/>
                          <a:cs typeface="Times New Roman"/>
                          <a:sym typeface="Times New Roman"/>
                        </a:rPr>
                        <a:t>Qualitative tests</a:t>
                      </a:r>
                      <a:endParaRPr sz="1600">
                        <a:solidFill>
                          <a:schemeClr val="dk1"/>
                        </a:solidFill>
                        <a:latin typeface="Times New Roman"/>
                        <a:ea typeface="Times New Roman"/>
                        <a:cs typeface="Times New Roman"/>
                        <a:sym typeface="Times New Roman"/>
                      </a:endParaRPr>
                    </a:p>
                  </a:txBody>
                  <a:tcPr marL="80000" marR="80000" marT="40000" marB="40000"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sz="1600">
                          <a:solidFill>
                            <a:schemeClr val="dk1"/>
                          </a:solidFill>
                          <a:latin typeface="Times New Roman"/>
                          <a:ea typeface="Times New Roman"/>
                          <a:cs typeface="Times New Roman"/>
                          <a:sym typeface="Times New Roman"/>
                        </a:rPr>
                        <a:t>HIV RNA</a:t>
                      </a:r>
                      <a:endParaRPr sz="16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US" sz="1600">
                          <a:solidFill>
                            <a:schemeClr val="dk1"/>
                          </a:solidFill>
                          <a:latin typeface="Times New Roman"/>
                          <a:ea typeface="Times New Roman"/>
                          <a:cs typeface="Times New Roman"/>
                          <a:sym typeface="Times New Roman"/>
                        </a:rPr>
                        <a:t>Transcription Mediated Amplification Assay (TMA)</a:t>
                      </a:r>
                      <a:endParaRPr sz="1600">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sz="1600">
                          <a:solidFill>
                            <a:schemeClr val="dk1"/>
                          </a:solidFill>
                          <a:latin typeface="Times New Roman"/>
                          <a:ea typeface="Times New Roman"/>
                          <a:cs typeface="Times New Roman"/>
                          <a:sym typeface="Times New Roman"/>
                        </a:rPr>
                        <a:t>10 to 33</a:t>
                      </a:r>
                      <a:endParaRPr sz="1600">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457200" lvl="0" indent="-330200" algn="l" rtl="0">
                        <a:lnSpc>
                          <a:spcPct val="115000"/>
                        </a:lnSpc>
                        <a:spcBef>
                          <a:spcPts val="2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Typically reserved for evaluation of possible acute HIV infection or as part of HIV screening for blood donors or individuals being evaluated for or taking HIV PrEP (especially injectable PrEP).</a:t>
                      </a:r>
                      <a:endParaRPr sz="1600">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vMerge="1">
                  <a:txBody>
                    <a:bodyPr/>
                    <a:lstStyle/>
                    <a:p>
                      <a:endParaRPr lang="en-US"/>
                    </a:p>
                  </a:txBody>
                  <a:tcPr/>
                </a:tc>
                <a:tc>
                  <a:txBody>
                    <a:bodyPr/>
                    <a:lstStyle/>
                    <a:p>
                      <a:pPr marL="0" lvl="0" indent="0" algn="l" rtl="0">
                        <a:lnSpc>
                          <a:spcPct val="150000"/>
                        </a:lnSpc>
                        <a:spcBef>
                          <a:spcPts val="0"/>
                        </a:spcBef>
                        <a:spcAft>
                          <a:spcPts val="0"/>
                        </a:spcAft>
                        <a:buNone/>
                      </a:pPr>
                      <a:r>
                        <a:rPr lang="en-US" sz="1600">
                          <a:solidFill>
                            <a:schemeClr val="dk1"/>
                          </a:solidFill>
                          <a:latin typeface="Times New Roman"/>
                          <a:ea typeface="Times New Roman"/>
                          <a:cs typeface="Times New Roman"/>
                          <a:sym typeface="Times New Roman"/>
                        </a:rPr>
                        <a:t>HIV DNA</a:t>
                      </a:r>
                      <a:endParaRPr sz="16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r>
                        <a:rPr lang="en-US" sz="1600">
                          <a:solidFill>
                            <a:schemeClr val="dk1"/>
                          </a:solidFill>
                          <a:latin typeface="Times New Roman"/>
                          <a:ea typeface="Times New Roman"/>
                          <a:cs typeface="Times New Roman"/>
                          <a:sym typeface="Times New Roman"/>
                        </a:rPr>
                        <a:t>Polymerase Chain Reaction (PCR)</a:t>
                      </a:r>
                      <a:endParaRPr sz="1600">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sz="1600">
                          <a:solidFill>
                            <a:schemeClr val="dk1"/>
                          </a:solidFill>
                          <a:latin typeface="Times New Roman"/>
                          <a:ea typeface="Times New Roman"/>
                          <a:cs typeface="Times New Roman"/>
                          <a:sym typeface="Times New Roman"/>
                        </a:rPr>
                        <a:t>10 to 33</a:t>
                      </a:r>
                      <a:endParaRPr sz="1600">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457200" lvl="0" indent="-330200" algn="l" rtl="0">
                        <a:lnSpc>
                          <a:spcPct val="115000"/>
                        </a:lnSpc>
                        <a:spcBef>
                          <a:spcPts val="20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Not intended for initial screening or routine testing of adults.</a:t>
                      </a:r>
                      <a:endParaRPr sz="1600">
                        <a:solidFill>
                          <a:schemeClr val="dk1"/>
                        </a:solidFill>
                        <a:latin typeface="Times New Roman"/>
                        <a:ea typeface="Times New Roman"/>
                        <a:cs typeface="Times New Roman"/>
                        <a:sym typeface="Times New Roman"/>
                      </a:endParaRPr>
                    </a:p>
                    <a:p>
                      <a:pPr marL="457200" lvl="0" indent="-330200" algn="l" rtl="0">
                        <a:lnSpc>
                          <a:spcPct val="115000"/>
                        </a:lnSpc>
                        <a:spcBef>
                          <a:spcPts val="0"/>
                        </a:spcBef>
                        <a:spcAft>
                          <a:spcPts val="0"/>
                        </a:spcAft>
                        <a:buClr>
                          <a:schemeClr val="dk1"/>
                        </a:buClr>
                        <a:buSzPts val="1600"/>
                        <a:buFont typeface="Times New Roman"/>
                        <a:buChar char="■"/>
                      </a:pPr>
                      <a:r>
                        <a:rPr lang="en-US" sz="1600">
                          <a:solidFill>
                            <a:schemeClr val="dk1"/>
                          </a:solidFill>
                          <a:latin typeface="Times New Roman"/>
                          <a:ea typeface="Times New Roman"/>
                          <a:cs typeface="Times New Roman"/>
                          <a:sym typeface="Times New Roman"/>
                        </a:rPr>
                        <a:t>Reserved for evaluation of indeterminate test results, particularly in setting of risk factors for HIV.</a:t>
                      </a:r>
                      <a:endParaRPr sz="1600">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pic>
        <p:nvPicPr>
          <p:cNvPr id="598" name="Google Shape;598;p68"/>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599" name="Google Shape;599;p68"/>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NUCLEIC ACID TESTS</a:t>
            </a:r>
            <a:endParaRPr sz="4400" b="1">
              <a:solidFill>
                <a:schemeClr val="lt1"/>
              </a:solidFill>
              <a:latin typeface="Bookman Old Style"/>
              <a:ea typeface="Bookman Old Style"/>
              <a:cs typeface="Bookman Old Style"/>
              <a:sym typeface="Bookman Old Style"/>
            </a:endParaRPr>
          </a:p>
        </p:txBody>
      </p:sp>
      <p:pic>
        <p:nvPicPr>
          <p:cNvPr id="600" name="Google Shape;600;p68"/>
          <p:cNvPicPr preferRelativeResize="0"/>
          <p:nvPr/>
        </p:nvPicPr>
        <p:blipFill>
          <a:blip r:embed="rId4">
            <a:alphaModFix/>
          </a:blip>
          <a:stretch>
            <a:fillRect/>
          </a:stretch>
        </p:blipFill>
        <p:spPr>
          <a:xfrm>
            <a:off x="2752725" y="2109325"/>
            <a:ext cx="3638550" cy="4391025"/>
          </a:xfrm>
          <a:prstGeom prst="rect">
            <a:avLst/>
          </a:prstGeom>
          <a:noFill/>
          <a:ln>
            <a:noFill/>
          </a:ln>
        </p:spPr>
      </p:pic>
      <p:pic>
        <p:nvPicPr>
          <p:cNvPr id="601" name="Google Shape;601;p68"/>
          <p:cNvPicPr preferRelativeResize="0"/>
          <p:nvPr/>
        </p:nvPicPr>
        <p:blipFill>
          <a:blip r:embed="rId5">
            <a:alphaModFix/>
          </a:blip>
          <a:stretch>
            <a:fillRect/>
          </a:stretch>
        </p:blipFill>
        <p:spPr>
          <a:xfrm>
            <a:off x="3453650" y="2196325"/>
            <a:ext cx="2203500" cy="404775"/>
          </a:xfrm>
          <a:prstGeom prst="rect">
            <a:avLst/>
          </a:prstGeom>
          <a:noFill/>
          <a:ln>
            <a:noFill/>
          </a:ln>
        </p:spPr>
      </p:pic>
      <p:pic>
        <p:nvPicPr>
          <p:cNvPr id="602" name="Google Shape;602;p68"/>
          <p:cNvPicPr preferRelativeResize="0"/>
          <p:nvPr/>
        </p:nvPicPr>
        <p:blipFill>
          <a:blip r:embed="rId6">
            <a:alphaModFix/>
          </a:blip>
          <a:stretch>
            <a:fillRect/>
          </a:stretch>
        </p:blipFill>
        <p:spPr>
          <a:xfrm>
            <a:off x="3826088" y="2242750"/>
            <a:ext cx="1491815" cy="3119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69"/>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609" name="Google Shape;609;p69"/>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NUCLEIC ACID TESTS</a:t>
            </a:r>
            <a:endParaRPr sz="4400" b="1">
              <a:solidFill>
                <a:schemeClr val="lt1"/>
              </a:solidFill>
              <a:latin typeface="Bookman Old Style"/>
              <a:ea typeface="Bookman Old Style"/>
              <a:cs typeface="Bookman Old Style"/>
              <a:sym typeface="Bookman Old Style"/>
            </a:endParaRPr>
          </a:p>
        </p:txBody>
      </p:sp>
      <p:graphicFrame>
        <p:nvGraphicFramePr>
          <p:cNvPr id="610" name="Google Shape;610;p69"/>
          <p:cNvGraphicFramePr/>
          <p:nvPr/>
        </p:nvGraphicFramePr>
        <p:xfrm>
          <a:off x="437900" y="1714500"/>
          <a:ext cx="8351400" cy="3671551"/>
        </p:xfrm>
        <a:graphic>
          <a:graphicData uri="http://schemas.openxmlformats.org/drawingml/2006/table">
            <a:tbl>
              <a:tblPr>
                <a:noFill/>
                <a:tableStyleId>{F0B4BBB6-527C-4B3C-9E36-177CAE245AE9}</a:tableStyleId>
              </a:tblPr>
              <a:tblGrid>
                <a:gridCol w="1116425">
                  <a:extLst>
                    <a:ext uri="{9D8B030D-6E8A-4147-A177-3AD203B41FA5}">
                      <a16:colId xmlns:a16="http://schemas.microsoft.com/office/drawing/2014/main" val="20000"/>
                    </a:ext>
                  </a:extLst>
                </a:gridCol>
                <a:gridCol w="1014925">
                  <a:extLst>
                    <a:ext uri="{9D8B030D-6E8A-4147-A177-3AD203B41FA5}">
                      <a16:colId xmlns:a16="http://schemas.microsoft.com/office/drawing/2014/main" val="20001"/>
                    </a:ext>
                  </a:extLst>
                </a:gridCol>
                <a:gridCol w="1304925">
                  <a:extLst>
                    <a:ext uri="{9D8B030D-6E8A-4147-A177-3AD203B41FA5}">
                      <a16:colId xmlns:a16="http://schemas.microsoft.com/office/drawing/2014/main" val="20002"/>
                    </a:ext>
                  </a:extLst>
                </a:gridCol>
                <a:gridCol w="4915125">
                  <a:extLst>
                    <a:ext uri="{9D8B030D-6E8A-4147-A177-3AD203B41FA5}">
                      <a16:colId xmlns:a16="http://schemas.microsoft.com/office/drawing/2014/main" val="20003"/>
                    </a:ext>
                  </a:extLst>
                </a:gridCol>
              </a:tblGrid>
              <a:tr h="381000">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Type of test</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Target of detection</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Approximate time to positivity following infection (days)</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ctr" rtl="0">
                        <a:lnSpc>
                          <a:spcPct val="150000"/>
                        </a:lnSpc>
                        <a:spcBef>
                          <a:spcPts val="0"/>
                        </a:spcBef>
                        <a:spcAft>
                          <a:spcPts val="0"/>
                        </a:spcAft>
                        <a:buNone/>
                      </a:pPr>
                      <a:r>
                        <a:rPr lang="en-US" b="1">
                          <a:solidFill>
                            <a:schemeClr val="dk1"/>
                          </a:solidFill>
                          <a:latin typeface="Times New Roman"/>
                          <a:ea typeface="Times New Roman"/>
                          <a:cs typeface="Times New Roman"/>
                          <a:sym typeface="Times New Roman"/>
                        </a:rPr>
                        <a:t>Additional information</a:t>
                      </a:r>
                      <a:endParaRPr b="1">
                        <a:solidFill>
                          <a:schemeClr val="dk1"/>
                        </a:solidFill>
                        <a:latin typeface="Times New Roman"/>
                        <a:ea typeface="Times New Roman"/>
                        <a:cs typeface="Times New Roman"/>
                        <a:sym typeface="Times New Roman"/>
                      </a:endParaRPr>
                    </a:p>
                  </a:txBody>
                  <a:tcPr marL="64775" marR="64775" marT="47625" marB="53975" anchor="ctr">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Quantitative tests</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HIV RNA</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0" lvl="0" indent="0" algn="l" rtl="0">
                        <a:lnSpc>
                          <a:spcPct val="150000"/>
                        </a:lnSpc>
                        <a:spcBef>
                          <a:spcPts val="0"/>
                        </a:spcBef>
                        <a:spcAft>
                          <a:spcPts val="0"/>
                        </a:spcAft>
                        <a:buNone/>
                      </a:pPr>
                      <a:r>
                        <a:rPr lang="en-US">
                          <a:solidFill>
                            <a:schemeClr val="dk1"/>
                          </a:solidFill>
                          <a:latin typeface="Times New Roman"/>
                          <a:ea typeface="Times New Roman"/>
                          <a:cs typeface="Times New Roman"/>
                          <a:sym typeface="Times New Roman"/>
                        </a:rPr>
                        <a:t>10 to 33</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tc>
                  <a:txBody>
                    <a:bodyPr/>
                    <a:lstStyle/>
                    <a:p>
                      <a:pPr marL="457200" lvl="0" indent="-317500" algn="l" rtl="0">
                        <a:lnSpc>
                          <a:spcPct val="115000"/>
                        </a:lnSpc>
                        <a:spcBef>
                          <a:spcPts val="20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Used to quantify HIV-1 RNA or HIV-2 RNA from plasma samples.</a:t>
                      </a:r>
                      <a:endParaRPr>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Primarily used for monitoring response to treatment in persons with HIV-1.</a:t>
                      </a:r>
                      <a:endParaRPr>
                        <a:solidFill>
                          <a:schemeClr val="dk1"/>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chemeClr val="dk1"/>
                        </a:buClr>
                        <a:buSzPts val="1400"/>
                        <a:buFont typeface="Times New Roman"/>
                        <a:buChar char="■"/>
                      </a:pPr>
                      <a:r>
                        <a:rPr lang="en-US">
                          <a:solidFill>
                            <a:schemeClr val="dk1"/>
                          </a:solidFill>
                          <a:latin typeface="Times New Roman"/>
                          <a:ea typeface="Times New Roman"/>
                          <a:cs typeface="Times New Roman"/>
                          <a:sym typeface="Times New Roman"/>
                        </a:rPr>
                        <a:t>Quantitative tests are more readily available than qualitative tests. In addition, they are generally preferred if concern for acute HIV infection since they give an HIV RNA level that serves as pre-treatment baseline.</a:t>
                      </a:r>
                      <a:endParaRPr>
                        <a:solidFill>
                          <a:schemeClr val="dk1"/>
                        </a:solidFill>
                        <a:latin typeface="Times New Roman"/>
                        <a:ea typeface="Times New Roman"/>
                        <a:cs typeface="Times New Roman"/>
                        <a:sym typeface="Times New Roman"/>
                      </a:endParaRPr>
                    </a:p>
                  </a:txBody>
                  <a:tcPr marL="64775" marR="64775" marT="32375" marB="32375">
                    <a:lnL w="7625" cap="flat" cmpd="sng">
                      <a:solidFill>
                        <a:schemeClr val="dk1"/>
                      </a:solidFill>
                      <a:prstDash val="solid"/>
                      <a:round/>
                      <a:headEnd type="none" w="sm" len="sm"/>
                      <a:tailEnd type="none" w="sm" len="sm"/>
                    </a:lnL>
                    <a:lnR w="7625" cap="flat" cmpd="sng">
                      <a:solidFill>
                        <a:schemeClr val="dk1"/>
                      </a:solidFill>
                      <a:prstDash val="solid"/>
                      <a:round/>
                      <a:headEnd type="none" w="sm" len="sm"/>
                      <a:tailEnd type="none" w="sm" len="sm"/>
                    </a:lnR>
                    <a:lnT w="7625" cap="flat" cmpd="sng">
                      <a:solidFill>
                        <a:schemeClr val="dk1"/>
                      </a:solidFill>
                      <a:prstDash val="solid"/>
                      <a:round/>
                      <a:headEnd type="none" w="sm" len="sm"/>
                      <a:tailEnd type="none" w="sm" len="sm"/>
                    </a:lnT>
                    <a:lnB w="76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4"/>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19" name="Google Shape;319;p34"/>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FIEBIG STAGING </a:t>
            </a:r>
            <a:endParaRPr sz="4400" b="1">
              <a:solidFill>
                <a:schemeClr val="lt1"/>
              </a:solidFill>
              <a:latin typeface="Bookman Old Style"/>
              <a:ea typeface="Bookman Old Style"/>
              <a:cs typeface="Bookman Old Style"/>
              <a:sym typeface="Bookman Old Style"/>
            </a:endParaRPr>
          </a:p>
        </p:txBody>
      </p:sp>
      <p:sp>
        <p:nvSpPr>
          <p:cNvPr id="320" name="Google Shape;320;p34"/>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726"/>
              </a:spcBef>
              <a:spcAft>
                <a:spcPts val="0"/>
              </a:spcAft>
              <a:buClr>
                <a:schemeClr val="dk1"/>
              </a:buClr>
              <a:buFont typeface="Arial"/>
              <a:buNone/>
            </a:pPr>
            <a:r>
              <a:rPr lang="en-US" sz="2000" b="1">
                <a:solidFill>
                  <a:schemeClr val="dk1"/>
                </a:solidFill>
                <a:latin typeface="Bookman Old Style"/>
                <a:ea typeface="Bookman Old Style"/>
                <a:cs typeface="Bookman Old Style"/>
                <a:sym typeface="Bookman Old Style"/>
              </a:rPr>
              <a:t>FIEBIG STAGING</a:t>
            </a:r>
            <a:endParaRPr sz="2000" b="1">
              <a:solidFill>
                <a:schemeClr val="dk1"/>
              </a:solidFill>
              <a:latin typeface="Bookman Old Style"/>
              <a:ea typeface="Bookman Old Style"/>
              <a:cs typeface="Bookman Old Style"/>
              <a:sym typeface="Bookman Old Style"/>
            </a:endParaRPr>
          </a:p>
          <a:p>
            <a:pPr marL="0" marR="0" lvl="0" indent="0" algn="just" rtl="0">
              <a:lnSpc>
                <a:spcPct val="15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Classification system with 6 stages of early HIV infection that were based on the timing and results of HIV diagnostic tests.</a:t>
            </a:r>
            <a:endParaRPr sz="2000">
              <a:solidFill>
                <a:schemeClr val="dk1"/>
              </a:solidFill>
              <a:latin typeface="Bookman Old Style"/>
              <a:ea typeface="Bookman Old Style"/>
              <a:cs typeface="Bookman Old Style"/>
              <a:sym typeface="Bookman Old Style"/>
            </a:endParaRPr>
          </a:p>
          <a:p>
            <a:pPr marL="457200" lvl="0" indent="-355600" algn="l" rtl="0">
              <a:lnSpc>
                <a:spcPct val="150000"/>
              </a:lnSpc>
              <a:spcBef>
                <a:spcPts val="726"/>
              </a:spcBef>
              <a:spcAft>
                <a:spcPts val="0"/>
              </a:spcAft>
              <a:buClr>
                <a:schemeClr val="dk1"/>
              </a:buClr>
              <a:buSzPts val="2000"/>
              <a:buFont typeface="Bookman Old Style"/>
              <a:buChar char="●"/>
            </a:pPr>
            <a:r>
              <a:rPr lang="en-US" sz="2000" b="1">
                <a:solidFill>
                  <a:schemeClr val="dk1"/>
                </a:solidFill>
                <a:latin typeface="Bookman Old Style"/>
                <a:ea typeface="Bookman Old Style"/>
                <a:cs typeface="Bookman Old Style"/>
                <a:sym typeface="Bookman Old Style"/>
              </a:rPr>
              <a:t>Fiebig I</a:t>
            </a:r>
            <a:r>
              <a:rPr lang="en-US" sz="2000">
                <a:solidFill>
                  <a:schemeClr val="dk1"/>
                </a:solidFill>
                <a:latin typeface="Bookman Old Style"/>
                <a:ea typeface="Bookman Old Style"/>
                <a:cs typeface="Bookman Old Style"/>
                <a:sym typeface="Bookman Old Style"/>
              </a:rPr>
              <a:t>: </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Acute infection stage.</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HIV RNA detectable, HIV antibodies and p24 antigen not yet developed.</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Occurs within the first few days to 2 weeks post-exposure.</a:t>
            </a:r>
            <a:endParaRPr sz="2000">
              <a:solidFill>
                <a:schemeClr val="dk1"/>
              </a:solidFill>
              <a:latin typeface="Bookman Old Style"/>
              <a:ea typeface="Bookman Old Style"/>
              <a:cs typeface="Bookman Old Style"/>
              <a:sym typeface="Bookman Old Style"/>
            </a:endParaRPr>
          </a:p>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70"/>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617" name="Google Shape;617;p70"/>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NUCLEIC ACID TESTS</a:t>
            </a:r>
            <a:endParaRPr sz="4400" b="1">
              <a:solidFill>
                <a:schemeClr val="lt1"/>
              </a:solidFill>
              <a:latin typeface="Bookman Old Style"/>
              <a:ea typeface="Bookman Old Style"/>
              <a:cs typeface="Bookman Old Style"/>
              <a:sym typeface="Bookman Old Style"/>
            </a:endParaRPr>
          </a:p>
        </p:txBody>
      </p:sp>
      <p:sp>
        <p:nvSpPr>
          <p:cNvPr id="618" name="Google Shape;618;p70"/>
          <p:cNvSpPr txBox="1"/>
          <p:nvPr/>
        </p:nvSpPr>
        <p:spPr>
          <a:xfrm>
            <a:off x="391475" y="1865850"/>
            <a:ext cx="8397900" cy="3724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000">
                <a:solidFill>
                  <a:schemeClr val="dk1"/>
                </a:solidFill>
                <a:latin typeface="Bookman Old Style"/>
                <a:ea typeface="Bookman Old Style"/>
                <a:cs typeface="Bookman Old Style"/>
                <a:sym typeface="Bookman Old Style"/>
              </a:rPr>
              <a:t>Quantitative HIV-1 RNA Assays</a:t>
            </a:r>
            <a:endParaRPr sz="2000">
              <a:solidFill>
                <a:schemeClr val="dk1"/>
              </a:solidFill>
              <a:latin typeface="Bookman Old Style"/>
              <a:ea typeface="Bookman Old Style"/>
              <a:cs typeface="Bookman Old Style"/>
              <a:sym typeface="Bookman Old Style"/>
            </a:endParaRPr>
          </a:p>
          <a:p>
            <a:pPr marL="0" lvl="0" indent="0" algn="l" rtl="0">
              <a:lnSpc>
                <a:spcPct val="150000"/>
              </a:lnSpc>
              <a:spcBef>
                <a:spcPts val="0"/>
              </a:spcBef>
              <a:spcAft>
                <a:spcPts val="0"/>
              </a:spcAft>
              <a:buNone/>
            </a:pPr>
            <a:r>
              <a:rPr lang="en-US" sz="2000">
                <a:solidFill>
                  <a:schemeClr val="dk1"/>
                </a:solidFill>
                <a:latin typeface="Bookman Old Style"/>
                <a:ea typeface="Bookman Old Style"/>
                <a:cs typeface="Bookman Old Style"/>
                <a:sym typeface="Bookman Old Style"/>
              </a:rPr>
              <a:t>The methods of amplification of HIV-1 RNA include:</a:t>
            </a:r>
            <a:endParaRPr sz="2000">
              <a:solidFill>
                <a:schemeClr val="dk1"/>
              </a:solidFill>
              <a:latin typeface="Bookman Old Style"/>
              <a:ea typeface="Bookman Old Style"/>
              <a:cs typeface="Bookman Old Style"/>
              <a:sym typeface="Bookman Old Style"/>
            </a:endParaRPr>
          </a:p>
          <a:p>
            <a:pPr marL="457200" lvl="0" indent="-355600" algn="l" rtl="0">
              <a:lnSpc>
                <a:spcPct val="150000"/>
              </a:lnSpc>
              <a:spcBef>
                <a:spcPts val="0"/>
              </a:spcBef>
              <a:spcAft>
                <a:spcPts val="0"/>
              </a:spcAft>
              <a:buClr>
                <a:schemeClr val="dk1"/>
              </a:buClr>
              <a:buSzPts val="2000"/>
              <a:buFont typeface="Bookman Old Style"/>
              <a:buAutoNum type="arabicPeriod"/>
            </a:pPr>
            <a:r>
              <a:rPr lang="en-US" sz="2000">
                <a:solidFill>
                  <a:schemeClr val="dk1"/>
                </a:solidFill>
                <a:latin typeface="Bookman Old Style"/>
                <a:ea typeface="Bookman Old Style"/>
                <a:cs typeface="Bookman Old Style"/>
                <a:sym typeface="Bookman Old Style"/>
              </a:rPr>
              <a:t>Target amplification by</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Reverse transcriptase PCR (RT-PCR)</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Real time PCR (qPCR)</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AutoNum type="alphaLcPeriod"/>
            </a:pPr>
            <a:r>
              <a:rPr lang="en-US" sz="2000">
                <a:solidFill>
                  <a:schemeClr val="dk1"/>
                </a:solidFill>
                <a:latin typeface="Bookman Old Style"/>
                <a:ea typeface="Bookman Old Style"/>
                <a:cs typeface="Bookman Old Style"/>
                <a:sym typeface="Bookman Old Style"/>
              </a:rPr>
              <a:t>Nucleic acid sequence-based amplification (NASBA)</a:t>
            </a:r>
            <a:endParaRPr sz="2000">
              <a:solidFill>
                <a:schemeClr val="dk1"/>
              </a:solidFill>
              <a:latin typeface="Bookman Old Style"/>
              <a:ea typeface="Bookman Old Style"/>
              <a:cs typeface="Bookman Old Style"/>
              <a:sym typeface="Bookman Old Style"/>
            </a:endParaRPr>
          </a:p>
          <a:p>
            <a:pPr marL="457200" lvl="0" indent="-355600" algn="l" rtl="0">
              <a:lnSpc>
                <a:spcPct val="150000"/>
              </a:lnSpc>
              <a:spcBef>
                <a:spcPts val="0"/>
              </a:spcBef>
              <a:spcAft>
                <a:spcPts val="0"/>
              </a:spcAft>
              <a:buClr>
                <a:schemeClr val="dk1"/>
              </a:buClr>
              <a:buSzPts val="2000"/>
              <a:buFont typeface="Bookman Old Style"/>
              <a:buAutoNum type="arabicPeriod"/>
            </a:pPr>
            <a:r>
              <a:rPr lang="en-US" sz="2000">
                <a:solidFill>
                  <a:schemeClr val="dk1"/>
                </a:solidFill>
                <a:latin typeface="Bookman Old Style"/>
                <a:ea typeface="Bookman Old Style"/>
                <a:cs typeface="Bookman Old Style"/>
                <a:sym typeface="Bookman Old Style"/>
              </a:rPr>
              <a:t>Signal amplification by branched-chain DNA technique (bDNA)</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71"/>
          <p:cNvSpPr txBox="1"/>
          <p:nvPr/>
        </p:nvSpPr>
        <p:spPr>
          <a:xfrm>
            <a:off x="356250" y="2082300"/>
            <a:ext cx="8431500" cy="2693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US" sz="4000" b="1">
                <a:solidFill>
                  <a:schemeClr val="lt1"/>
                </a:solidFill>
                <a:latin typeface="Bookman Old Style"/>
                <a:ea typeface="Bookman Old Style"/>
                <a:cs typeface="Bookman Old Style"/>
                <a:sym typeface="Bookman Old Style"/>
              </a:rPr>
              <a:t>FALSE RESULTS</a:t>
            </a:r>
            <a:endParaRPr sz="4000" b="1">
              <a:solidFill>
                <a:schemeClr val="lt1"/>
              </a:solidFill>
              <a:latin typeface="Bookman Old Style"/>
              <a:ea typeface="Bookman Old Style"/>
              <a:cs typeface="Bookman Old Style"/>
              <a:sym typeface="Bookman Old Styl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Google Shape;629;p72"/>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630" name="Google Shape;630;p72"/>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FALSE RESULTS</a:t>
            </a:r>
            <a:endParaRPr sz="4400" b="1">
              <a:solidFill>
                <a:schemeClr val="lt1"/>
              </a:solidFill>
              <a:latin typeface="Bookman Old Style"/>
              <a:ea typeface="Bookman Old Style"/>
              <a:cs typeface="Bookman Old Style"/>
              <a:sym typeface="Bookman Old Style"/>
            </a:endParaRPr>
          </a:p>
        </p:txBody>
      </p:sp>
      <p:sp>
        <p:nvSpPr>
          <p:cNvPr id="631" name="Google Shape;631;p72"/>
          <p:cNvSpPr txBox="1"/>
          <p:nvPr/>
        </p:nvSpPr>
        <p:spPr>
          <a:xfrm>
            <a:off x="437875" y="1984050"/>
            <a:ext cx="8351400" cy="44844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726"/>
              </a:spcBef>
              <a:spcAft>
                <a:spcPts val="0"/>
              </a:spcAft>
              <a:buClr>
                <a:schemeClr val="dk1"/>
              </a:buClr>
              <a:buSzPts val="1100"/>
              <a:buFont typeface="Arial"/>
              <a:buNone/>
            </a:pPr>
            <a:r>
              <a:rPr lang="en-US" sz="2000">
                <a:solidFill>
                  <a:schemeClr val="dk1"/>
                </a:solidFill>
                <a:latin typeface="Bookman Old Style"/>
                <a:ea typeface="Bookman Old Style"/>
                <a:cs typeface="Bookman Old Style"/>
                <a:sym typeface="Bookman Old Style"/>
              </a:rPr>
              <a:t>Result of patient-related factors</a:t>
            </a:r>
            <a:endParaRPr sz="2000">
              <a:solidFill>
                <a:schemeClr val="dk1"/>
              </a:solidFill>
              <a:latin typeface="Bookman Old Style"/>
              <a:ea typeface="Bookman Old Style"/>
              <a:cs typeface="Bookman Old Style"/>
              <a:sym typeface="Bookman Old Style"/>
            </a:endParaRPr>
          </a:p>
          <a:p>
            <a:pPr marL="457200" lvl="0" indent="-355600" algn="just" rtl="0">
              <a:lnSpc>
                <a:spcPct val="15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Lack or low level of HIV antibodies,</a:t>
            </a:r>
            <a:endParaRPr sz="2000">
              <a:solidFill>
                <a:schemeClr val="dk1"/>
              </a:solidFill>
              <a:latin typeface="Bookman Old Style"/>
              <a:ea typeface="Bookman Old Style"/>
              <a:cs typeface="Bookman Old Style"/>
              <a:sym typeface="Bookman Old Style"/>
            </a:endParaRPr>
          </a:p>
          <a:p>
            <a:pPr marL="457200" lvl="0" indent="-355600" algn="just"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Cross-reactive antibodies due to a concurrent condition,</a:t>
            </a:r>
            <a:endParaRPr sz="2000">
              <a:solidFill>
                <a:schemeClr val="dk1"/>
              </a:solidFill>
              <a:latin typeface="Bookman Old Style"/>
              <a:ea typeface="Bookman Old Style"/>
              <a:cs typeface="Bookman Old Style"/>
              <a:sym typeface="Bookman Old Style"/>
            </a:endParaRPr>
          </a:p>
          <a:p>
            <a:pPr marL="457200" lvl="0" indent="-355600" algn="just"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Test has low sensitivity, failure to detect certain subtypes of HIV, laboratory error during testing.</a:t>
            </a:r>
            <a:endParaRPr sz="2000">
              <a:solidFill>
                <a:schemeClr val="dk1"/>
              </a:solidFill>
              <a:latin typeface="Bookman Old Style"/>
              <a:ea typeface="Bookman Old Style"/>
              <a:cs typeface="Bookman Old Style"/>
              <a:sym typeface="Bookman Old Style"/>
            </a:endParaRPr>
          </a:p>
          <a:p>
            <a:pPr marL="0" marR="0" lvl="0" indent="0" algn="just" rtl="0">
              <a:lnSpc>
                <a:spcPct val="15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pic>
        <p:nvPicPr>
          <p:cNvPr id="637" name="Google Shape;637;p73"/>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638" name="Google Shape;638;p73"/>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FALSE NEGATIVE RESULTS</a:t>
            </a:r>
            <a:endParaRPr sz="4400" b="1">
              <a:solidFill>
                <a:schemeClr val="lt1"/>
              </a:solidFill>
              <a:latin typeface="Bookman Old Style"/>
              <a:ea typeface="Bookman Old Style"/>
              <a:cs typeface="Bookman Old Style"/>
              <a:sym typeface="Bookman Old Style"/>
            </a:endParaRPr>
          </a:p>
        </p:txBody>
      </p:sp>
      <p:sp>
        <p:nvSpPr>
          <p:cNvPr id="639" name="Google Shape;639;p73"/>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726"/>
              </a:spcBef>
              <a:spcAft>
                <a:spcPts val="0"/>
              </a:spcAft>
              <a:buClr>
                <a:schemeClr val="dk1"/>
              </a:buClr>
              <a:buSzPts val="1100"/>
              <a:buFont typeface="Arial"/>
              <a:buNone/>
            </a:pPr>
            <a:r>
              <a:rPr lang="en-US" sz="2000">
                <a:solidFill>
                  <a:schemeClr val="dk1"/>
                </a:solidFill>
                <a:latin typeface="Bookman Old Style"/>
                <a:ea typeface="Bookman Old Style"/>
                <a:cs typeface="Bookman Old Style"/>
                <a:sym typeface="Bookman Old Style"/>
              </a:rPr>
              <a:t>False-negative results:</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Most false-negative results are due to being in the "window period" after HIV acquisition.</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Likely in Antibody-only enzyme-linked immunosorbent assays (ELISA) tests.</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Combination antigen/antibody assays has reduced false-negative result by the addition of the p24 antigen test.</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Also in very advanced HIV disease due to waning of the antibody response.</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Seroreversion can also occur when Antiretroviral therapy (ART) is initiated very early during acute infection.</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p74"/>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646" name="Google Shape;646;p74"/>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FALSE POSITIVE RESULTS</a:t>
            </a:r>
            <a:endParaRPr sz="4400" b="1">
              <a:solidFill>
                <a:schemeClr val="lt1"/>
              </a:solidFill>
              <a:latin typeface="Bookman Old Style"/>
              <a:ea typeface="Bookman Old Style"/>
              <a:cs typeface="Bookman Old Style"/>
              <a:sym typeface="Bookman Old Style"/>
            </a:endParaRPr>
          </a:p>
        </p:txBody>
      </p:sp>
      <p:sp>
        <p:nvSpPr>
          <p:cNvPr id="647" name="Google Shape;647;p74"/>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726"/>
              </a:spcBef>
              <a:spcAft>
                <a:spcPts val="0"/>
              </a:spcAft>
              <a:buClr>
                <a:schemeClr val="dk1"/>
              </a:buClr>
              <a:buSzPts val="1100"/>
              <a:buFont typeface="Arial"/>
              <a:buNone/>
            </a:pPr>
            <a:r>
              <a:rPr lang="en-US" sz="2000">
                <a:solidFill>
                  <a:schemeClr val="dk1"/>
                </a:solidFill>
                <a:latin typeface="Bookman Old Style"/>
                <a:ea typeface="Bookman Old Style"/>
                <a:cs typeface="Bookman Old Style"/>
                <a:sym typeface="Bookman Old Style"/>
              </a:rPr>
              <a:t>False-positive results</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 positive antigen/antibody test followed by a negative confirmatory test is an indeterminate result and should be evaluated with an HIV RNA assay.</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Due to</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Cross-reacting alloantibodies from pregnancy.</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Autoantibodies (associated with collagen-vascular diseases, autoimmune diseases, malignancy, certain classes of chemotherapy)</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Receipt of an experimental HIV-1 vaccine</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Influenza vaccination</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Recent SARS-CoV-2 infection</a:t>
            </a:r>
            <a:endParaRPr sz="2000">
              <a:solidFill>
                <a:schemeClr val="dk1"/>
              </a:solidFill>
              <a:latin typeface="Bookman Old Style"/>
              <a:ea typeface="Bookman Old Style"/>
              <a:cs typeface="Bookman Old Style"/>
              <a:sym typeface="Bookman Old Style"/>
            </a:endParaRPr>
          </a:p>
          <a:p>
            <a:pPr marL="914400" lvl="1"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Often a false-positive screening result occurs, and no specific trigger or cause can be identified.</a:t>
            </a:r>
            <a:endParaRPr sz="2000">
              <a:solidFill>
                <a:schemeClr val="dk1"/>
              </a:solidFill>
              <a:latin typeface="Bookman Old Style"/>
              <a:ea typeface="Bookman Old Style"/>
              <a:cs typeface="Bookman Old Style"/>
              <a:sym typeface="Bookman Old Style"/>
            </a:endParaRPr>
          </a:p>
          <a:p>
            <a:pPr marL="0" marR="0" lvl="0" indent="0" algn="just"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75"/>
          <p:cNvSpPr txBox="1"/>
          <p:nvPr/>
        </p:nvSpPr>
        <p:spPr>
          <a:xfrm>
            <a:off x="356250" y="2082300"/>
            <a:ext cx="8431500" cy="2693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US" sz="4000" b="1">
                <a:solidFill>
                  <a:schemeClr val="lt1"/>
                </a:solidFill>
                <a:latin typeface="Bookman Old Style"/>
                <a:ea typeface="Bookman Old Style"/>
                <a:cs typeface="Bookman Old Style"/>
                <a:sym typeface="Bookman Old Style"/>
              </a:rPr>
              <a:t>NACO STRATEGY</a:t>
            </a:r>
            <a:endParaRPr sz="4000" b="1">
              <a:solidFill>
                <a:schemeClr val="lt1"/>
              </a:solidFill>
              <a:latin typeface="Bookman Old Style"/>
              <a:ea typeface="Bookman Old Style"/>
              <a:cs typeface="Bookman Old Style"/>
              <a:sym typeface="Bookman Old Style"/>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8" name="Google Shape;658;p76"/>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659" name="Google Shape;659;p76"/>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NACO STRATEGY</a:t>
            </a:r>
            <a:endParaRPr sz="4400" b="1">
              <a:solidFill>
                <a:schemeClr val="lt1"/>
              </a:solidFill>
              <a:latin typeface="Bookman Old Style"/>
              <a:ea typeface="Bookman Old Style"/>
              <a:cs typeface="Bookman Old Style"/>
              <a:sym typeface="Bookman Old Style"/>
            </a:endParaRPr>
          </a:p>
        </p:txBody>
      </p:sp>
      <p:sp>
        <p:nvSpPr>
          <p:cNvPr id="660" name="Google Shape;660;p76"/>
          <p:cNvSpPr txBox="1"/>
          <p:nvPr/>
        </p:nvSpPr>
        <p:spPr>
          <a:xfrm>
            <a:off x="437875" y="1831650"/>
            <a:ext cx="8351400" cy="4484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National AIDS Control Organisation Testing Strategies</a:t>
            </a:r>
            <a:endParaRPr sz="2000">
              <a:solidFill>
                <a:schemeClr val="dk1"/>
              </a:solidFill>
              <a:latin typeface="Bookman Old Style"/>
              <a:ea typeface="Bookman Old Style"/>
              <a:cs typeface="Bookman Old Style"/>
              <a:sym typeface="Bookman Old Style"/>
            </a:endParaRPr>
          </a:p>
          <a:p>
            <a:pPr marL="0" marR="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The various strategies, so designated, involve the use of categories of tests in various permutations and combinations.</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726"/>
              </a:spcBef>
              <a:spcAft>
                <a:spcPts val="0"/>
              </a:spcAft>
              <a:buClr>
                <a:schemeClr val="dk1"/>
              </a:buClr>
              <a:buSzPts val="2000"/>
              <a:buFont typeface="Bookman Old Style"/>
              <a:buAutoNum type="arabicPeriod"/>
            </a:pPr>
            <a:r>
              <a:rPr lang="en-US" sz="2000">
                <a:solidFill>
                  <a:schemeClr val="dk1"/>
                </a:solidFill>
                <a:latin typeface="Bookman Old Style"/>
                <a:ea typeface="Bookman Old Style"/>
                <a:cs typeface="Bookman Old Style"/>
                <a:sym typeface="Bookman Old Style"/>
              </a:rPr>
              <a:t>ELISA/ Rapid tests (E/R) used in strategy I, II, &amp; III</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AutoNum type="arabicPeriod"/>
            </a:pPr>
            <a:r>
              <a:rPr lang="en-US" sz="2000">
                <a:solidFill>
                  <a:schemeClr val="dk1"/>
                </a:solidFill>
                <a:latin typeface="Bookman Old Style"/>
                <a:ea typeface="Bookman Old Style"/>
                <a:cs typeface="Bookman Old Style"/>
                <a:sym typeface="Bookman Old Style"/>
              </a:rPr>
              <a:t>Confirmatory tests with high specificity, like WBs and line immunoassays, are used in problem cases.</a:t>
            </a:r>
            <a:endParaRPr sz="2000">
              <a:solidFill>
                <a:schemeClr val="dk1"/>
              </a:solidFill>
              <a:latin typeface="Bookman Old Style"/>
              <a:ea typeface="Bookman Old Style"/>
              <a:cs typeface="Bookman Old Style"/>
              <a:sym typeface="Bookman Old Style"/>
            </a:endParaRPr>
          </a:p>
          <a:p>
            <a:pPr marL="0" marR="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NACO recommends the use of ELISA kits with a sensitivity of ≥99.5 percent and the specificity of ≥98 percent and rapid kits with a sensitivity of ≥99.5 percent and the specificity of ≥98 percent.</a:t>
            </a:r>
            <a:endParaRPr sz="2000">
              <a:solidFill>
                <a:schemeClr val="dk1"/>
              </a:solidFill>
              <a:latin typeface="Bookman Old Style"/>
              <a:ea typeface="Bookman Old Style"/>
              <a:cs typeface="Bookman Old Style"/>
              <a:sym typeface="Bookman Old Style"/>
            </a:endParaRPr>
          </a:p>
          <a:p>
            <a:pPr marL="0" marR="0" lvl="0" indent="0" algn="just"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77"/>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667" name="Google Shape;667;p77"/>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NACO STRATEGY</a:t>
            </a:r>
            <a:endParaRPr sz="4400" b="1">
              <a:solidFill>
                <a:schemeClr val="lt1"/>
              </a:solidFill>
              <a:latin typeface="Bookman Old Style"/>
              <a:ea typeface="Bookman Old Style"/>
              <a:cs typeface="Bookman Old Style"/>
              <a:sym typeface="Bookman Old Style"/>
            </a:endParaRPr>
          </a:p>
        </p:txBody>
      </p:sp>
      <p:sp>
        <p:nvSpPr>
          <p:cNvPr id="668" name="Google Shape;668;p77"/>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Strategy I (for blood transfusion/transplant safety)</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The specimen is subjected to one test for HIV reactivity.</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The test used in strategy 1 must have high sensitivity.</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If non reactive, HIV negative. If reactive, HIV positive.</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Used for donation safety. The unit of blood that tests reactive is discarded.</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Donor is to be notified of his result. Proceed to Strategy II, III.</a:t>
            </a:r>
            <a:endParaRPr sz="2000">
              <a:solidFill>
                <a:schemeClr val="dk1"/>
              </a:solidFill>
              <a:latin typeface="Bookman Old Style"/>
              <a:ea typeface="Bookman Old Style"/>
              <a:cs typeface="Bookman Old Style"/>
              <a:sym typeface="Bookman Old Style"/>
            </a:endParaRPr>
          </a:p>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pic>
        <p:nvPicPr>
          <p:cNvPr id="669" name="Google Shape;669;p77"/>
          <p:cNvPicPr preferRelativeResize="0"/>
          <p:nvPr/>
        </p:nvPicPr>
        <p:blipFill rotWithShape="1">
          <a:blip r:embed="rId4">
            <a:alphaModFix/>
          </a:blip>
          <a:srcRect t="4888"/>
          <a:stretch/>
        </p:blipFill>
        <p:spPr>
          <a:xfrm>
            <a:off x="1141175" y="4514975"/>
            <a:ext cx="6861651" cy="226682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78"/>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676" name="Google Shape;676;p78"/>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NACO STRATEGY</a:t>
            </a:r>
            <a:endParaRPr sz="4400" b="1">
              <a:solidFill>
                <a:schemeClr val="lt1"/>
              </a:solidFill>
              <a:latin typeface="Bookman Old Style"/>
              <a:ea typeface="Bookman Old Style"/>
              <a:cs typeface="Bookman Old Style"/>
              <a:sym typeface="Bookman Old Style"/>
            </a:endParaRPr>
          </a:p>
        </p:txBody>
      </p:sp>
      <p:pic>
        <p:nvPicPr>
          <p:cNvPr id="677" name="Google Shape;677;p78"/>
          <p:cNvPicPr preferRelativeResize="0"/>
          <p:nvPr/>
        </p:nvPicPr>
        <p:blipFill rotWithShape="1">
          <a:blip r:embed="rId4">
            <a:alphaModFix/>
          </a:blip>
          <a:srcRect t="8883"/>
          <a:stretch/>
        </p:blipFill>
        <p:spPr>
          <a:xfrm>
            <a:off x="2893350" y="4148799"/>
            <a:ext cx="5695799" cy="2825900"/>
          </a:xfrm>
          <a:prstGeom prst="rect">
            <a:avLst/>
          </a:prstGeom>
          <a:noFill/>
          <a:ln>
            <a:noFill/>
          </a:ln>
        </p:spPr>
      </p:pic>
      <p:sp>
        <p:nvSpPr>
          <p:cNvPr id="678" name="Google Shape;678;p78"/>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Strategy 2 A (used in sentinel surveillance) </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If Reactive under Strategy I, subjected to a second ELISA or rapid test.</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Utilizes system different from the first. i.e., the principle of the test and/or the antigen used is different.</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Positive only if the second ELISA/rapid test also gives a reactive. If non reactive, negative for sentinel surveillance purposes.</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79"/>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685" name="Google Shape;685;p79"/>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NACO STRATEGY</a:t>
            </a:r>
            <a:endParaRPr sz="4400" b="1">
              <a:solidFill>
                <a:schemeClr val="lt1"/>
              </a:solidFill>
              <a:latin typeface="Bookman Old Style"/>
              <a:ea typeface="Bookman Old Style"/>
              <a:cs typeface="Bookman Old Style"/>
              <a:sym typeface="Bookman Old Style"/>
            </a:endParaRPr>
          </a:p>
        </p:txBody>
      </p:sp>
      <p:sp>
        <p:nvSpPr>
          <p:cNvPr id="686" name="Google Shape;686;p79"/>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Strategy 2 B (used for diagnosis in symptomatic patients) </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For Clinically symptomatic suspected AIDS cases.</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Tested with a highly sensitive screening test.</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Negative if the test gives a non-reactive result.</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If Reactive the specimen is tested with another test kit utilising a different System.</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If Reactive, then Positive for HIV.</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If Non reactive subjected to a third tiebreaker test.</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If the third test is reactive, reported as indeterminate and follow up testing is undertaken after 2 to 4 weeks.</a:t>
            </a:r>
            <a:endParaRPr sz="2000">
              <a:solidFill>
                <a:schemeClr val="dk1"/>
              </a:solidFill>
              <a:latin typeface="Bookman Old Style"/>
              <a:ea typeface="Bookman Old Style"/>
              <a:cs typeface="Bookman Old Style"/>
              <a:sym typeface="Bookman Old Style"/>
            </a:endParaRPr>
          </a:p>
          <a:p>
            <a:pPr marL="457200" marR="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If the third tiebreaker test is non-reactive, reported as negative.</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35"/>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27" name="Google Shape;327;p35"/>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FIEBIG STAGING </a:t>
            </a:r>
            <a:endParaRPr sz="4400" b="1">
              <a:solidFill>
                <a:schemeClr val="lt1"/>
              </a:solidFill>
              <a:latin typeface="Bookman Old Style"/>
              <a:ea typeface="Bookman Old Style"/>
              <a:cs typeface="Bookman Old Style"/>
              <a:sym typeface="Bookman Old Style"/>
            </a:endParaRPr>
          </a:p>
        </p:txBody>
      </p:sp>
      <p:sp>
        <p:nvSpPr>
          <p:cNvPr id="328" name="Google Shape;328;p35"/>
          <p:cNvSpPr txBox="1"/>
          <p:nvPr/>
        </p:nvSpPr>
        <p:spPr>
          <a:xfrm>
            <a:off x="437875" y="1831650"/>
            <a:ext cx="8351400" cy="4484400"/>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726"/>
              </a:spcBef>
              <a:spcAft>
                <a:spcPts val="0"/>
              </a:spcAft>
              <a:buClr>
                <a:schemeClr val="dk1"/>
              </a:buClr>
              <a:buSzPts val="2000"/>
              <a:buFont typeface="Bookman Old Style"/>
              <a:buChar char="●"/>
            </a:pPr>
            <a:r>
              <a:rPr lang="en-US" sz="2000" b="1">
                <a:solidFill>
                  <a:schemeClr val="dk1"/>
                </a:solidFill>
                <a:latin typeface="Bookman Old Style"/>
                <a:ea typeface="Bookman Old Style"/>
                <a:cs typeface="Bookman Old Style"/>
                <a:sym typeface="Bookman Old Style"/>
              </a:rPr>
              <a:t>Fiebig II</a:t>
            </a:r>
            <a:r>
              <a:rPr lang="en-US" sz="2000">
                <a:solidFill>
                  <a:schemeClr val="dk1"/>
                </a:solidFill>
                <a:latin typeface="Bookman Old Style"/>
                <a:ea typeface="Bookman Old Style"/>
                <a:cs typeface="Bookman Old Style"/>
                <a:sym typeface="Bookman Old Style"/>
              </a:rPr>
              <a:t>:</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HIV RNA detectable, and p24 antigen can be found in the blood. HIV Antibodies are not detectable.</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Occurs within a few weeks after exposure.</a:t>
            </a:r>
            <a:endParaRPr sz="2000">
              <a:solidFill>
                <a:schemeClr val="dk1"/>
              </a:solidFill>
              <a:latin typeface="Bookman Old Style"/>
              <a:ea typeface="Bookman Old Style"/>
              <a:cs typeface="Bookman Old Style"/>
              <a:sym typeface="Bookman Old Style"/>
            </a:endParaRPr>
          </a:p>
          <a:p>
            <a:pPr marL="457200" lvl="0" indent="-355600" algn="l" rtl="0">
              <a:lnSpc>
                <a:spcPct val="150000"/>
              </a:lnSpc>
              <a:spcBef>
                <a:spcPts val="1000"/>
              </a:spcBef>
              <a:spcAft>
                <a:spcPts val="0"/>
              </a:spcAft>
              <a:buClr>
                <a:schemeClr val="dk1"/>
              </a:buClr>
              <a:buSzPts val="2000"/>
              <a:buFont typeface="Bookman Old Style"/>
              <a:buChar char="●"/>
            </a:pPr>
            <a:r>
              <a:rPr lang="en-US" sz="2000" b="1">
                <a:solidFill>
                  <a:schemeClr val="dk1"/>
                </a:solidFill>
                <a:latin typeface="Bookman Old Style"/>
                <a:ea typeface="Bookman Old Style"/>
                <a:cs typeface="Bookman Old Style"/>
                <a:sym typeface="Bookman Old Style"/>
              </a:rPr>
              <a:t>Fiebig III</a:t>
            </a:r>
            <a:r>
              <a:rPr lang="en-US" sz="2000">
                <a:solidFill>
                  <a:schemeClr val="dk1"/>
                </a:solidFill>
                <a:latin typeface="Bookman Old Style"/>
                <a:ea typeface="Bookman Old Style"/>
                <a:cs typeface="Bookman Old Style"/>
                <a:sym typeface="Bookman Old Style"/>
              </a:rPr>
              <a:t>:</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HIV RNA and p24 antigen detectable, HIV-specific antibodies begin to appear.</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Early phase of seroconversion.</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Antibodies are not yet present in high enough amounts to be detected by standard HIV tests.</a:t>
            </a:r>
            <a:endParaRPr sz="2000">
              <a:solidFill>
                <a:schemeClr val="dk1"/>
              </a:solidFill>
              <a:latin typeface="Bookman Old Style"/>
              <a:ea typeface="Bookman Old Style"/>
              <a:cs typeface="Bookman Old Style"/>
              <a:sym typeface="Bookman Old Style"/>
            </a:endParaRPr>
          </a:p>
          <a:p>
            <a:pPr marL="0" marR="0" lvl="0" indent="0" algn="l" rtl="0">
              <a:lnSpc>
                <a:spcPct val="15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p80"/>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693" name="Google Shape;693;p80"/>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NACO STRATEGY</a:t>
            </a:r>
            <a:endParaRPr sz="4400" b="1">
              <a:solidFill>
                <a:schemeClr val="lt1"/>
              </a:solidFill>
              <a:latin typeface="Bookman Old Style"/>
              <a:ea typeface="Bookman Old Style"/>
              <a:cs typeface="Bookman Old Style"/>
              <a:sym typeface="Bookman Old Style"/>
            </a:endParaRPr>
          </a:p>
        </p:txBody>
      </p:sp>
      <p:pic>
        <p:nvPicPr>
          <p:cNvPr id="694" name="Google Shape;694;p80"/>
          <p:cNvPicPr preferRelativeResize="0"/>
          <p:nvPr/>
        </p:nvPicPr>
        <p:blipFill>
          <a:blip r:embed="rId4">
            <a:alphaModFix/>
          </a:blip>
          <a:stretch>
            <a:fillRect/>
          </a:stretch>
        </p:blipFill>
        <p:spPr>
          <a:xfrm>
            <a:off x="980423" y="1877350"/>
            <a:ext cx="7183155" cy="482825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Google Shape;700;p81"/>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701" name="Google Shape;701;p81"/>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NACO STRATEGY</a:t>
            </a:r>
            <a:endParaRPr sz="4400" b="1">
              <a:solidFill>
                <a:schemeClr val="lt1"/>
              </a:solidFill>
              <a:latin typeface="Bookman Old Style"/>
              <a:ea typeface="Bookman Old Style"/>
              <a:cs typeface="Bookman Old Style"/>
              <a:sym typeface="Bookman Old Style"/>
            </a:endParaRPr>
          </a:p>
        </p:txBody>
      </p:sp>
      <p:sp>
        <p:nvSpPr>
          <p:cNvPr id="702" name="Google Shape;702;p81"/>
          <p:cNvSpPr txBox="1"/>
          <p:nvPr/>
        </p:nvSpPr>
        <p:spPr>
          <a:xfrm>
            <a:off x="437875" y="1679250"/>
            <a:ext cx="8351400" cy="4484400"/>
          </a:xfrm>
          <a:prstGeom prst="rect">
            <a:avLst/>
          </a:prstGeom>
          <a:noFill/>
          <a:ln>
            <a:noFill/>
          </a:ln>
        </p:spPr>
        <p:txBody>
          <a:bodyPr spcFirstLastPara="1" wrap="square" lIns="91425" tIns="45700" rIns="91425" bIns="45700" anchor="t" anchorCtr="0">
            <a:noAutofit/>
          </a:bodyPr>
          <a:lstStyle/>
          <a:p>
            <a:pPr marL="0" marR="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Strategy 3 (used for diagnosis in asymptomatic patients)</a:t>
            </a:r>
            <a:endParaRPr sz="2000">
              <a:solidFill>
                <a:schemeClr val="dk1"/>
              </a:solidFill>
              <a:latin typeface="Bookman Old Style"/>
              <a:ea typeface="Bookman Old Style"/>
              <a:cs typeface="Bookman Old Style"/>
              <a:sym typeface="Bookman Old Style"/>
            </a:endParaRPr>
          </a:p>
          <a:p>
            <a:pPr marL="0" marR="0" lvl="0" indent="0" algn="just"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pic>
        <p:nvPicPr>
          <p:cNvPr id="703" name="Google Shape;703;p81"/>
          <p:cNvPicPr preferRelativeResize="0"/>
          <p:nvPr/>
        </p:nvPicPr>
        <p:blipFill rotWithShape="1">
          <a:blip r:embed="rId4">
            <a:alphaModFix/>
          </a:blip>
          <a:srcRect t="4761"/>
          <a:stretch/>
        </p:blipFill>
        <p:spPr>
          <a:xfrm>
            <a:off x="1365100" y="2234925"/>
            <a:ext cx="6413800" cy="44166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pic>
        <p:nvPicPr>
          <p:cNvPr id="709" name="Google Shape;709;p82"/>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710" name="Google Shape;710;p82"/>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NACO STRATEGY</a:t>
            </a:r>
            <a:endParaRPr sz="4400" b="1">
              <a:solidFill>
                <a:schemeClr val="lt1"/>
              </a:solidFill>
              <a:latin typeface="Bookman Old Style"/>
              <a:ea typeface="Bookman Old Style"/>
              <a:cs typeface="Bookman Old Style"/>
              <a:sym typeface="Bookman Old Style"/>
            </a:endParaRPr>
          </a:p>
        </p:txBody>
      </p:sp>
      <p:sp>
        <p:nvSpPr>
          <p:cNvPr id="711" name="Google Shape;711;p82"/>
          <p:cNvSpPr txBox="1"/>
          <p:nvPr/>
        </p:nvSpPr>
        <p:spPr>
          <a:xfrm>
            <a:off x="437875" y="1831650"/>
            <a:ext cx="8351400" cy="4484400"/>
          </a:xfrm>
          <a:prstGeom prst="rect">
            <a:avLst/>
          </a:prstGeom>
          <a:noFill/>
          <a:ln>
            <a:noFill/>
          </a:ln>
        </p:spPr>
        <p:txBody>
          <a:bodyPr spcFirstLastPara="1" wrap="square" lIns="91425" tIns="45700" rIns="91425" bIns="45700" anchor="t" anchorCtr="0">
            <a:noAutofit/>
          </a:bodyPr>
          <a:lstStyle/>
          <a:p>
            <a:pPr marL="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Test platform  - Elisa | Dot Blot | Comb EIA</a:t>
            </a:r>
            <a:endParaRPr sz="2000">
              <a:solidFill>
                <a:schemeClr val="dk1"/>
              </a:solidFill>
              <a:latin typeface="Bookman Old Style"/>
              <a:ea typeface="Bookman Old Style"/>
              <a:cs typeface="Bookman Old Style"/>
              <a:sym typeface="Bookman Old Style"/>
            </a:endParaRPr>
          </a:p>
          <a:p>
            <a:pPr marL="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Confirm Antibody Detection - Anti HIV Antibiotics</a:t>
            </a:r>
            <a:endParaRPr sz="2000">
              <a:solidFill>
                <a:schemeClr val="dk1"/>
              </a:solidFill>
              <a:latin typeface="Bookman Old Style"/>
              <a:ea typeface="Bookman Old Style"/>
              <a:cs typeface="Bookman Old Style"/>
              <a:sym typeface="Bookman Old Style"/>
            </a:endParaRPr>
          </a:p>
          <a:p>
            <a:pPr marL="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A1 - Combo Immunoassay</a:t>
            </a:r>
            <a:endParaRPr sz="2000">
              <a:solidFill>
                <a:schemeClr val="dk1"/>
              </a:solidFill>
              <a:latin typeface="Bookman Old Style"/>
              <a:ea typeface="Bookman Old Style"/>
              <a:cs typeface="Bookman Old Style"/>
              <a:sym typeface="Bookman Old Style"/>
            </a:endParaRPr>
          </a:p>
          <a:p>
            <a:pPr marL="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A2 - ICT| Elisa</a:t>
            </a:r>
            <a:endParaRPr sz="2000">
              <a:solidFill>
                <a:schemeClr val="dk1"/>
              </a:solidFill>
              <a:latin typeface="Bookman Old Style"/>
              <a:ea typeface="Bookman Old Style"/>
              <a:cs typeface="Bookman Old Style"/>
              <a:sym typeface="Bookman Old Style"/>
            </a:endParaRPr>
          </a:p>
          <a:p>
            <a:pPr marL="0" lvl="0" indent="0" algn="just"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A3 - Dot Blot</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726"/>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Assay A1 should be of high sensitivity and A2 and A3 should be of high specificity.</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A2 &amp; A3 should differentiate between HIV 1 &amp; 2 infection.</a:t>
            </a:r>
            <a:endParaRPr sz="2000">
              <a:solidFill>
                <a:schemeClr val="dk1"/>
              </a:solidFill>
              <a:latin typeface="Bookman Old Style"/>
              <a:ea typeface="Bookman Old Style"/>
              <a:cs typeface="Bookman Old Style"/>
              <a:sym typeface="Bookman Old Style"/>
            </a:endParaRPr>
          </a:p>
          <a:p>
            <a:pPr marL="457200" lvl="0" indent="-355600" algn="just" rtl="0">
              <a:lnSpc>
                <a:spcPct val="11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Testing should be repeated on a second specimen taken after 14 - 28 days.</a:t>
            </a:r>
            <a:endParaRPr sz="2000">
              <a:solidFill>
                <a:schemeClr val="dk1"/>
              </a:solidFill>
              <a:latin typeface="Bookman Old Style"/>
              <a:ea typeface="Bookman Old Style"/>
              <a:cs typeface="Bookman Old Style"/>
              <a:sym typeface="Bookman Old Style"/>
            </a:endParaRPr>
          </a:p>
          <a:p>
            <a:pPr marL="0" marR="0" lvl="0" indent="0" algn="just"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a:p>
            <a:pPr marL="0" marR="0" lvl="0" indent="0" algn="just"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83"/>
          <p:cNvSpPr txBox="1"/>
          <p:nvPr/>
        </p:nvSpPr>
        <p:spPr>
          <a:xfrm>
            <a:off x="356250" y="2082300"/>
            <a:ext cx="8431500" cy="2693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US" sz="4000" b="1">
                <a:solidFill>
                  <a:schemeClr val="lt1"/>
                </a:solidFill>
                <a:latin typeface="Bookman Old Style"/>
                <a:ea typeface="Bookman Old Style"/>
                <a:cs typeface="Bookman Old Style"/>
                <a:sym typeface="Bookman Old Style"/>
              </a:rPr>
              <a:t>THANK YOU</a:t>
            </a:r>
            <a:endParaRPr sz="4000" b="1">
              <a:solidFill>
                <a:schemeClr val="lt1"/>
              </a:solidFill>
              <a:latin typeface="Bookman Old Style"/>
              <a:ea typeface="Bookman Old Style"/>
              <a:cs typeface="Bookman Old Style"/>
              <a:sym typeface="Bookman Old Styl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36"/>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35" name="Google Shape;335;p36"/>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FIEBIG STAGING </a:t>
            </a:r>
            <a:endParaRPr sz="4400" b="1">
              <a:solidFill>
                <a:schemeClr val="lt1"/>
              </a:solidFill>
              <a:latin typeface="Bookman Old Style"/>
              <a:ea typeface="Bookman Old Style"/>
              <a:cs typeface="Bookman Old Style"/>
              <a:sym typeface="Bookman Old Style"/>
            </a:endParaRPr>
          </a:p>
        </p:txBody>
      </p:sp>
      <p:sp>
        <p:nvSpPr>
          <p:cNvPr id="336" name="Google Shape;336;p36"/>
          <p:cNvSpPr txBox="1"/>
          <p:nvPr/>
        </p:nvSpPr>
        <p:spPr>
          <a:xfrm>
            <a:off x="437875" y="1831650"/>
            <a:ext cx="8351400" cy="4484400"/>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726"/>
              </a:spcBef>
              <a:spcAft>
                <a:spcPts val="0"/>
              </a:spcAft>
              <a:buClr>
                <a:schemeClr val="dk1"/>
              </a:buClr>
              <a:buSzPts val="2000"/>
              <a:buFont typeface="Bookman Old Style"/>
              <a:buChar char="●"/>
            </a:pPr>
            <a:r>
              <a:rPr lang="en-US" sz="2000" b="1">
                <a:solidFill>
                  <a:schemeClr val="dk1"/>
                </a:solidFill>
                <a:latin typeface="Bookman Old Style"/>
                <a:ea typeface="Bookman Old Style"/>
                <a:cs typeface="Bookman Old Style"/>
                <a:sym typeface="Bookman Old Style"/>
              </a:rPr>
              <a:t>Fiebig IV</a:t>
            </a:r>
            <a:r>
              <a:rPr lang="en-US" sz="2000">
                <a:solidFill>
                  <a:schemeClr val="dk1"/>
                </a:solidFill>
                <a:latin typeface="Bookman Old Style"/>
                <a:ea typeface="Bookman Old Style"/>
                <a:cs typeface="Bookman Old Style"/>
                <a:sym typeface="Bookman Old Style"/>
              </a:rPr>
              <a:t>:</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HIV RNA, p24 antigen, and HIV antibodies are all detectable.</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Patient starts to test positive for HIV in a standard HIV test.</a:t>
            </a:r>
            <a:endParaRPr sz="2000">
              <a:solidFill>
                <a:schemeClr val="dk1"/>
              </a:solidFill>
              <a:latin typeface="Bookman Old Style"/>
              <a:ea typeface="Bookman Old Style"/>
              <a:cs typeface="Bookman Old Style"/>
              <a:sym typeface="Bookman Old Style"/>
            </a:endParaRPr>
          </a:p>
          <a:p>
            <a:pPr marL="457200" lvl="0" indent="-355600" algn="l" rtl="0">
              <a:lnSpc>
                <a:spcPct val="150000"/>
              </a:lnSpc>
              <a:spcBef>
                <a:spcPts val="1000"/>
              </a:spcBef>
              <a:spcAft>
                <a:spcPts val="0"/>
              </a:spcAft>
              <a:buClr>
                <a:schemeClr val="dk1"/>
              </a:buClr>
              <a:buSzPts val="2000"/>
              <a:buFont typeface="Bookman Old Style"/>
              <a:buChar char="●"/>
            </a:pPr>
            <a:r>
              <a:rPr lang="en-US" sz="2000" b="1">
                <a:solidFill>
                  <a:schemeClr val="dk1"/>
                </a:solidFill>
                <a:latin typeface="Bookman Old Style"/>
                <a:ea typeface="Bookman Old Style"/>
                <a:cs typeface="Bookman Old Style"/>
                <a:sym typeface="Bookman Old Style"/>
              </a:rPr>
              <a:t>Fiebig V</a:t>
            </a:r>
            <a:r>
              <a:rPr lang="en-US" sz="2000">
                <a:solidFill>
                  <a:schemeClr val="dk1"/>
                </a:solidFill>
                <a:latin typeface="Bookman Old Style"/>
                <a:ea typeface="Bookman Old Style"/>
                <a:cs typeface="Bookman Old Style"/>
                <a:sym typeface="Bookman Old Style"/>
              </a:rPr>
              <a:t>:</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HIV antibodies are detectable in significant amounts.</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p24 antigen levels drop.</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Patient typically diagnosed with acute HIV infection based on standard HIV tests.</a:t>
            </a:r>
            <a:endParaRPr sz="2000">
              <a:solidFill>
                <a:schemeClr val="dk1"/>
              </a:solidFill>
              <a:latin typeface="Bookman Old Style"/>
              <a:ea typeface="Bookman Old Style"/>
              <a:cs typeface="Bookman Old Style"/>
              <a:sym typeface="Bookman Old Style"/>
            </a:endParaRPr>
          </a:p>
          <a:p>
            <a:pPr marL="0" marR="0" lvl="0" indent="0" algn="l" rtl="0">
              <a:lnSpc>
                <a:spcPct val="110000"/>
              </a:lnSpc>
              <a:spcBef>
                <a:spcPts val="726"/>
              </a:spcBef>
              <a:spcAft>
                <a:spcPts val="0"/>
              </a:spcAft>
              <a:buNone/>
            </a:pP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37"/>
          <p:cNvPicPr preferRelativeResize="0"/>
          <p:nvPr/>
        </p:nvPicPr>
        <p:blipFill>
          <a:blip r:embed="rId3">
            <a:alphaModFix/>
          </a:blip>
          <a:stretch>
            <a:fillRect/>
          </a:stretch>
        </p:blipFill>
        <p:spPr>
          <a:xfrm>
            <a:off x="0" y="-10875"/>
            <a:ext cx="9143999" cy="1735825"/>
          </a:xfrm>
          <a:prstGeom prst="rect">
            <a:avLst/>
          </a:prstGeom>
          <a:noFill/>
          <a:ln>
            <a:noFill/>
          </a:ln>
        </p:spPr>
      </p:pic>
      <p:sp>
        <p:nvSpPr>
          <p:cNvPr id="343" name="Google Shape;343;p37"/>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FIEBIG STAGING </a:t>
            </a:r>
            <a:endParaRPr sz="4400" b="1">
              <a:solidFill>
                <a:schemeClr val="lt1"/>
              </a:solidFill>
              <a:latin typeface="Bookman Old Style"/>
              <a:ea typeface="Bookman Old Style"/>
              <a:cs typeface="Bookman Old Style"/>
              <a:sym typeface="Bookman Old Style"/>
            </a:endParaRPr>
          </a:p>
        </p:txBody>
      </p:sp>
      <p:sp>
        <p:nvSpPr>
          <p:cNvPr id="344" name="Google Shape;344;p37"/>
          <p:cNvSpPr txBox="1"/>
          <p:nvPr/>
        </p:nvSpPr>
        <p:spPr>
          <a:xfrm>
            <a:off x="437875" y="1831650"/>
            <a:ext cx="8351400" cy="4484400"/>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726"/>
              </a:spcBef>
              <a:spcAft>
                <a:spcPts val="0"/>
              </a:spcAft>
              <a:buClr>
                <a:schemeClr val="dk1"/>
              </a:buClr>
              <a:buSzPts val="2000"/>
              <a:buFont typeface="Bookman Old Style"/>
              <a:buChar char="●"/>
            </a:pPr>
            <a:r>
              <a:rPr lang="en-US" sz="2000" b="1">
                <a:solidFill>
                  <a:schemeClr val="dk1"/>
                </a:solidFill>
                <a:latin typeface="Bookman Old Style"/>
                <a:ea typeface="Bookman Old Style"/>
                <a:cs typeface="Bookman Old Style"/>
                <a:sym typeface="Bookman Old Style"/>
              </a:rPr>
              <a:t>Fiebig VI</a:t>
            </a:r>
            <a:r>
              <a:rPr lang="en-US" sz="2000">
                <a:solidFill>
                  <a:schemeClr val="dk1"/>
                </a:solidFill>
                <a:latin typeface="Bookman Old Style"/>
                <a:ea typeface="Bookman Old Style"/>
                <a:cs typeface="Bookman Old Style"/>
                <a:sym typeface="Bookman Old Style"/>
              </a:rPr>
              <a:t>:</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Characterized by a fully established immune response.</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p24 antigen is no longer detectable.</a:t>
            </a:r>
            <a:endParaRPr sz="2000">
              <a:solidFill>
                <a:schemeClr val="dk1"/>
              </a:solidFill>
              <a:latin typeface="Bookman Old Style"/>
              <a:ea typeface="Bookman Old Style"/>
              <a:cs typeface="Bookman Old Style"/>
              <a:sym typeface="Bookman Old Style"/>
            </a:endParaRPr>
          </a:p>
          <a:p>
            <a:pPr marL="914400" lvl="1" indent="-355600" algn="l" rtl="0">
              <a:lnSpc>
                <a:spcPct val="150000"/>
              </a:lnSpc>
              <a:spcBef>
                <a:spcPts val="0"/>
              </a:spcBef>
              <a:spcAft>
                <a:spcPts val="0"/>
              </a:spcAft>
              <a:buClr>
                <a:schemeClr val="dk1"/>
              </a:buClr>
              <a:buSzPts val="2000"/>
              <a:buFont typeface="Bookman Old Style"/>
              <a:buChar char="➢"/>
            </a:pPr>
            <a:r>
              <a:rPr lang="en-US" sz="2000">
                <a:solidFill>
                  <a:schemeClr val="dk1"/>
                </a:solidFill>
                <a:latin typeface="Bookman Old Style"/>
                <a:ea typeface="Bookman Old Style"/>
                <a:cs typeface="Bookman Old Style"/>
                <a:sym typeface="Bookman Old Style"/>
              </a:rPr>
              <a:t>HIV RNA and Antibodies are at detectable levels, and HIV infection is considered confirmed.</a:t>
            </a:r>
            <a:endParaRPr sz="2000">
              <a:solidFill>
                <a:schemeClr val="dk1"/>
              </a:solidFill>
              <a:latin typeface="Bookman Old Style"/>
              <a:ea typeface="Bookman Old Style"/>
              <a:cs typeface="Bookman Old Style"/>
              <a:sym typeface="Bookman Old Style"/>
            </a:endParaRPr>
          </a:p>
          <a:p>
            <a:pPr marL="0" lvl="0" indent="0" algn="l" rtl="0">
              <a:lnSpc>
                <a:spcPct val="110000"/>
              </a:lnSpc>
              <a:spcBef>
                <a:spcPts val="726"/>
              </a:spcBef>
              <a:spcAft>
                <a:spcPts val="0"/>
              </a:spcAft>
              <a:buNone/>
            </a:pPr>
            <a:r>
              <a:rPr lang="en-US" sz="2000">
                <a:solidFill>
                  <a:schemeClr val="dk1"/>
                </a:solidFill>
                <a:latin typeface="Bookman Old Style"/>
                <a:ea typeface="Bookman Old Style"/>
                <a:cs typeface="Bookman Old Style"/>
                <a:sym typeface="Bookman Old Style"/>
              </a:rPr>
              <a:t>   </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38" descr="&lt;div&gt;Source: Fiebig EW, Wright DJ, Rawal BD, et al. Dynamics of HIV viremia and antibody seroconversion in plasma donors: implications for diagnosis and staging of primary HIV infection. AIDS. 2003;17:1871-9.&lt;/div&gt;"/>
          <p:cNvPicPr preferRelativeResize="0"/>
          <p:nvPr/>
        </p:nvPicPr>
        <p:blipFill>
          <a:blip r:embed="rId3">
            <a:alphaModFix/>
          </a:blip>
          <a:stretch>
            <a:fillRect/>
          </a:stretch>
        </p:blipFill>
        <p:spPr>
          <a:xfrm>
            <a:off x="437875" y="2090425"/>
            <a:ext cx="8351400" cy="4462776"/>
          </a:xfrm>
          <a:prstGeom prst="rect">
            <a:avLst/>
          </a:prstGeom>
          <a:noFill/>
          <a:ln>
            <a:noFill/>
          </a:ln>
        </p:spPr>
      </p:pic>
      <p:pic>
        <p:nvPicPr>
          <p:cNvPr id="351" name="Google Shape;351;p38"/>
          <p:cNvPicPr preferRelativeResize="0"/>
          <p:nvPr/>
        </p:nvPicPr>
        <p:blipFill>
          <a:blip r:embed="rId4">
            <a:alphaModFix/>
          </a:blip>
          <a:stretch>
            <a:fillRect/>
          </a:stretch>
        </p:blipFill>
        <p:spPr>
          <a:xfrm>
            <a:off x="0" y="-10875"/>
            <a:ext cx="9143999" cy="1735825"/>
          </a:xfrm>
          <a:prstGeom prst="rect">
            <a:avLst/>
          </a:prstGeom>
          <a:noFill/>
          <a:ln>
            <a:noFill/>
          </a:ln>
        </p:spPr>
      </p:pic>
      <p:sp>
        <p:nvSpPr>
          <p:cNvPr id="352" name="Google Shape;352;p38"/>
          <p:cNvSpPr txBox="1">
            <a:spLocks noGrp="1"/>
          </p:cNvSpPr>
          <p:nvPr>
            <p:ph type="title" idx="4294967295"/>
          </p:nvPr>
        </p:nvSpPr>
        <p:spPr>
          <a:xfrm>
            <a:off x="755700" y="233749"/>
            <a:ext cx="7632600" cy="1369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7030A0"/>
              </a:buClr>
              <a:buSzPts val="5100"/>
              <a:buFont typeface="Impact"/>
              <a:buNone/>
            </a:pPr>
            <a:r>
              <a:rPr lang="en-US" sz="4400" b="1">
                <a:solidFill>
                  <a:schemeClr val="lt1"/>
                </a:solidFill>
                <a:latin typeface="Bookman Old Style"/>
                <a:ea typeface="Bookman Old Style"/>
                <a:cs typeface="Bookman Old Style"/>
                <a:sym typeface="Bookman Old Style"/>
              </a:rPr>
              <a:t>FIEBIG STAGING </a:t>
            </a:r>
            <a:endParaRPr sz="4400" b="1">
              <a:solidFill>
                <a:schemeClr val="lt1"/>
              </a:solidFill>
              <a:latin typeface="Bookman Old Style"/>
              <a:ea typeface="Bookman Old Style"/>
              <a:cs typeface="Bookman Old Style"/>
              <a:sym typeface="Bookman Old Styl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9"/>
          <p:cNvSpPr txBox="1"/>
          <p:nvPr/>
        </p:nvSpPr>
        <p:spPr>
          <a:xfrm>
            <a:off x="356250" y="2082300"/>
            <a:ext cx="8431500" cy="26934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r>
              <a:rPr lang="en-US" sz="4000" b="1">
                <a:solidFill>
                  <a:schemeClr val="lt1"/>
                </a:solidFill>
                <a:latin typeface="Bookman Old Style"/>
                <a:ea typeface="Bookman Old Style"/>
                <a:cs typeface="Bookman Old Style"/>
                <a:sym typeface="Bookman Old Style"/>
              </a:rPr>
              <a:t>STAGES OF HIV</a:t>
            </a:r>
            <a:endParaRPr sz="4000" b="1">
              <a:solidFill>
                <a:schemeClr val="lt1"/>
              </a:solidFill>
              <a:latin typeface="Bookman Old Style"/>
              <a:ea typeface="Bookman Old Style"/>
              <a:cs typeface="Bookman Old Style"/>
              <a:sym typeface="Bookman Old Style"/>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53</Slides>
  <Notes>53</Notes>
  <HiddenSlides>0</HiddenSlide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Simple Light</vt:lpstr>
      <vt:lpstr>Ion Boardroom</vt:lpstr>
      <vt:lpstr>PowerPoint Presentation</vt:lpstr>
      <vt:lpstr>EARLY DIAGNOSIS</vt:lpstr>
      <vt:lpstr>PowerPoint Presentation</vt:lpstr>
      <vt:lpstr>FIEBIG STAGING </vt:lpstr>
      <vt:lpstr>FIEBIG STAGING </vt:lpstr>
      <vt:lpstr>FIEBIG STAGING </vt:lpstr>
      <vt:lpstr>FIEBIG STAGING </vt:lpstr>
      <vt:lpstr>FIEBIG STAGING </vt:lpstr>
      <vt:lpstr>PowerPoint Presentation</vt:lpstr>
      <vt:lpstr>STAGES OF HIV</vt:lpstr>
      <vt:lpstr>STAGES OF HIV</vt:lpstr>
      <vt:lpstr>STAGES OF HIV</vt:lpstr>
      <vt:lpstr>STAGES OF HIV</vt:lpstr>
      <vt:lpstr>STAGES OF HIV</vt:lpstr>
      <vt:lpstr>STAGES OF HIV</vt:lpstr>
      <vt:lpstr>PowerPoint Presentation</vt:lpstr>
      <vt:lpstr>INITIAL SCREENING</vt:lpstr>
      <vt:lpstr>ELISA TEST</vt:lpstr>
      <vt:lpstr>ELISA TEST</vt:lpstr>
      <vt:lpstr>ELISA TEST</vt:lpstr>
      <vt:lpstr>INDIRECT ELISA</vt:lpstr>
      <vt:lpstr>ELISA TEST</vt:lpstr>
      <vt:lpstr>ELISA TEST</vt:lpstr>
      <vt:lpstr>RAPID TEST</vt:lpstr>
      <vt:lpstr>RAPID TEST</vt:lpstr>
      <vt:lpstr>RAPID TEST</vt:lpstr>
      <vt:lpstr>RAPID TEST</vt:lpstr>
      <vt:lpstr>RAPID TEST</vt:lpstr>
      <vt:lpstr>RAPID TEST</vt:lpstr>
      <vt:lpstr>CONFIRMATORY TESTS</vt:lpstr>
      <vt:lpstr>CONFIRMATORY TEST</vt:lpstr>
      <vt:lpstr>DIAGNOSIS</vt:lpstr>
      <vt:lpstr>WESTERN BLOT</vt:lpstr>
      <vt:lpstr>WESTERN BLOT</vt:lpstr>
      <vt:lpstr>WESTERN BLOT</vt:lpstr>
      <vt:lpstr>WESTERN BLOT</vt:lpstr>
      <vt:lpstr>NUCLEIC ACID TESTS</vt:lpstr>
      <vt:lpstr>NUCLEIC ACID TESTS</vt:lpstr>
      <vt:lpstr>NUCLEIC ACID TESTS</vt:lpstr>
      <vt:lpstr>NUCLEIC ACID TESTS</vt:lpstr>
      <vt:lpstr>PowerPoint Presentation</vt:lpstr>
      <vt:lpstr>FALSE RESULTS</vt:lpstr>
      <vt:lpstr>FALSE NEGATIVE RESULTS</vt:lpstr>
      <vt:lpstr>FALSE POSITIVE RESULTS</vt:lpstr>
      <vt:lpstr>PowerPoint Presentation</vt:lpstr>
      <vt:lpstr>NACO STRATEGY</vt:lpstr>
      <vt:lpstr>NACO STRATEGY</vt:lpstr>
      <vt:lpstr>NACO STRATEGY</vt:lpstr>
      <vt:lpstr>NACO STRATEGY</vt:lpstr>
      <vt:lpstr>NACO STRATEGY</vt:lpstr>
      <vt:lpstr>NACO STRATEGY</vt:lpstr>
      <vt:lpstr>NACO STRATEGY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kruthikarishwanth@gmail.com</cp:lastModifiedBy>
  <cp:revision>1</cp:revision>
  <dcterms:modified xsi:type="dcterms:W3CDTF">2025-01-17T14:54:51Z</dcterms:modified>
</cp:coreProperties>
</file>