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65" r:id="rId11"/>
    <p:sldId id="266" r:id="rId12"/>
    <p:sldId id="267" r:id="rId13"/>
    <p:sldId id="268" r:id="rId14"/>
    <p:sldId id="271" r:id="rId15"/>
    <p:sldId id="272" r:id="rId16"/>
    <p:sldId id="275" r:id="rId17"/>
    <p:sldId id="27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603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61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75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8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70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31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18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82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35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62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71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1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72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452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41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759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41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38D30A-2A25-434D-8777-F819DFC2AD15}" type="datetimeFigureOut">
              <a:rPr lang="en-IN" smtClean="0"/>
              <a:t>05-04-2022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E4E948-FD3C-4C2C-9851-EA54E9CD11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7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DAB5-F3EC-4753-86E6-B1BD83CC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FIXING THE PLATELET KILLER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98947-5656-40FB-A8A7-2F910F7A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IN" dirty="0"/>
              <a:t>I MEDICAL UNIT</a:t>
            </a:r>
          </a:p>
          <a:p>
            <a:pPr marL="0" indent="0" algn="r">
              <a:buNone/>
            </a:pPr>
            <a:r>
              <a:rPr lang="en-IN" b="1" u="sng" dirty="0"/>
              <a:t>CHIEF</a:t>
            </a:r>
            <a:r>
              <a:rPr lang="en-IN" dirty="0"/>
              <a:t>: PROF. Dr . M. Natarajan M.D.</a:t>
            </a:r>
          </a:p>
          <a:p>
            <a:pPr marL="0" indent="0" algn="r">
              <a:buNone/>
            </a:pPr>
            <a:r>
              <a:rPr lang="en-IN" b="1" u="sng" dirty="0"/>
              <a:t>ASSISTANT PROFESSORS</a:t>
            </a:r>
            <a:r>
              <a:rPr lang="en-IN" dirty="0"/>
              <a:t>: Dr . V. Palani Kumaran M.D. , </a:t>
            </a:r>
            <a:r>
              <a:rPr lang="en-IN" dirty="0" err="1"/>
              <a:t>D.Diab</a:t>
            </a:r>
            <a:endParaRPr lang="en-IN" dirty="0"/>
          </a:p>
          <a:p>
            <a:pPr marL="0" indent="0" algn="r">
              <a:buNone/>
            </a:pPr>
            <a:r>
              <a:rPr lang="en-IN" dirty="0" err="1"/>
              <a:t>Dr.</a:t>
            </a:r>
            <a:r>
              <a:rPr lang="en-IN" dirty="0"/>
              <a:t> D. </a:t>
            </a:r>
            <a:r>
              <a:rPr lang="en-IN" dirty="0" err="1"/>
              <a:t>VasanthaKalyani</a:t>
            </a:r>
            <a:r>
              <a:rPr lang="en-IN" dirty="0"/>
              <a:t> M.D.</a:t>
            </a:r>
          </a:p>
          <a:p>
            <a:pPr marL="0" indent="0" algn="r">
              <a:buNone/>
            </a:pPr>
            <a:r>
              <a:rPr lang="en-IN" dirty="0" err="1"/>
              <a:t>Dr.</a:t>
            </a:r>
            <a:r>
              <a:rPr lang="en-IN" dirty="0"/>
              <a:t> M. </a:t>
            </a:r>
            <a:r>
              <a:rPr lang="en-IN" dirty="0" err="1"/>
              <a:t>SureshKumar</a:t>
            </a:r>
            <a:r>
              <a:rPr lang="en-IN" dirty="0"/>
              <a:t> M.D.</a:t>
            </a:r>
          </a:p>
          <a:p>
            <a:pPr marL="0" indent="0" algn="r">
              <a:buNone/>
            </a:pPr>
            <a:r>
              <a:rPr lang="en-IN" b="1" u="sng" dirty="0"/>
              <a:t>PRESENTOR</a:t>
            </a:r>
            <a:r>
              <a:rPr lang="en-IN" dirty="0"/>
              <a:t>: A. KISHORE </a:t>
            </a:r>
          </a:p>
        </p:txBody>
      </p:sp>
    </p:spTree>
    <p:extLst>
      <p:ext uri="{BB962C8B-B14F-4D97-AF65-F5344CB8AC3E}">
        <p14:creationId xmlns:p14="http://schemas.microsoft.com/office/powerpoint/2010/main" val="382779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A523C5-C8BB-480F-BFF6-A083A352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INVESTIGATIONS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756EA-0786-4671-B2A8-12ECDACF7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/>
              <a:t>Peripheral Smear on 29/3/2022- mild microcytic hypochromic anaemia with neutrophilia and thrombocytopenia</a:t>
            </a:r>
          </a:p>
          <a:p>
            <a:r>
              <a:rPr lang="en-IN" dirty="0"/>
              <a:t>COMPLETE HEMOGRAM- TC 18700</a:t>
            </a:r>
          </a:p>
          <a:p>
            <a:pPr marL="0" indent="0">
              <a:buNone/>
            </a:pPr>
            <a:r>
              <a:rPr lang="en-IN" dirty="0"/>
              <a:t>                                                 DC- N90/L5/E1/M4</a:t>
            </a:r>
          </a:p>
          <a:p>
            <a:pPr marL="0" indent="0">
              <a:buNone/>
            </a:pPr>
            <a:r>
              <a:rPr lang="en-IN" dirty="0"/>
              <a:t>                                                 Hb 9.8</a:t>
            </a:r>
          </a:p>
          <a:p>
            <a:pPr marL="0" indent="0">
              <a:buNone/>
            </a:pPr>
            <a:r>
              <a:rPr lang="en-IN" dirty="0"/>
              <a:t>                                                 </a:t>
            </a:r>
            <a:r>
              <a:rPr lang="en-IN" dirty="0" err="1"/>
              <a:t>Hct</a:t>
            </a:r>
            <a:r>
              <a:rPr lang="en-IN" dirty="0"/>
              <a:t> 30</a:t>
            </a:r>
          </a:p>
          <a:p>
            <a:pPr marL="0" indent="0">
              <a:buNone/>
            </a:pPr>
            <a:r>
              <a:rPr lang="en-IN" dirty="0"/>
              <a:t>                                                 RBC 3.6</a:t>
            </a:r>
          </a:p>
          <a:p>
            <a:pPr marL="0" indent="0">
              <a:buNone/>
            </a:pPr>
            <a:r>
              <a:rPr lang="en-IN" dirty="0"/>
              <a:t>                                                 Platelet 2000</a:t>
            </a:r>
          </a:p>
          <a:p>
            <a:pPr marL="0" indent="0">
              <a:buNone/>
            </a:pPr>
            <a:r>
              <a:rPr lang="en-IN" dirty="0"/>
              <a:t>                                                 MCV 83, MCH 27, MCHC 33, RDW 14.1</a:t>
            </a:r>
          </a:p>
          <a:p>
            <a:pPr marL="0" indent="0">
              <a:buNone/>
            </a:pPr>
            <a:r>
              <a:rPr lang="en-IN" dirty="0"/>
              <a:t>                                                  MPV 11.6</a:t>
            </a:r>
          </a:p>
        </p:txBody>
      </p:sp>
    </p:spTree>
    <p:extLst>
      <p:ext uri="{BB962C8B-B14F-4D97-AF65-F5344CB8AC3E}">
        <p14:creationId xmlns:p14="http://schemas.microsoft.com/office/powerpoint/2010/main" val="30240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B40354-F7EB-4C4D-9925-FC2CE02A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INVESTIGATIONS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5AE04B-9065-4995-B095-5D49A507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Urine albumin nil</a:t>
            </a:r>
          </a:p>
          <a:p>
            <a:r>
              <a:rPr lang="en-IN" dirty="0"/>
              <a:t>Urine sugar nil</a:t>
            </a:r>
          </a:p>
          <a:p>
            <a:r>
              <a:rPr lang="en-IN" dirty="0"/>
              <a:t>Urine deposits- field full of RBCs</a:t>
            </a:r>
          </a:p>
          <a:p>
            <a:r>
              <a:rPr lang="en-IN" dirty="0"/>
              <a:t>Urea 16</a:t>
            </a:r>
          </a:p>
          <a:p>
            <a:r>
              <a:rPr lang="en-IN" dirty="0"/>
              <a:t>Creatinine 1.1</a:t>
            </a:r>
          </a:p>
          <a:p>
            <a:r>
              <a:rPr lang="en-IN" dirty="0"/>
              <a:t>CPK 63</a:t>
            </a:r>
          </a:p>
          <a:p>
            <a:r>
              <a:rPr lang="en-IN" dirty="0"/>
              <a:t>LDH 230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283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9EB0-45B4-4AF4-AF24-B3FFAD0F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06F3-C4AF-413B-9794-F3719000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Total bilirubin-0.6</a:t>
            </a:r>
          </a:p>
          <a:p>
            <a:r>
              <a:rPr lang="en-IN" dirty="0"/>
              <a:t>Direct bilirubin-0.3</a:t>
            </a:r>
          </a:p>
          <a:p>
            <a:r>
              <a:rPr lang="en-IN" dirty="0"/>
              <a:t>Indirect bilirubin-0.3</a:t>
            </a:r>
          </a:p>
          <a:p>
            <a:r>
              <a:rPr lang="en-IN" dirty="0"/>
              <a:t>SGOT-23</a:t>
            </a:r>
          </a:p>
          <a:p>
            <a:r>
              <a:rPr lang="en-IN" dirty="0"/>
              <a:t>SGPT-42</a:t>
            </a:r>
          </a:p>
          <a:p>
            <a:r>
              <a:rPr lang="en-IN" dirty="0"/>
              <a:t>ALP-66</a:t>
            </a:r>
          </a:p>
          <a:p>
            <a:r>
              <a:rPr lang="en-IN" dirty="0"/>
              <a:t>VCTC- Non reactive</a:t>
            </a:r>
          </a:p>
          <a:p>
            <a:r>
              <a:rPr lang="en-IN" dirty="0"/>
              <a:t>HBsAg- negative</a:t>
            </a:r>
          </a:p>
          <a:p>
            <a:r>
              <a:rPr lang="en-IN" dirty="0"/>
              <a:t>Anti HCV- negative</a:t>
            </a:r>
          </a:p>
        </p:txBody>
      </p:sp>
    </p:spTree>
    <p:extLst>
      <p:ext uri="{BB962C8B-B14F-4D97-AF65-F5344CB8AC3E}">
        <p14:creationId xmlns:p14="http://schemas.microsoft.com/office/powerpoint/2010/main" val="290329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34D4-DD07-48C5-9282-04EF4664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4496-69C4-46AB-9F0B-01D18862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USG Abdomen &amp; Pelvis- Grade 2 Medical Renal Disease, Cholelithiasis</a:t>
            </a:r>
          </a:p>
        </p:txBody>
      </p:sp>
    </p:spTree>
    <p:extLst>
      <p:ext uri="{BB962C8B-B14F-4D97-AF65-F5344CB8AC3E}">
        <p14:creationId xmlns:p14="http://schemas.microsoft.com/office/powerpoint/2010/main" val="208136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AB1E-264A-4BAA-8937-DE8F8226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GIVEN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5840-4164-4961-B3C8-1DBC835E6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Day 1- 4 platelet, 3 FFP</a:t>
            </a:r>
          </a:p>
          <a:p>
            <a:r>
              <a:rPr lang="en-IN" dirty="0"/>
              <a:t>Day 2- 4 platelet</a:t>
            </a:r>
          </a:p>
          <a:p>
            <a:r>
              <a:rPr lang="en-IN" dirty="0"/>
              <a:t>Day 3- 4 platelet</a:t>
            </a:r>
          </a:p>
          <a:p>
            <a:r>
              <a:rPr lang="en-IN" dirty="0"/>
              <a:t>Aspirin and Clopidogrel stopped.</a:t>
            </a:r>
          </a:p>
        </p:txBody>
      </p:sp>
    </p:spTree>
    <p:extLst>
      <p:ext uri="{BB962C8B-B14F-4D97-AF65-F5344CB8AC3E}">
        <p14:creationId xmlns:p14="http://schemas.microsoft.com/office/powerpoint/2010/main" val="339047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DFAB-DE78-4AD3-9AFD-761C9F88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PERSISTING HEMATURIA AND WET PURPURA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BF70B-A330-4EA5-B0DB-B690AC4BA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IPF- 51</a:t>
            </a:r>
          </a:p>
          <a:p>
            <a:r>
              <a:rPr lang="en-IN" dirty="0"/>
              <a:t>Patient started on Inj. DEXAMETHASONE 40 mg IV OD, Inj. Pantoprazole 40 mg iv BD, Syrup Vitamin D3 60000 IU once weekly, T. Calcium 300 mg BD</a:t>
            </a:r>
          </a:p>
        </p:txBody>
      </p:sp>
    </p:spTree>
    <p:extLst>
      <p:ext uri="{BB962C8B-B14F-4D97-AF65-F5344CB8AC3E}">
        <p14:creationId xmlns:p14="http://schemas.microsoft.com/office/powerpoint/2010/main" val="234095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FBF1-EF83-4B60-BB66-CD1C5588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SERIAL CBCs AFTER DEXAMETHASONE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2D446A-BD27-46C1-83C4-1F1B71C46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461031"/>
              </p:ext>
            </p:extLst>
          </p:nvPr>
        </p:nvGraphicFramePr>
        <p:xfrm>
          <a:off x="1484313" y="2667000"/>
          <a:ext cx="100187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val="2311071152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1086860942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1215880027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1840011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CBC AFTER D1 OF DEXA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CBC AFTER D2 OF DEXA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CBC AFTER D3 OF DEXA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60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58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95/4/1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90/5/5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81/6/13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3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7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87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PLATELET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4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A7B2-0606-4DD4-9E02-DEB8DF98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7200"/>
              <a:t>WHAT NEXT ?</a:t>
            </a:r>
            <a:endParaRPr lang="en-IN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870E-5A6F-4FCF-854A-632B25E2B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41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B59A-B8B0-4CD4-B087-5EC102E1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6F21-E0A1-4D3D-B332-6E6511EE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659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82C8-8A2F-44BF-9EB4-0059C1F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 67 year old male came with c/o blood in urine for 2 days</a:t>
            </a:r>
            <a:br>
              <a:rPr lang="en-IN" dirty="0"/>
            </a:br>
            <a:r>
              <a:rPr lang="en-IN" dirty="0"/>
              <a:t>c/o bleeding from mouth for 2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6CB31-2386-4C5B-8E20-47A22C9A1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h/o </a:t>
            </a:r>
            <a:r>
              <a:rPr lang="en-IN" dirty="0" err="1"/>
              <a:t>hematuria</a:t>
            </a:r>
            <a:r>
              <a:rPr lang="en-IN" dirty="0"/>
              <a:t> for 2 days</a:t>
            </a:r>
          </a:p>
          <a:p>
            <a:r>
              <a:rPr lang="en-IN" dirty="0"/>
              <a:t>h/o bleeding from mouth</a:t>
            </a:r>
          </a:p>
          <a:p>
            <a:r>
              <a:rPr lang="en-IN" dirty="0"/>
              <a:t>No h/o fever</a:t>
            </a:r>
          </a:p>
          <a:p>
            <a:r>
              <a:rPr lang="en-IN" dirty="0"/>
              <a:t>No h/o cough with breathlessness</a:t>
            </a:r>
          </a:p>
          <a:p>
            <a:r>
              <a:rPr lang="en-IN" dirty="0"/>
              <a:t>No h/o abdominal pain</a:t>
            </a:r>
          </a:p>
          <a:p>
            <a:r>
              <a:rPr lang="en-IN" dirty="0"/>
              <a:t>No h/o vomiting</a:t>
            </a:r>
          </a:p>
          <a:p>
            <a:r>
              <a:rPr lang="en-IN" dirty="0"/>
              <a:t>No h/o chest pain</a:t>
            </a:r>
          </a:p>
          <a:p>
            <a:r>
              <a:rPr lang="en-IN" dirty="0"/>
              <a:t>No h/o headache, seizure, LOC</a:t>
            </a:r>
          </a:p>
        </p:txBody>
      </p:sp>
    </p:spTree>
    <p:extLst>
      <p:ext uri="{BB962C8B-B14F-4D97-AF65-F5344CB8AC3E}">
        <p14:creationId xmlns:p14="http://schemas.microsoft.com/office/powerpoint/2010/main" val="132320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71AA-1919-4ADF-8C76-775B9442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FB917-E587-49D2-947C-4BF49843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k/c/o CAD/AWMI- </a:t>
            </a:r>
            <a:r>
              <a:rPr lang="en-IN" dirty="0" err="1"/>
              <a:t>thrombolysed</a:t>
            </a:r>
            <a:r>
              <a:rPr lang="en-IN" dirty="0"/>
              <a:t> 2 weeks back </a:t>
            </a:r>
            <a:r>
              <a:rPr lang="en-IN"/>
              <a:t>with streptokinase.Heparinised for 3 days. Discharged with T</a:t>
            </a:r>
            <a:r>
              <a:rPr lang="en-IN" dirty="0"/>
              <a:t>. Aspirin, T. Clopidogrel, T. Atorvastatin, T. Enalapril, T. Metoprolol, T. ISDN)</a:t>
            </a:r>
          </a:p>
          <a:p>
            <a:r>
              <a:rPr lang="en-IN" dirty="0"/>
              <a:t>N/K/C/O T2DM/HTN/BA/TB/epilepsy/CVA</a:t>
            </a:r>
          </a:p>
          <a:p>
            <a:r>
              <a:rPr lang="en-IN" dirty="0"/>
              <a:t>4 units platelet transfused in a private hospital outside for bleeding manifestations.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496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558C-CAEA-4F21-A81C-4FBCEC55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PERSONAL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47D2-1FC2-40A2-B338-97F442C2C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Mixed diet.</a:t>
            </a:r>
            <a:endParaRPr lang="en-IN" dirty="0"/>
          </a:p>
          <a:p>
            <a:r>
              <a:rPr lang="en-IN" dirty="0"/>
              <a:t>Normal bowel and bladder habits.</a:t>
            </a:r>
          </a:p>
          <a:p>
            <a:r>
              <a:rPr lang="en-IN" dirty="0"/>
              <a:t>Non smoker</a:t>
            </a:r>
          </a:p>
          <a:p>
            <a:r>
              <a:rPr lang="en-IN" dirty="0"/>
              <a:t>Occasional alcoholic</a:t>
            </a:r>
          </a:p>
        </p:txBody>
      </p:sp>
    </p:spTree>
    <p:extLst>
      <p:ext uri="{BB962C8B-B14F-4D97-AF65-F5344CB8AC3E}">
        <p14:creationId xmlns:p14="http://schemas.microsoft.com/office/powerpoint/2010/main" val="25611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9A18-AD88-4E0C-AEB8-6DA79051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GENERAL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8E92-6310-4FE1-8CF6-444F9FB0F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Conscious</a:t>
            </a:r>
          </a:p>
          <a:p>
            <a:r>
              <a:rPr lang="en-IN" dirty="0"/>
              <a:t>Oriented to time, place, person</a:t>
            </a:r>
          </a:p>
          <a:p>
            <a:r>
              <a:rPr lang="en-IN" dirty="0"/>
              <a:t>Afebrile</a:t>
            </a:r>
          </a:p>
          <a:p>
            <a:r>
              <a:rPr lang="en-IN" dirty="0"/>
              <a:t>Pallor+</a:t>
            </a:r>
          </a:p>
          <a:p>
            <a:r>
              <a:rPr lang="en-IN" dirty="0"/>
              <a:t>No icterus</a:t>
            </a:r>
          </a:p>
          <a:p>
            <a:r>
              <a:rPr lang="en-IN" dirty="0"/>
              <a:t>No cyanosis</a:t>
            </a:r>
          </a:p>
          <a:p>
            <a:r>
              <a:rPr lang="en-IN" dirty="0"/>
              <a:t>No clubbing</a:t>
            </a:r>
          </a:p>
          <a:p>
            <a:r>
              <a:rPr lang="en-IN" dirty="0"/>
              <a:t>No pedal </a:t>
            </a:r>
            <a:r>
              <a:rPr lang="en-IN" dirty="0" err="1"/>
              <a:t>edema</a:t>
            </a:r>
            <a:endParaRPr lang="en-IN" dirty="0"/>
          </a:p>
          <a:p>
            <a:r>
              <a:rPr lang="en-IN" dirty="0"/>
              <a:t>No lymphadenopathy</a:t>
            </a:r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180E4-021F-4715-BBEB-A2E2CAA2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39" y="3185651"/>
            <a:ext cx="7700211" cy="33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360F-0D5F-4E92-A521-FD8C9B52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ON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0B725-9C80-4DB9-BCEB-72444BE2D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Multiple petechiae and ecchymoses over oral mucosa and borders of tongue</a:t>
            </a:r>
          </a:p>
          <a:p>
            <a:r>
              <a:rPr lang="en-IN" dirty="0"/>
              <a:t>Multiple petechiae and ecchymoses over the abdomen and upper limbs</a:t>
            </a:r>
          </a:p>
          <a:p>
            <a:endParaRPr lang="en-IN" dirty="0"/>
          </a:p>
          <a:p>
            <a:pPr marL="0" indent="0" algn="ctr">
              <a:buNone/>
            </a:pPr>
            <a:r>
              <a:rPr lang="en-IN" sz="4400" dirty="0"/>
              <a:t>VITALS</a:t>
            </a:r>
          </a:p>
          <a:p>
            <a:r>
              <a:rPr lang="en-IN" dirty="0"/>
              <a:t>Blood pressure=140/80 mm Hg</a:t>
            </a:r>
          </a:p>
          <a:p>
            <a:r>
              <a:rPr lang="en-IN" dirty="0"/>
              <a:t>Pulse Rate=88/minute</a:t>
            </a:r>
          </a:p>
          <a:p>
            <a:r>
              <a:rPr lang="en-IN" dirty="0"/>
              <a:t>SpO2=98% in 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49210-B1F4-4E95-81C9-37362E3DB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9698" y="3432891"/>
            <a:ext cx="3124202" cy="31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F001-F9B9-4AEF-AA5D-17F817BB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SYSTEMIC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94422-829A-443F-98D0-0EC2A757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CVS- S1 S2 heard, no murmur.</a:t>
            </a:r>
          </a:p>
          <a:p>
            <a:r>
              <a:rPr lang="en-IN" dirty="0"/>
              <a:t>RS- BAE present, no added sounds.</a:t>
            </a:r>
          </a:p>
          <a:p>
            <a:r>
              <a:rPr lang="en-IN" dirty="0"/>
              <a:t>CNS- conscious, oriented, NFND.</a:t>
            </a:r>
          </a:p>
          <a:p>
            <a:r>
              <a:rPr lang="en-IN" dirty="0"/>
              <a:t>P/A- soft, bowel sounds heard, no organomegaly.</a:t>
            </a:r>
          </a:p>
        </p:txBody>
      </p:sp>
    </p:spTree>
    <p:extLst>
      <p:ext uri="{BB962C8B-B14F-4D97-AF65-F5344CB8AC3E}">
        <p14:creationId xmlns:p14="http://schemas.microsoft.com/office/powerpoint/2010/main" val="240093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66A24C-9E29-474C-B6AF-117AA6DD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68936"/>
              </p:ext>
            </p:extLst>
          </p:nvPr>
        </p:nvGraphicFramePr>
        <p:xfrm>
          <a:off x="2032000" y="719666"/>
          <a:ext cx="8128000" cy="244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33856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415819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86199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3659684"/>
                    </a:ext>
                  </a:extLst>
                </a:gridCol>
              </a:tblGrid>
              <a:tr h="5929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15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4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87/8/5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69/17/14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79/13/8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72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9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599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PLATELET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0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7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178B-C2EE-4C8D-A108-874A1D58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4D615-E438-40F9-9D95-2E4E80B5B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PT- 18.42 s</a:t>
            </a:r>
          </a:p>
          <a:p>
            <a:r>
              <a:rPr lang="en-IN" dirty="0"/>
              <a:t>APTT- 29.40 s</a:t>
            </a:r>
          </a:p>
          <a:p>
            <a:r>
              <a:rPr lang="en-IN" dirty="0"/>
              <a:t>INR- 1.56</a:t>
            </a:r>
          </a:p>
          <a:p>
            <a:r>
              <a:rPr lang="en-IN" dirty="0"/>
              <a:t>Plasma Fibrinogen- 355.2 mg/ dl (200- 400)</a:t>
            </a:r>
          </a:p>
        </p:txBody>
      </p:sp>
    </p:spTree>
    <p:extLst>
      <p:ext uri="{BB962C8B-B14F-4D97-AF65-F5344CB8AC3E}">
        <p14:creationId xmlns:p14="http://schemas.microsoft.com/office/powerpoint/2010/main" val="371912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215</TotalTime>
  <Words>610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Parallax</vt:lpstr>
      <vt:lpstr>FIXING THE PLATELET KILLER</vt:lpstr>
      <vt:lpstr>A 67 year old male came with c/o blood in urine for 2 days c/o bleeding from mouth for 2 days</vt:lpstr>
      <vt:lpstr>PAST HISTORY</vt:lpstr>
      <vt:lpstr>PERSONAL HISTORY</vt:lpstr>
      <vt:lpstr>GENERAL EXAMINATION</vt:lpstr>
      <vt:lpstr>ON EXAMINATION</vt:lpstr>
      <vt:lpstr>SYSTEMIC EXAMINATION</vt:lpstr>
      <vt:lpstr>PowerPoint Presentation</vt:lpstr>
      <vt:lpstr>INVESTIGATIONS</vt:lpstr>
      <vt:lpstr>INVESTIGATIONS</vt:lpstr>
      <vt:lpstr>INVESTIGATIONS</vt:lpstr>
      <vt:lpstr>INVESTIGATIONS</vt:lpstr>
      <vt:lpstr>INVESTIGATIONS</vt:lpstr>
      <vt:lpstr>TREATMENT GIVEN</vt:lpstr>
      <vt:lpstr>PERSISTING HEMATURIA AND WET PURPURA</vt:lpstr>
      <vt:lpstr>SERIAL CBCs AFTER DEXAMETHASONE</vt:lpstr>
      <vt:lpstr>WHAT NEXT 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 arjunan</dc:creator>
  <cp:lastModifiedBy>918220910386</cp:lastModifiedBy>
  <cp:revision>39</cp:revision>
  <dcterms:created xsi:type="dcterms:W3CDTF">2022-04-03T11:48:54Z</dcterms:created>
  <dcterms:modified xsi:type="dcterms:W3CDTF">2022-04-05T14:37:33Z</dcterms:modified>
</cp:coreProperties>
</file>