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.xml"/>
  <Override ContentType="application/vnd.openxmlformats-officedocument.presentationml.slideMaster+xml" PartName="/ppt/slideMasters/slideMaster1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10.xml"/>
  <Override ContentType="application/vnd.openxmlformats-officedocument.presentationml.slide+xml" PartName="/ppt/slides/slide8.xml"/>
  <Override ContentType="application/vnd.openxmlformats-officedocument.presentationml.slide+xml" PartName="/ppt/slides/slide11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5" Type="http://schemas.openxmlformats.org/officeDocument/2006/relationships/slide" Target="slides/slide1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1" Type="http://schemas.openxmlformats.org/officeDocument/2006/relationships/slide" Target="slides/slide7.xml"/><Relationship Id="rId14" Type="http://schemas.openxmlformats.org/officeDocument/2006/relationships/slide" Target="slides/slide10.xml"/><Relationship Id="rId7" Type="http://schemas.openxmlformats.org/officeDocument/2006/relationships/slide" Target="slides/slide3.xml"/><Relationship Id="rId2" Type="http://schemas.openxmlformats.org/officeDocument/2006/relationships/presProps" Target="presProps1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8" Type="http://schemas.openxmlformats.org/officeDocument/2006/relationships/slide" Target="slides/slide4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09600" y="14478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interesting CT CHEST for discussion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3657600" y="3810000"/>
            <a:ext cx="495909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None/>
            </a:pPr>
            <a:r>
              <a:rPr lang="en-US" sz="3200" b="0" i="0" u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III Medical Unit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None/>
            </a:pPr>
            <a:r>
              <a:rPr lang="en-US" sz="3200" b="0" i="0" u="none" dirty="0" err="1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Chief:Dr.Natarajan</a:t>
            </a:r>
            <a:endParaRPr lang="en-US" sz="3200" b="0" i="0" u="none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None/>
            </a:pPr>
            <a:r>
              <a:rPr lang="en-US" sz="32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Asst. </a:t>
            </a:r>
            <a:r>
              <a:rPr lang="en-US" sz="3200" dirty="0" err="1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Prof:Dr.Palanikumar</a:t>
            </a:r>
            <a:endParaRPr lang="en-US" sz="3200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None/>
            </a:pPr>
            <a:r>
              <a:rPr lang="en-US" sz="3200" b="0" i="0" u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3200" b="0" i="0" u="none" dirty="0" err="1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Dr.Vallidevi</a:t>
            </a:r>
            <a:r>
              <a:rPr lang="en-US" sz="3200" b="0" i="0" u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None/>
            </a:pPr>
            <a:endParaRPr lang="en-US" sz="3200" b="0" i="0" u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None/>
            </a:pPr>
            <a:endParaRPr sz="3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886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Presentor</a:t>
            </a:r>
            <a:endParaRPr lang="en-US" sz="2400" dirty="0" smtClean="0"/>
          </a:p>
          <a:p>
            <a:r>
              <a:rPr lang="en-US" sz="2400" dirty="0" smtClean="0"/>
              <a:t>Dr </a:t>
            </a:r>
            <a:r>
              <a:rPr lang="en-US" sz="2400" dirty="0" err="1" smtClean="0"/>
              <a:t>Shyam</a:t>
            </a:r>
            <a:r>
              <a:rPr lang="en-US" sz="240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finding:</a:t>
            </a:r>
          </a:p>
          <a:p>
            <a:pPr lvl="1"/>
            <a:r>
              <a:rPr lang="en-US" dirty="0" smtClean="0"/>
              <a:t>Homogenous low attenuated  globular ovoid mass 3cm *3cm is visualized in Left Atrium near inter </a:t>
            </a:r>
            <a:r>
              <a:rPr lang="en-US" dirty="0" err="1" smtClean="0"/>
              <a:t>atrial</a:t>
            </a:r>
            <a:r>
              <a:rPr lang="en-US" dirty="0" smtClean="0"/>
              <a:t> septum suggestive of Left </a:t>
            </a:r>
            <a:r>
              <a:rPr lang="en-US" dirty="0" err="1" smtClean="0"/>
              <a:t>Atrial</a:t>
            </a:r>
            <a:r>
              <a:rPr lang="en-US" dirty="0" smtClean="0"/>
              <a:t> </a:t>
            </a:r>
            <a:r>
              <a:rPr lang="en-US" dirty="0" err="1" smtClean="0"/>
              <a:t>Myxoma</a:t>
            </a:r>
            <a:r>
              <a:rPr lang="en-US" smtClean="0"/>
              <a:t>. 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en-US" sz="4800" b="1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SCENARIO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59/M came with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C/O non specific cough on and off *6 months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low grade fever on and off * 6 months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 examination was normal.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ESR-118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CRP-33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All other investigations were normal.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Mantoux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–negative.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ANA- negative.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Bence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Jones proteins- negative.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Electrophoretic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pattern –negative.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Cause for elevated ESR could not be found.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latin typeface="+mj-lt"/>
              </a:rPr>
              <a:t>CT chest and screening of abdomen was done to R/O </a:t>
            </a:r>
            <a:r>
              <a:rPr lang="en-US" sz="3200" dirty="0" err="1">
                <a:latin typeface="+mj-lt"/>
              </a:rPr>
              <a:t>tb</a:t>
            </a:r>
            <a:r>
              <a:rPr lang="en-US" sz="3200" dirty="0">
                <a:latin typeface="+mj-lt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 descr="C:\Users\SHYAM\Documents\IMG_20170102_141651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85799"/>
            <a:ext cx="7924800" cy="544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Shape 109" descr="C:\Users\SHYAM\Documents\IMG_20170102_141627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8001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 descr="C:\Users\SHYAM\Documents\IMG_20170102_141608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685799"/>
            <a:ext cx="8077200" cy="544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Shape 12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685800"/>
            <a:ext cx="77724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YAM\Documents\IMG_20170102_142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924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YAM\Documents\IMG_20170102_142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543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