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jpg"/><Relationship Id="rId5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0"/>
            <a:ext cx="8520600" cy="7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/>
              <a:t>An Image for discussion from 4th Medical Unit</a:t>
            </a:r>
            <a:endParaRPr b="1" sz="3000"/>
          </a:p>
        </p:txBody>
      </p:sp>
      <p:pic>
        <p:nvPicPr>
          <p:cNvPr id="55" name="Google Shape;55;p13"/>
          <p:cNvPicPr preferRelativeResize="0"/>
          <p:nvPr/>
        </p:nvPicPr>
        <p:blipFill rotWithShape="1">
          <a:blip r:embed="rId3">
            <a:alphaModFix/>
          </a:blip>
          <a:srcRect b="30138" l="0" r="3929" t="10227"/>
          <a:stretch/>
        </p:blipFill>
        <p:spPr>
          <a:xfrm>
            <a:off x="311700" y="1670987"/>
            <a:ext cx="2666975" cy="2595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 rotWithShape="1">
          <a:blip r:embed="rId4">
            <a:alphaModFix/>
          </a:blip>
          <a:srcRect b="30136" l="0" r="0" t="14999"/>
          <a:stretch/>
        </p:blipFill>
        <p:spPr>
          <a:xfrm>
            <a:off x="3184037" y="1670986"/>
            <a:ext cx="2775924" cy="2595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 rotWithShape="1">
          <a:blip r:embed="rId5">
            <a:alphaModFix/>
          </a:blip>
          <a:srcRect b="20182" l="0" r="0" t="15067"/>
          <a:stretch/>
        </p:blipFill>
        <p:spPr>
          <a:xfrm>
            <a:off x="6165325" y="1670975"/>
            <a:ext cx="2556727" cy="2595524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/>
          <p:nvPr/>
        </p:nvSpPr>
        <p:spPr>
          <a:xfrm flipH="1">
            <a:off x="4175925" y="2895775"/>
            <a:ext cx="800700" cy="156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