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3"/>
    <p:sldId id="256" r:id="rId4"/>
    <p:sldId id="257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/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/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/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/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/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/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/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/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49605" y="485140"/>
            <a:ext cx="8722360" cy="934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AU" altLang="en-US" sz="6600">
                <a:latin typeface="Arial Rounded MT Bold" charset="0"/>
                <a:ea typeface="Arial Rounded MT Bold" charset="0"/>
              </a:rPr>
              <a:t>Ecg slides</a:t>
            </a:r>
            <a:endParaRPr lang="en-AU" altLang="en-US" sz="6600">
              <a:latin typeface="Arial Rounded MT Bold" charset="0"/>
              <a:ea typeface="Arial Rounded MT Bold" charset="0"/>
            </a:endParaRPr>
          </a:p>
          <a:p>
            <a:pPr>
              <a:lnSpc>
                <a:spcPct val="100000"/>
              </a:lnSpc>
            </a:pPr>
            <a:endParaRPr lang="en-AU" altLang="en-US" sz="6600">
              <a:latin typeface="Arial Rounded MT Bold" charset="0"/>
              <a:ea typeface="Arial Rounded MT Bold" charset="0"/>
            </a:endParaRPr>
          </a:p>
          <a:p>
            <a:pPr>
              <a:lnSpc>
                <a:spcPct val="100000"/>
              </a:lnSpc>
            </a:pPr>
            <a:r>
              <a:rPr lang="en-AU" altLang="en-US" sz="6600">
                <a:latin typeface="Arial Rounded MT Bold" charset="0"/>
                <a:ea typeface="Arial Rounded MT Bold" charset="0"/>
              </a:rPr>
              <a:t>By III medical unit</a:t>
            </a:r>
            <a:endParaRPr lang="en-AU" altLang="en-US" sz="6600">
              <a:latin typeface="Arial Rounded MT Bold" charset="0"/>
              <a:ea typeface="Arial Rounded MT Bold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49045" y="4300855"/>
            <a:ext cx="7776845" cy="1165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AU" altLang="en-US" sz="2400"/>
              <a:t>CHIEF : Dr. PALANIKUMAR B MD</a:t>
            </a:r>
            <a:endParaRPr lang="en-AU" altLang="en-US" sz="2400"/>
          </a:p>
          <a:p>
            <a:pPr>
              <a:lnSpc>
                <a:spcPct val="100000"/>
              </a:lnSpc>
            </a:pPr>
            <a:r>
              <a:rPr lang="en-AU" altLang="en-US" sz="2400"/>
              <a:t>ASSISTANT </a:t>
            </a:r>
            <a:endParaRPr lang="en-AU" altLang="en-US" sz="2400"/>
          </a:p>
          <a:p>
            <a:pPr>
              <a:lnSpc>
                <a:spcPct val="100000"/>
              </a:lnSpc>
            </a:pPr>
            <a:r>
              <a:rPr lang="en-AU" altLang="en-US" sz="2400"/>
              <a:t>PROFESSOR : Dr. PONSENTHIL KUMAR MD</a:t>
            </a:r>
            <a:endParaRPr lang="en-AU" altLang="en-US" sz="2400"/>
          </a:p>
          <a:p>
            <a:pPr>
              <a:lnSpc>
                <a:spcPct val="100000"/>
              </a:lnSpc>
            </a:pPr>
            <a:r>
              <a:rPr lang="en-AU" altLang="en-US" sz="2400"/>
              <a:t>                            Dr. ILAMARAN MD</a:t>
            </a:r>
            <a:endParaRPr lang="en-AU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page_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87350"/>
            <a:ext cx="8229600" cy="5647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page_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7200"/>
            <a:ext cx="8229600" cy="70597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page_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7200"/>
            <a:ext cx="8229600" cy="6158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page_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7200"/>
            <a:ext cx="8229600" cy="5728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057400" y="2286000"/>
            <a:ext cx="50292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AU" altLang="en-US" sz="2400"/>
              <a:t>lets dicuss</a:t>
            </a:r>
            <a:endParaRPr lang="en-AU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</vt:lpstr>
      <vt:lpstr>SimSun</vt:lpstr>
      <vt:lpstr>Wingdings</vt:lpstr>
      <vt:lpstr>Arial Rounded MT Bold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iPhone</cp:lastModifiedBy>
  <cp:revision>1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39E063B7CE06C623945A9469B64FA3D5_32</vt:lpwstr>
  </property>
  <property fmtid="{D5CDD505-2E9C-101B-9397-08002B2CF9AE}" pid="3" name="KSOProductBuildVer">
    <vt:lpwstr>3081-11.37.20</vt:lpwstr>
  </property>
</Properties>
</file>