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60" r:id="rId1"/>
  </p:sldMasterIdLst>
  <p:notesMasterIdLst>
    <p:notesMasterId r:id="rId2"/>
  </p:notesMasterIdLst>
  <p:sldIdLst>
    <p:sldId id="265" r:id="rId3"/>
    <p:sldId id="266" r:id="rId4"/>
    <p:sldId id="267" r:id="rId5"/>
    <p:sldId id="268" r:id="rId6"/>
    <p:sldId id="269" r:id="rId7"/>
    <p:sldId id="270" r:id="rId8"/>
    <p:sldId id="271" r:id="rId9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tableStyles" Target="tableStyles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5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59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61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0486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6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60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04860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6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624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6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62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04863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04863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63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3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63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 fontScale="95833" lnSpcReduction="20000"/>
          </a:bodyPr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36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04863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 fontScale="95833" lnSpcReduction="20000"/>
          </a:bodyPr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38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04863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64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4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60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60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0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64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4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646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04864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64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61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IN"/>
          </a:p>
        </p:txBody>
      </p:sp>
      <p:sp>
        <p:nvSpPr>
          <p:cNvPr id="104861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1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6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IN"/>
          </a:p>
        </p:txBody>
      </p:sp>
      <p:sp>
        <p:nvSpPr>
          <p:cNvPr id="104861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756E8-EF16-4D38-9283-96EBC73AD0CE}" type="datetimeFigureOut">
              <a:rPr lang="en-IN" smtClean="0"/>
              <a:t>17-03-2020</a:t>
            </a:fld>
            <a:endParaRPr lang="en-I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6E59F-B321-40F5-975C-B1593645FCCC}" type="slidenum">
              <a:rPr lang="en-IN" smtClean="0"/>
              <a:t>‹#›</a:t>
            </a:fld>
            <a:endParaRPr lang="en-I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597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p>
            <a:r>
              <a:rPr dirty="0" lang="en-US" smtClean="0">
                <a:latin typeface="Arial Rounded MT Bold" panose="020F0704030504030204" pitchFamily="34" charset="0"/>
              </a:rPr>
              <a:t>ECG DISCUSSION</a:t>
            </a:r>
            <a:br>
              <a:rPr dirty="0" lang="en-US" smtClean="0">
                <a:latin typeface="Arial Rounded MT Bold" panose="020F0704030504030204" pitchFamily="34" charset="0"/>
              </a:rPr>
            </a:br>
            <a:r>
              <a:rPr dirty="0" lang="en-US" smtClean="0">
                <a:latin typeface="Arial Rounded MT Bold" panose="020F0704030504030204" pitchFamily="34" charset="0"/>
              </a:rPr>
              <a:t>I</a:t>
            </a:r>
            <a:r>
              <a:rPr dirty="0" lang="en-US" smtClean="0">
                <a:latin typeface="Arial Rounded MT Bold" panose="020F0704030504030204" pitchFamily="34" charset="0"/>
              </a:rPr>
              <a:t>Vth MEDICAL UNIT</a:t>
            </a:r>
            <a:endParaRPr dirty="0" lang="en-IN">
              <a:latin typeface="Arial Rounded MT Bold" panose="020F0704030504030204" pitchFamily="34" charset="0"/>
            </a:endParaRPr>
          </a:p>
        </p:txBody>
      </p:sp>
      <p:sp>
        <p:nvSpPr>
          <p:cNvPr id="1048598" name="Subtitle 2"/>
          <p:cNvSpPr>
            <a:spLocks noGrp="1"/>
          </p:cNvSpPr>
          <p:nvPr>
            <p:ph type="subTitle" idx="1"/>
          </p:nvPr>
        </p:nvSpPr>
        <p:spPr>
          <a:xfrm>
            <a:off x="222478" y="2492896"/>
            <a:ext cx="8165946" cy="3600400"/>
          </a:xfrm>
        </p:spPr>
        <p:txBody>
          <a:bodyPr>
            <a:normAutofit/>
          </a:bodyPr>
          <a:p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CHIEF : DR.DAVID PRADEEP KUMAR,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M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D., </a:t>
            </a:r>
            <a:endParaRPr altLang="en-US" lang="zh-CN"/>
          </a:p>
          <a:p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ASST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P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R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O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F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: DR. N. RAGAVAN , M.D., </a:t>
            </a:r>
            <a:endParaRPr altLang="en-US" lang="zh-CN"/>
          </a:p>
          <a:p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DR. M. RAM KUMAR , M.D.,</a:t>
            </a:r>
            <a:endParaRPr altLang="en-US" lang="zh-CN"/>
          </a:p>
          <a:p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altLang="en-US" dirty="0" lang="en-US" smtClean="0">
                <a:solidFill>
                  <a:schemeClr val="tx1"/>
                </a:solidFill>
                <a:latin typeface="Cooper Black" panose="0208090404030B020404" pitchFamily="18" charset="0"/>
              </a:rPr>
              <a:t> DR. R. PONRAJ , M.D.,</a:t>
            </a:r>
            <a:endParaRPr altLang="en-US" 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7999"/>
          </a:xfrm>
          <a:prstGeom prst="rect"/>
        </p:spPr>
      </p:pic>
      <p:sp>
        <p:nvSpPr>
          <p:cNvPr id="104859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N"/>
          </a:p>
        </p:txBody>
      </p:sp>
      <p:sp>
        <p:nvSpPr>
          <p:cNvPr id="1048600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p>
            <a:r>
              <a:rPr dirty="0" sz="2800" lang="en-US" smtClean="0">
                <a:latin typeface="Arial Rounded MT Bold" panose="020F0704030504030204" pitchFamily="34" charset="0"/>
              </a:rPr>
              <a:t>A 36 year old man K/C/O RHD-MS/ Moderate MR diagnosed 2 months back and on treatment</a:t>
            </a:r>
            <a:r>
              <a:rPr dirty="0" sz="2800" lang="en-US" smtClean="0">
                <a:latin typeface="Arial Rounded MT Bold" panose="020F0704030504030204" pitchFamily="34" charset="0"/>
              </a:rPr>
              <a:t> </a:t>
            </a:r>
            <a:r>
              <a:rPr dirty="0" sz="2800" lang="en-US" smtClean="0">
                <a:latin typeface="Arial Rounded MT Bold" panose="020F0704030504030204" pitchFamily="34" charset="0"/>
              </a:rPr>
              <a:t>admitted with</a:t>
            </a:r>
            <a:r>
              <a:rPr dirty="0" sz="2800" lang="en-US" smtClean="0">
                <a:latin typeface="Arial Rounded MT Bold" panose="020F0704030504030204" pitchFamily="34" charset="0"/>
              </a:rPr>
              <a:t>  complaints of</a:t>
            </a:r>
            <a:r>
              <a:rPr dirty="0" sz="2800" lang="en-US" smtClean="0">
                <a:latin typeface="Arial Rounded MT Bold" panose="020F0704030504030204" pitchFamily="34" charset="0"/>
              </a:rPr>
              <a:t> </a:t>
            </a:r>
            <a:r>
              <a:rPr dirty="0" lang="en-US" smtClean="0">
                <a:latin typeface="Arial Rounded MT Bold" panose="020F0704030504030204" pitchFamily="34" charset="0"/>
              </a:rPr>
              <a:t>breathlessness and palpitations</a:t>
            </a:r>
            <a:endParaRPr altLang="en-US" lang="zh-CN"/>
          </a:p>
          <a:p>
            <a:pPr indent="0" lvl="1" marL="457200">
              <a:buNone/>
            </a:pPr>
            <a:r>
              <a:rPr dirty="0" lang="en-US">
                <a:latin typeface="Arial Rounded MT Bold" panose="020F0704030504030204" pitchFamily="34" charset="0"/>
              </a:rPr>
              <a:t> </a:t>
            </a:r>
            <a:r>
              <a:rPr dirty="0" lang="en-US" smtClean="0">
                <a:latin typeface="Arial Rounded MT Bold" panose="020F0704030504030204" pitchFamily="34" charset="0"/>
              </a:rPr>
              <a:t>                                                     - 4 days</a:t>
            </a:r>
            <a:endParaRPr dirty="0" lang="en-IN" smtClean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275180"/>
            <a:ext cx="9144000" cy="6857999"/>
          </a:xfrm>
          <a:prstGeom prst="rect"/>
        </p:spPr>
      </p:pic>
      <p:sp>
        <p:nvSpPr>
          <p:cNvPr id="104860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dirty="0" lang="en-US">
                <a:latin typeface="Arial Rounded MT Bold" panose="020F0704030504030204" pitchFamily="34" charset="0"/>
              </a:rPr>
              <a:t>GENERAL EXAMINATION </a:t>
            </a:r>
            <a:br>
              <a:rPr dirty="0" lang="en-US">
                <a:latin typeface="Arial Rounded MT Bold" panose="020F0704030504030204" pitchFamily="34" charset="0"/>
              </a:rPr>
            </a:br>
            <a:endParaRPr dirty="0" lang="en-IN">
              <a:latin typeface="Arial Rounded MT Bold" panose="020F0704030504030204" pitchFamily="34" charset="0"/>
            </a:endParaRPr>
          </a:p>
        </p:txBody>
      </p:sp>
      <p:sp>
        <p:nvSpPr>
          <p:cNvPr id="104860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1945"/>
          </a:xfrm>
        </p:spPr>
        <p:txBody>
          <a:bodyPr>
            <a:normAutofit/>
          </a:bodyPr>
          <a:p>
            <a:pPr lvl="2"/>
            <a:r>
              <a:rPr dirty="0" sz="2800" lang="en-US" smtClean="0">
                <a:latin typeface="Comic Sans MS" panose="030F0702030302020204" pitchFamily="66" charset="0"/>
              </a:rPr>
              <a:t>Pt conscious</a:t>
            </a:r>
            <a:r>
              <a:rPr dirty="0" sz="2800" lang="en-US" smtClean="0">
                <a:latin typeface="Comic Sans MS" panose="030F0702030302020204" pitchFamily="66" charset="0"/>
              </a:rPr>
              <a:t>,</a:t>
            </a:r>
            <a:r>
              <a:rPr dirty="0" sz="2800" lang="en-US" smtClean="0">
                <a:latin typeface="Comic Sans MS" panose="030F0702030302020204" pitchFamily="66" charset="0"/>
              </a:rPr>
              <a:t> afebrile, no pallor</a:t>
            </a:r>
            <a:r>
              <a:rPr dirty="0" sz="2800" lang="en-US" smtClean="0">
                <a:latin typeface="Comic Sans MS" panose="030F0702030302020204" pitchFamily="66" charset="0"/>
              </a:rPr>
              <a:t>,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sz="2800" lang="en-US" smtClean="0">
                <a:latin typeface="Comic Sans MS" panose="030F0702030302020204" pitchFamily="66" charset="0"/>
              </a:rPr>
              <a:t>no icterus,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sz="2800" lang="en-US" smtClean="0">
                <a:latin typeface="Comic Sans MS" panose="030F0702030302020204" pitchFamily="66" charset="0"/>
              </a:rPr>
              <a:t>no clubbing</a:t>
            </a:r>
            <a:r>
              <a:rPr dirty="0" sz="2800" lang="en-US" smtClean="0">
                <a:latin typeface="Comic Sans MS" panose="030F0702030302020204" pitchFamily="66" charset="0"/>
              </a:rPr>
              <a:t>,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sz="2800" lang="en-US" smtClean="0">
                <a:latin typeface="Comic Sans MS" panose="030F0702030302020204" pitchFamily="66" charset="0"/>
              </a:rPr>
              <a:t>no cyanosis,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sz="2800" lang="en-US" smtClean="0">
                <a:latin typeface="Comic Sans MS" panose="030F0702030302020204" pitchFamily="66" charset="0"/>
              </a:rPr>
              <a:t>no pedal edema, no lymphadenopathy</a:t>
            </a:r>
            <a:endParaRPr altLang="en-US" lang="zh-CN"/>
          </a:p>
          <a:p>
            <a:pPr lvl="2"/>
            <a:r>
              <a:rPr dirty="0" sz="2800" lang="en-US" smtClean="0">
                <a:latin typeface="Comic Sans MS" panose="030F0702030302020204" pitchFamily="66" charset="0"/>
              </a:rPr>
              <a:t>VITALS – BP-110/70 mmHg in right upper limb in supine position </a:t>
            </a:r>
          </a:p>
          <a:p>
            <a:pPr lvl="2"/>
            <a:r>
              <a:rPr dirty="0" sz="2800" lang="en-US" smtClean="0">
                <a:latin typeface="Comic Sans MS" panose="030F0702030302020204" pitchFamily="66" charset="0"/>
              </a:rPr>
              <a:t>PR-120/m</a:t>
            </a:r>
            <a:r>
              <a:rPr dirty="0" sz="2800" lang="en-US" smtClean="0">
                <a:latin typeface="Comic Sans MS" panose="030F0702030302020204" pitchFamily="66" charset="0"/>
              </a:rPr>
              <a:t>m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sz="2800" lang="en-US" smtClean="0">
                <a:latin typeface="Comic Sans MS" panose="030F0702030302020204" pitchFamily="66" charset="0"/>
              </a:rPr>
              <a:t>H</a:t>
            </a:r>
            <a:r>
              <a:rPr dirty="0" sz="2800" lang="en-US" smtClean="0">
                <a:latin typeface="Comic Sans MS" panose="030F0702030302020204" pitchFamily="66" charset="0"/>
              </a:rPr>
              <a:t>g</a:t>
            </a:r>
            <a:r>
              <a:rPr dirty="0" sz="2800" lang="en-US" smtClean="0">
                <a:latin typeface="Comic Sans MS" panose="030F0702030302020204" pitchFamily="66" charset="0"/>
              </a:rPr>
              <a:t>,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sz="2800" lang="en-US" smtClean="0">
                <a:latin typeface="Comic Sans MS" panose="030F0702030302020204" pitchFamily="66" charset="0"/>
              </a:rPr>
              <a:t>normal volume</a:t>
            </a:r>
            <a:r>
              <a:rPr dirty="0" sz="2800" lang="en-US" smtClean="0">
                <a:latin typeface="Comic Sans MS" panose="030F0702030302020204" pitchFamily="66" charset="0"/>
              </a:rPr>
              <a:t>,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sz="2800" lang="en-US" smtClean="0">
                <a:latin typeface="Comic Sans MS" panose="030F0702030302020204" pitchFamily="66" charset="0"/>
              </a:rPr>
              <a:t>r</a:t>
            </a:r>
            <a:r>
              <a:rPr dirty="0" sz="2800" lang="en-US" smtClean="0">
                <a:latin typeface="Comic Sans MS" panose="030F0702030302020204" pitchFamily="66" charset="0"/>
              </a:rPr>
              <a:t>egular in rhythm</a:t>
            </a:r>
            <a:r>
              <a:rPr altLang="en-US" dirty="0" sz="2800" lang="en-US" smtClean="0">
                <a:latin typeface="Comic Sans MS" panose="030F0702030302020204" pitchFamily="66" charset="0"/>
              </a:rPr>
              <a:t>,</a:t>
            </a:r>
            <a:r>
              <a:rPr dirty="0" sz="2800" lang="en-US" smtClean="0">
                <a:latin typeface="Comic Sans MS" panose="030F0702030302020204" pitchFamily="66" charset="0"/>
              </a:rPr>
              <a:t>felt in all peripheral accessible arteries</a:t>
            </a:r>
            <a:r>
              <a:rPr dirty="0" sz="2800" lang="en-US" smtClean="0">
                <a:latin typeface="Comic Sans MS" panose="030F0702030302020204" pitchFamily="66" charset="0"/>
              </a:rPr>
              <a:t>.</a:t>
            </a:r>
            <a:endParaRPr altLang="en-US" lang="zh-CN"/>
          </a:p>
          <a:p>
            <a:pPr lvl="2"/>
            <a:r>
              <a:rPr dirty="0" sz="2800" lang="en-US" smtClean="0">
                <a:latin typeface="Comic Sans MS" panose="030F0702030302020204" pitchFamily="66" charset="0"/>
              </a:rPr>
              <a:t>S</a:t>
            </a:r>
            <a:r>
              <a:rPr dirty="0" sz="2800" lang="en-US" smtClean="0">
                <a:latin typeface="Comic Sans MS" panose="030F0702030302020204" pitchFamily="66" charset="0"/>
              </a:rPr>
              <a:t>p</a:t>
            </a:r>
            <a:r>
              <a:rPr dirty="0" sz="2800" lang="en-US" smtClean="0">
                <a:latin typeface="Comic Sans MS" panose="030F0702030302020204" pitchFamily="66" charset="0"/>
              </a:rPr>
              <a:t>o</a:t>
            </a:r>
            <a:r>
              <a:rPr dirty="0" sz="2800" lang="en-US" smtClean="0">
                <a:latin typeface="Comic Sans MS" panose="030F0702030302020204" pitchFamily="66" charset="0"/>
              </a:rPr>
              <a:t>2</a:t>
            </a:r>
            <a:r>
              <a:rPr dirty="0" sz="2800" lang="en-US" smtClean="0">
                <a:latin typeface="Comic Sans MS" panose="030F0702030302020204" pitchFamily="66" charset="0"/>
              </a:rPr>
              <a:t>-</a:t>
            </a:r>
            <a:r>
              <a:rPr dirty="0" sz="2800" lang="en-US" smtClean="0">
                <a:latin typeface="Comic Sans MS" panose="030F0702030302020204" pitchFamily="66" charset="0"/>
              </a:rPr>
              <a:t>9</a:t>
            </a:r>
            <a:r>
              <a:rPr dirty="0" sz="2800" lang="en-US" smtClean="0">
                <a:latin typeface="Comic Sans MS" panose="030F0702030302020204" pitchFamily="66" charset="0"/>
              </a:rPr>
              <a:t>7</a:t>
            </a:r>
            <a:r>
              <a:rPr dirty="0" sz="2800" lang="en-US" smtClean="0">
                <a:latin typeface="Comic Sans MS" panose="030F0702030302020204" pitchFamily="66" charset="0"/>
              </a:rPr>
              <a:t>%</a:t>
            </a:r>
            <a:r>
              <a:rPr dirty="0" sz="2800" lang="en-US" smtClean="0">
                <a:latin typeface="Comic Sans MS" panose="030F0702030302020204" pitchFamily="66" charset="0"/>
              </a:rPr>
              <a:t>i</a:t>
            </a:r>
            <a:r>
              <a:rPr dirty="0" sz="2800" lang="en-US" smtClean="0">
                <a:latin typeface="Comic Sans MS" panose="030F0702030302020204" pitchFamily="66" charset="0"/>
              </a:rPr>
              <a:t>n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sz="2800" lang="en-US" smtClean="0">
                <a:latin typeface="Comic Sans MS" panose="030F0702030302020204" pitchFamily="66" charset="0"/>
              </a:rPr>
              <a:t>R</a:t>
            </a:r>
            <a:r>
              <a:rPr dirty="0" sz="2800" lang="en-US" smtClean="0">
                <a:latin typeface="Comic Sans MS" panose="030F0702030302020204" pitchFamily="66" charset="0"/>
              </a:rPr>
              <a:t>A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sz="2800" lang="en-US" smtClean="0">
                <a:latin typeface="Comic Sans MS" panose="030F0702030302020204" pitchFamily="66" charset="0"/>
              </a:rPr>
              <a:t> </a:t>
            </a:r>
            <a:r>
              <a:rPr dirty="0" lang="en-US"/>
              <a:t> </a:t>
            </a:r>
            <a:endParaRPr altLang="en-US" 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N"/>
          </a:p>
        </p:txBody>
      </p:sp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1955" b="4129"/>
          <a:stretch>
            <a:fillRect/>
          </a:stretch>
        </p:blipFill>
        <p:spPr>
          <a:xfrm rot="16200000">
            <a:off x="819835" y="-955042"/>
            <a:ext cx="6637285" cy="9096646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N"/>
          </a:p>
        </p:txBody>
      </p:sp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13140" t="6193" r="6733" b="3803"/>
          <a:stretch>
            <a:fillRect/>
          </a:stretch>
        </p:blipFill>
        <p:spPr>
          <a:xfrm rot="16180217">
            <a:off x="1763588" y="-801865"/>
            <a:ext cx="6186845" cy="8764164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</a:t>
            </a:r>
            <a:r>
              <a:rPr lang="en-US"/>
              <a:t>o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t</a:t>
            </a:r>
            <a:r>
              <a:rPr lang="en-US"/>
              <a:t>s</a:t>
            </a:r>
            <a:r>
              <a:rPr lang="en-US"/>
              <a:t> </a:t>
            </a:r>
            <a:r>
              <a:rPr lang="en-US"/>
              <a:t>f</a:t>
            </a:r>
            <a:r>
              <a:rPr lang="en-US"/>
              <a:t>a</a:t>
            </a:r>
            <a:r>
              <a:rPr lang="en-US"/>
              <a:t>v</a:t>
            </a:r>
            <a:r>
              <a:rPr lang="en-US"/>
              <a:t>o</a:t>
            </a:r>
            <a:r>
              <a:rPr lang="en-US"/>
              <a:t>u</a:t>
            </a:r>
            <a:r>
              <a:rPr lang="en-US"/>
              <a:t>r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g</a:t>
            </a:r>
            <a:r>
              <a:rPr lang="en-US"/>
              <a:t> </a:t>
            </a:r>
            <a:endParaRPr lang="en-IN"/>
          </a:p>
        </p:txBody>
      </p:sp>
      <p:sp>
        <p:nvSpPr>
          <p:cNvPr id="1048589" name="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IN"/>
          </a:p>
          <a:p>
            <a:r>
              <a:rPr lang="en-US"/>
              <a:t>R</a:t>
            </a:r>
            <a:r>
              <a:rPr lang="en-US"/>
              <a:t>a</a:t>
            </a:r>
            <a:r>
              <a:rPr lang="en-US"/>
              <a:t>t</a:t>
            </a:r>
            <a:r>
              <a:rPr lang="en-US"/>
              <a:t>e</a:t>
            </a:r>
            <a:r>
              <a:rPr lang="en-US"/>
              <a:t>-</a:t>
            </a:r>
            <a:r>
              <a:rPr lang="en-US"/>
              <a:t>2</a:t>
            </a:r>
            <a:r>
              <a:rPr lang="en-US"/>
              <a:t>5</a:t>
            </a:r>
            <a:r>
              <a:rPr lang="en-US"/>
              <a:t>0</a:t>
            </a:r>
            <a:r>
              <a:rPr lang="en-US"/>
              <a:t>/</a:t>
            </a:r>
            <a:r>
              <a:rPr lang="en-US"/>
              <a:t>m</a:t>
            </a:r>
            <a:r>
              <a:rPr lang="en-US"/>
              <a:t>i</a:t>
            </a:r>
            <a:r>
              <a:rPr lang="en-US"/>
              <a:t>n</a:t>
            </a:r>
            <a:endParaRPr lang="en-IN"/>
          </a:p>
          <a:p>
            <a:r>
              <a:rPr lang="en-US"/>
              <a:t>I</a:t>
            </a:r>
            <a:r>
              <a:rPr lang="en-US"/>
              <a:t>n</a:t>
            </a:r>
            <a:r>
              <a:rPr lang="en-US"/>
              <a:t>v</a:t>
            </a:r>
            <a:r>
              <a:rPr lang="en-US"/>
              <a:t>e</a:t>
            </a:r>
            <a:r>
              <a:rPr lang="en-US"/>
              <a:t>r</a:t>
            </a:r>
            <a:r>
              <a:rPr lang="en-US"/>
              <a:t>t</a:t>
            </a:r>
            <a:r>
              <a:rPr lang="en-US"/>
              <a:t>e</a:t>
            </a:r>
            <a:r>
              <a:rPr lang="en-US"/>
              <a:t>d</a:t>
            </a:r>
            <a:r>
              <a:rPr lang="en-US"/>
              <a:t> </a:t>
            </a:r>
            <a:r>
              <a:rPr lang="en-US"/>
              <a:t>p</a:t>
            </a:r>
            <a:r>
              <a:rPr lang="en-US"/>
              <a:t> </a:t>
            </a:r>
            <a:r>
              <a:rPr lang="en-US"/>
              <a:t>w</a:t>
            </a:r>
            <a:r>
              <a:rPr lang="en-US"/>
              <a:t>a</a:t>
            </a:r>
            <a:r>
              <a:rPr lang="en-US"/>
              <a:t>v</a:t>
            </a:r>
            <a:r>
              <a:rPr lang="en-US"/>
              <a:t>e</a:t>
            </a:r>
            <a:r>
              <a:rPr lang="en-US"/>
              <a:t>s</a:t>
            </a:r>
            <a:r>
              <a:rPr lang="en-US"/>
              <a:t> 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 </a:t>
            </a:r>
            <a:r>
              <a:rPr lang="en-US"/>
              <a:t>l</a:t>
            </a:r>
            <a:r>
              <a:rPr lang="en-US"/>
              <a:t>e</a:t>
            </a:r>
            <a:r>
              <a:rPr lang="en-US"/>
              <a:t>a</a:t>
            </a:r>
            <a:r>
              <a:rPr lang="en-US"/>
              <a:t>d</a:t>
            </a:r>
            <a:r>
              <a:rPr lang="en-US"/>
              <a:t> </a:t>
            </a:r>
            <a:r>
              <a:rPr lang="en-US"/>
              <a:t>I</a:t>
            </a:r>
            <a:r>
              <a:rPr lang="en-US"/>
              <a:t>I</a:t>
            </a:r>
            <a:endParaRPr lang="en-IN"/>
          </a:p>
          <a:p>
            <a:endParaRPr lang="en-IN"/>
          </a:p>
          <a:p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 </a:t>
            </a:r>
            <a:r>
              <a:rPr lang="en-US"/>
              <a:t>P</a:t>
            </a:r>
            <a:r>
              <a:rPr lang="en-US"/>
              <a:t>o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t</a:t>
            </a:r>
            <a:r>
              <a:rPr lang="en-US"/>
              <a:t>s</a:t>
            </a:r>
            <a:r>
              <a:rPr lang="en-US"/>
              <a:t> </a:t>
            </a:r>
            <a:r>
              <a:rPr lang="en-US"/>
              <a:t>a</a:t>
            </a:r>
            <a:r>
              <a:rPr lang="en-US"/>
              <a:t>g</a:t>
            </a:r>
            <a:r>
              <a:rPr lang="en-US"/>
              <a:t>a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s</a:t>
            </a:r>
            <a:r>
              <a:rPr lang="en-US"/>
              <a:t>t</a:t>
            </a:r>
            <a:r>
              <a:rPr lang="en-US"/>
              <a:t> </a:t>
            </a:r>
            <a:endParaRPr lang="en-IN"/>
          </a:p>
          <a:p>
            <a:r>
              <a:rPr lang="en-US"/>
              <a:t>N</a:t>
            </a:r>
            <a:r>
              <a:rPr lang="en-US"/>
              <a:t>o</a:t>
            </a:r>
            <a:r>
              <a:rPr lang="en-US"/>
              <a:t> </a:t>
            </a:r>
            <a:r>
              <a:rPr lang="en-US"/>
              <a:t>t</a:t>
            </a:r>
            <a:r>
              <a:rPr lang="en-US"/>
              <a:t>y</a:t>
            </a:r>
            <a:r>
              <a:rPr lang="en-US"/>
              <a:t>p</a:t>
            </a:r>
            <a:r>
              <a:rPr lang="en-US"/>
              <a:t>i</a:t>
            </a:r>
            <a:r>
              <a:rPr lang="en-US"/>
              <a:t>c</a:t>
            </a:r>
            <a:r>
              <a:rPr lang="en-US"/>
              <a:t>a</a:t>
            </a:r>
            <a:r>
              <a:rPr lang="en-US"/>
              <a:t>l</a:t>
            </a:r>
            <a:r>
              <a:rPr lang="en-US"/>
              <a:t> </a:t>
            </a:r>
            <a:r>
              <a:rPr lang="en-US"/>
              <a:t>s</a:t>
            </a:r>
            <a:r>
              <a:rPr lang="en-US"/>
              <a:t>a</a:t>
            </a:r>
            <a:r>
              <a:rPr lang="en-US"/>
              <a:t>w</a:t>
            </a:r>
            <a:r>
              <a:rPr lang="en-US"/>
              <a:t> </a:t>
            </a:r>
            <a:r>
              <a:rPr lang="en-US"/>
              <a:t>t</a:t>
            </a:r>
            <a:r>
              <a:rPr lang="en-US"/>
              <a:t>o</a:t>
            </a:r>
            <a:r>
              <a:rPr lang="en-US"/>
              <a:t>o</a:t>
            </a:r>
            <a:r>
              <a:rPr lang="en-US"/>
              <a:t>t</a:t>
            </a:r>
            <a:r>
              <a:rPr lang="en-US"/>
              <a:t>h</a:t>
            </a:r>
            <a:r>
              <a:rPr lang="en-US"/>
              <a:t> </a:t>
            </a:r>
            <a:r>
              <a:rPr lang="en-US"/>
              <a:t>p</a:t>
            </a:r>
            <a:r>
              <a:rPr lang="en-US"/>
              <a:t>a</a:t>
            </a:r>
            <a:r>
              <a:rPr lang="en-US"/>
              <a:t>t</a:t>
            </a:r>
            <a:r>
              <a:rPr lang="en-US"/>
              <a:t>t</a:t>
            </a:r>
            <a:r>
              <a:rPr lang="en-US"/>
              <a:t>e</a:t>
            </a:r>
            <a:r>
              <a:rPr lang="en-US"/>
              <a:t>r</a:t>
            </a:r>
            <a:r>
              <a:rPr lang="en-US"/>
              <a:t>n</a:t>
            </a:r>
            <a:endParaRPr lang="en-IN"/>
          </a:p>
          <a:p>
            <a:r>
              <a:rPr lang="en-US"/>
              <a:t>N</a:t>
            </a:r>
            <a:r>
              <a:rPr lang="en-US"/>
              <a:t>o</a:t>
            </a:r>
            <a:r>
              <a:rPr lang="en-US"/>
              <a:t> </a:t>
            </a:r>
            <a:r>
              <a:rPr lang="en-US"/>
              <a:t>inverted</a:t>
            </a:r>
            <a:r>
              <a:rPr lang="en-US"/>
              <a:t> </a:t>
            </a:r>
            <a:r>
              <a:rPr lang="en-US"/>
              <a:t>p</a:t>
            </a:r>
            <a:r>
              <a:rPr lang="en-US"/>
              <a:t> </a:t>
            </a:r>
            <a:r>
              <a:rPr lang="en-US"/>
              <a:t>w</a:t>
            </a:r>
            <a:r>
              <a:rPr lang="en-US"/>
              <a:t>a</a:t>
            </a:r>
            <a:r>
              <a:rPr lang="en-US"/>
              <a:t>ves</a:t>
            </a:r>
            <a:r>
              <a:rPr lang="en-US"/>
              <a:t> 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 </a:t>
            </a:r>
            <a:r>
              <a:rPr lang="en-US"/>
              <a:t>I</a:t>
            </a:r>
            <a:r>
              <a:rPr lang="en-US"/>
              <a:t>I</a:t>
            </a:r>
            <a:r>
              <a:rPr lang="en-US"/>
              <a:t>,</a:t>
            </a:r>
            <a:r>
              <a:rPr lang="en-US"/>
              <a:t>I</a:t>
            </a:r>
            <a:r>
              <a:rPr lang="en-US"/>
              <a:t>I</a:t>
            </a:r>
            <a:r>
              <a:rPr lang="en-US"/>
              <a:t>I</a:t>
            </a:r>
            <a:r>
              <a:rPr lang="en-US"/>
              <a:t>,</a:t>
            </a:r>
            <a:r>
              <a:rPr lang="en-US"/>
              <a:t>a</a:t>
            </a:r>
            <a:r>
              <a:rPr lang="en-US"/>
              <a:t>V</a:t>
            </a:r>
            <a:r>
              <a:rPr lang="en-US"/>
              <a:t>f</a:t>
            </a:r>
            <a:r>
              <a:rPr lang="en-US"/>
              <a:t> </a:t>
            </a:r>
            <a:endParaRPr lang="en-IN"/>
          </a:p>
          <a:p>
            <a:endParaRPr lang="en-I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p>
            <a:r>
              <a:rPr lang="en-US"/>
              <a:t>P</a:t>
            </a:r>
            <a:r>
              <a:rPr lang="en-US"/>
              <a:t>o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t</a:t>
            </a:r>
            <a:r>
              <a:rPr lang="en-US"/>
              <a:t>s</a:t>
            </a:r>
            <a:r>
              <a:rPr lang="en-US"/>
              <a:t> </a:t>
            </a:r>
            <a:r>
              <a:rPr lang="en-US"/>
              <a:t>f</a:t>
            </a:r>
            <a:r>
              <a:rPr lang="en-US"/>
              <a:t>a</a:t>
            </a:r>
            <a:r>
              <a:rPr lang="en-US"/>
              <a:t>v</a:t>
            </a:r>
            <a:r>
              <a:rPr lang="en-US"/>
              <a:t>o</a:t>
            </a:r>
            <a:r>
              <a:rPr lang="en-US"/>
              <a:t>u</a:t>
            </a:r>
            <a:r>
              <a:rPr lang="en-US"/>
              <a:t>r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g</a:t>
            </a:r>
            <a:r>
              <a:rPr lang="en-US"/>
              <a:t> </a:t>
            </a:r>
            <a:r>
              <a:rPr lang="en-US"/>
              <a:t>a</a:t>
            </a:r>
            <a:r>
              <a:rPr lang="en-US"/>
              <a:t>t</a:t>
            </a:r>
            <a:r>
              <a:rPr lang="en-US"/>
              <a:t>r</a:t>
            </a:r>
            <a:r>
              <a:rPr lang="en-US"/>
              <a:t>i</a:t>
            </a:r>
            <a:r>
              <a:rPr lang="en-US"/>
              <a:t>a</a:t>
            </a:r>
            <a:r>
              <a:rPr lang="en-US"/>
              <a:t>l</a:t>
            </a:r>
            <a:r>
              <a:rPr lang="en-US"/>
              <a:t> </a:t>
            </a:r>
            <a:r>
              <a:rPr lang="en-US"/>
              <a:t>t</a:t>
            </a:r>
            <a:r>
              <a:rPr lang="en-US"/>
              <a:t>a</a:t>
            </a:r>
            <a:r>
              <a:rPr lang="en-US"/>
              <a:t>c</a:t>
            </a:r>
            <a:r>
              <a:rPr lang="en-US"/>
              <a:t>h</a:t>
            </a:r>
            <a:r>
              <a:rPr lang="en-US"/>
              <a:t>y</a:t>
            </a:r>
            <a:r>
              <a:rPr lang="en-US"/>
              <a:t>c</a:t>
            </a:r>
            <a:r>
              <a:rPr lang="en-US"/>
              <a:t>a</a:t>
            </a:r>
            <a:r>
              <a:rPr lang="en-US"/>
              <a:t>r</a:t>
            </a:r>
            <a:r>
              <a:rPr lang="en-US"/>
              <a:t>d</a:t>
            </a:r>
            <a:r>
              <a:rPr lang="en-US"/>
              <a:t>i</a:t>
            </a:r>
            <a:r>
              <a:rPr lang="en-US"/>
              <a:t>a</a:t>
            </a:r>
            <a:r>
              <a:rPr lang="en-US"/>
              <a:t> </a:t>
            </a:r>
            <a:r>
              <a:rPr lang="en-US"/>
              <a:t>w</a:t>
            </a:r>
            <a:r>
              <a:rPr lang="en-US"/>
              <a:t>i</a:t>
            </a:r>
            <a:r>
              <a:rPr lang="en-US"/>
              <a:t>t</a:t>
            </a:r>
            <a:r>
              <a:rPr lang="en-US"/>
              <a:t>h</a:t>
            </a:r>
            <a:r>
              <a:rPr lang="en-US"/>
              <a:t> </a:t>
            </a:r>
            <a:r>
              <a:rPr lang="en-US"/>
              <a:t>2</a:t>
            </a:r>
            <a:r>
              <a:rPr lang="en-US"/>
              <a:t>:</a:t>
            </a:r>
            <a:r>
              <a:rPr lang="en-US"/>
              <a:t>1</a:t>
            </a:r>
            <a:r>
              <a:rPr lang="en-US"/>
              <a:t> </a:t>
            </a:r>
            <a:r>
              <a:rPr lang="en-US"/>
              <a:t>A</a:t>
            </a:r>
            <a:r>
              <a:rPr lang="en-US"/>
              <a:t>V</a:t>
            </a:r>
            <a:r>
              <a:rPr lang="en-US"/>
              <a:t> </a:t>
            </a:r>
            <a:r>
              <a:rPr lang="en-US"/>
              <a:t>B</a:t>
            </a:r>
            <a:r>
              <a:rPr lang="en-US"/>
              <a:t>l</a:t>
            </a:r>
            <a:r>
              <a:rPr lang="en-US"/>
              <a:t>o</a:t>
            </a:r>
            <a:r>
              <a:rPr lang="en-US"/>
              <a:t>c</a:t>
            </a:r>
            <a:r>
              <a:rPr lang="en-US"/>
              <a:t>k</a:t>
            </a:r>
            <a:endParaRPr lang="en-IN"/>
          </a:p>
        </p:txBody>
      </p:sp>
      <p:sp>
        <p:nvSpPr>
          <p:cNvPr id="1048587" name=""/>
          <p:cNvSpPr>
            <a:spLocks noGrp="1"/>
          </p:cNvSpPr>
          <p:nvPr>
            <p:ph idx="1"/>
          </p:nvPr>
        </p:nvSpPr>
        <p:spPr>
          <a:xfrm>
            <a:off x="1586881" y="1564084"/>
            <a:ext cx="8229600" cy="4525963"/>
          </a:xfrm>
        </p:spPr>
        <p:txBody>
          <a:bodyPr/>
          <a:p>
            <a:r>
              <a:rPr lang="en-US"/>
              <a:t>A</a:t>
            </a:r>
            <a:r>
              <a:rPr lang="en-US"/>
              <a:t>t</a:t>
            </a:r>
            <a:r>
              <a:rPr lang="en-US"/>
              <a:t>r</a:t>
            </a:r>
            <a:r>
              <a:rPr lang="en-US"/>
              <a:t>i</a:t>
            </a:r>
            <a:r>
              <a:rPr lang="en-US"/>
              <a:t>a</a:t>
            </a:r>
            <a:r>
              <a:rPr lang="en-US"/>
              <a:t>l</a:t>
            </a:r>
            <a:r>
              <a:rPr lang="en-US"/>
              <a:t> </a:t>
            </a:r>
            <a:r>
              <a:rPr lang="en-US"/>
              <a:t>r</a:t>
            </a:r>
            <a:r>
              <a:rPr lang="en-US"/>
              <a:t>a</a:t>
            </a:r>
            <a:r>
              <a:rPr lang="en-US"/>
              <a:t>t</a:t>
            </a:r>
            <a:r>
              <a:rPr lang="en-US"/>
              <a:t>e</a:t>
            </a:r>
            <a:r>
              <a:rPr lang="en-US"/>
              <a:t>-</a:t>
            </a:r>
            <a:r>
              <a:rPr lang="en-US"/>
              <a:t> </a:t>
            </a:r>
            <a:r>
              <a:rPr lang="en-US"/>
              <a:t>2</a:t>
            </a:r>
            <a:r>
              <a:rPr lang="en-US"/>
              <a:t>5</a:t>
            </a:r>
            <a:r>
              <a:rPr lang="en-US"/>
              <a:t>0</a:t>
            </a:r>
            <a:r>
              <a:rPr lang="en-US"/>
              <a:t>/</a:t>
            </a:r>
            <a:r>
              <a:rPr lang="en-US"/>
              <a:t>m</a:t>
            </a:r>
            <a:r>
              <a:rPr lang="en-US"/>
              <a:t>i</a:t>
            </a:r>
            <a:r>
              <a:rPr lang="en-US"/>
              <a:t>n</a:t>
            </a:r>
            <a:endParaRPr lang="en-IN"/>
          </a:p>
          <a:p>
            <a:r>
              <a:rPr lang="en-US"/>
              <a:t>I</a:t>
            </a:r>
            <a:r>
              <a:rPr lang="en-US"/>
              <a:t>s</a:t>
            </a:r>
            <a:r>
              <a:rPr lang="en-US"/>
              <a:t>o</a:t>
            </a:r>
            <a:r>
              <a:rPr lang="en-US"/>
              <a:t>e</a:t>
            </a:r>
            <a:r>
              <a:rPr lang="en-US"/>
              <a:t>l</a:t>
            </a:r>
            <a:r>
              <a:rPr lang="en-US"/>
              <a:t>e</a:t>
            </a:r>
            <a:r>
              <a:rPr lang="en-US"/>
              <a:t>c</a:t>
            </a:r>
            <a:r>
              <a:rPr lang="en-US"/>
              <a:t>r</a:t>
            </a:r>
            <a:r>
              <a:rPr lang="en-US"/>
              <a:t>i</a:t>
            </a:r>
            <a:r>
              <a:rPr lang="en-US"/>
              <a:t>c</a:t>
            </a:r>
            <a:r>
              <a:rPr lang="en-US"/>
              <a:t> </a:t>
            </a:r>
            <a:r>
              <a:rPr lang="en-US"/>
              <a:t>b</a:t>
            </a:r>
            <a:r>
              <a:rPr lang="en-US"/>
              <a:t>a</a:t>
            </a:r>
            <a:r>
              <a:rPr lang="en-US"/>
              <a:t>s</a:t>
            </a:r>
            <a:r>
              <a:rPr lang="en-US"/>
              <a:t>e</a:t>
            </a:r>
            <a:r>
              <a:rPr lang="en-US"/>
              <a:t>l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e</a:t>
            </a:r>
            <a:endParaRPr lang="en-IN"/>
          </a:p>
          <a:p>
            <a:endParaRPr lang="en-IN"/>
          </a:p>
          <a:p>
            <a:endParaRPr lang="en-IN"/>
          </a:p>
          <a:p>
            <a:r>
              <a:rPr lang="en-US"/>
              <a:t>N</a:t>
            </a:r>
            <a:r>
              <a:rPr lang="en-US"/>
              <a:t>o</a:t>
            </a:r>
            <a:r>
              <a:rPr lang="en-US"/>
              <a:t>t</a:t>
            </a:r>
            <a:r>
              <a:rPr lang="en-US"/>
              <a:t> </a:t>
            </a:r>
            <a:r>
              <a:rPr lang="en-US"/>
              <a:t>f</a:t>
            </a:r>
            <a:r>
              <a:rPr lang="en-US"/>
              <a:t>a</a:t>
            </a:r>
            <a:r>
              <a:rPr lang="en-US"/>
              <a:t>v</a:t>
            </a:r>
            <a:r>
              <a:rPr lang="en-US"/>
              <a:t>o</a:t>
            </a:r>
            <a:r>
              <a:rPr lang="en-US"/>
              <a:t>u</a:t>
            </a:r>
            <a:r>
              <a:rPr lang="en-US"/>
              <a:t>r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g</a:t>
            </a:r>
            <a:endParaRPr lang="en-IN"/>
          </a:p>
          <a:p>
            <a:r>
              <a:rPr lang="en-US"/>
              <a:t>R</a:t>
            </a:r>
            <a:r>
              <a:rPr lang="en-US"/>
              <a:t>e</a:t>
            </a:r>
            <a:r>
              <a:rPr lang="en-US"/>
              <a:t>g</a:t>
            </a:r>
            <a:r>
              <a:rPr lang="en-US"/>
              <a:t>u</a:t>
            </a:r>
            <a:r>
              <a:rPr lang="en-US"/>
              <a:t>l</a:t>
            </a:r>
            <a:r>
              <a:rPr lang="en-US"/>
              <a:t>a</a:t>
            </a:r>
            <a:r>
              <a:rPr lang="en-US"/>
              <a:t>r</a:t>
            </a:r>
            <a:r>
              <a:rPr lang="en-US"/>
              <a:t> </a:t>
            </a:r>
            <a:r>
              <a:rPr lang="en-US"/>
              <a:t>R</a:t>
            </a:r>
            <a:r>
              <a:rPr lang="en-US"/>
              <a:t>R</a:t>
            </a:r>
            <a:r>
              <a:rPr lang="en-US"/>
              <a:t> 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t</a:t>
            </a:r>
            <a:r>
              <a:rPr lang="en-US"/>
              <a:t>e</a:t>
            </a:r>
            <a:r>
              <a:rPr lang="en-US"/>
              <a:t>r</a:t>
            </a:r>
            <a:r>
              <a:rPr lang="en-US"/>
              <a:t>v</a:t>
            </a:r>
            <a:r>
              <a:rPr lang="en-US"/>
              <a:t>a</a:t>
            </a:r>
            <a:r>
              <a:rPr lang="en-US"/>
              <a:t>l</a:t>
            </a:r>
            <a:endParaRPr lang="en-IN"/>
          </a:p>
          <a:p>
            <a:r>
              <a:rPr lang="en-US"/>
              <a:t>N</a:t>
            </a:r>
            <a:r>
              <a:rPr lang="en-US"/>
              <a:t>o</a:t>
            </a:r>
            <a:r>
              <a:rPr lang="en-US"/>
              <a:t> </a:t>
            </a:r>
            <a:r>
              <a:rPr lang="en-US"/>
              <a:t>P</a:t>
            </a:r>
            <a:r>
              <a:rPr lang="en-US"/>
              <a:t>R</a:t>
            </a:r>
            <a:r>
              <a:rPr lang="en-US"/>
              <a:t> </a:t>
            </a:r>
            <a:r>
              <a:rPr lang="en-US"/>
              <a:t>p</a:t>
            </a:r>
            <a:r>
              <a:rPr lang="en-US"/>
              <a:t>r</a:t>
            </a:r>
            <a:r>
              <a:rPr lang="en-US"/>
              <a:t>o</a:t>
            </a:r>
            <a:r>
              <a:rPr lang="en-US"/>
              <a:t>l</a:t>
            </a:r>
            <a:r>
              <a:rPr lang="en-US"/>
              <a:t>o</a:t>
            </a:r>
            <a:r>
              <a:rPr lang="en-US"/>
              <a:t>n</a:t>
            </a:r>
            <a:r>
              <a:rPr lang="en-US"/>
              <a:t>g</a:t>
            </a:r>
            <a:r>
              <a:rPr lang="en-US"/>
              <a:t>ation</a:t>
            </a:r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ACER</dc:creator>
  <cp:lastModifiedBy>ACER</cp:lastModifiedBy>
  <dcterms:created xsi:type="dcterms:W3CDTF">2020-02-22T01:40:36Z</dcterms:created>
  <dcterms:modified xsi:type="dcterms:W3CDTF">2021-10-06T05:58:28Z</dcterms:modified>
</cp:coreProperties>
</file>