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6" r:id="rId1"/>
  </p:sldMasterIdLst>
  <p:sldIdLst>
    <p:sldId id="265" r:id="rId2"/>
    <p:sldId id="257" r:id="rId3"/>
    <p:sldId id="263" r:id="rId4"/>
    <p:sldId id="264" r:id="rId5"/>
    <p:sldId id="266" r:id="rId6"/>
    <p:sldId id="286" r:id="rId7"/>
    <p:sldId id="290" r:id="rId8"/>
    <p:sldId id="292" r:id="rId9"/>
    <p:sldId id="268" r:id="rId10"/>
    <p:sldId id="271" r:id="rId11"/>
    <p:sldId id="294" r:id="rId12"/>
    <p:sldId id="273" r:id="rId13"/>
    <p:sldId id="293" r:id="rId14"/>
    <p:sldId id="270" r:id="rId15"/>
    <p:sldId id="276" r:id="rId16"/>
    <p:sldId id="277" r:id="rId17"/>
    <p:sldId id="278" r:id="rId18"/>
    <p:sldId id="279" r:id="rId19"/>
    <p:sldId id="280" r:id="rId20"/>
    <p:sldId id="281" r:id="rId21"/>
    <p:sldId id="274" r:id="rId22"/>
    <p:sldId id="275" r:id="rId23"/>
    <p:sldId id="297" r:id="rId24"/>
    <p:sldId id="296" r:id="rId25"/>
    <p:sldId id="284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647805-8F7A-472A-BFBD-2680523E7A56}" v="240" dt="2022-10-27T13:57:31.554"/>
    <p1510:client id="{5287469C-FF43-476B-841D-BA8B0F311E29}" v="1006" dt="2022-10-27T16:26:53.2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garaju Reddy" userId="3157b2056ed53925" providerId="LiveId" clId="{4C647805-8F7A-472A-BFBD-2680523E7A56}"/>
    <pc:docChg chg="custSel addSld delSld modSld sldOrd">
      <pc:chgData name="Nagaraju Reddy" userId="3157b2056ed53925" providerId="LiveId" clId="{4C647805-8F7A-472A-BFBD-2680523E7A56}" dt="2022-10-27T14:09:45.898" v="2420" actId="20577"/>
      <pc:docMkLst>
        <pc:docMk/>
      </pc:docMkLst>
      <pc:sldChg chg="modSp mod">
        <pc:chgData name="Nagaraju Reddy" userId="3157b2056ed53925" providerId="LiveId" clId="{4C647805-8F7A-472A-BFBD-2680523E7A56}" dt="2022-10-27T13:07:18.421" v="381" actId="20577"/>
        <pc:sldMkLst>
          <pc:docMk/>
          <pc:sldMk cId="2030044959" sldId="257"/>
        </pc:sldMkLst>
        <pc:spChg chg="mod">
          <ac:chgData name="Nagaraju Reddy" userId="3157b2056ed53925" providerId="LiveId" clId="{4C647805-8F7A-472A-BFBD-2680523E7A56}" dt="2022-10-27T13:00:49.105" v="56" actId="20577"/>
          <ac:spMkLst>
            <pc:docMk/>
            <pc:sldMk cId="2030044959" sldId="257"/>
            <ac:spMk id="2" creationId="{A74F3D5D-E0D6-F809-A020-3BC06B96F0C1}"/>
          </ac:spMkLst>
        </pc:spChg>
        <pc:spChg chg="mod">
          <ac:chgData name="Nagaraju Reddy" userId="3157b2056ed53925" providerId="LiveId" clId="{4C647805-8F7A-472A-BFBD-2680523E7A56}" dt="2022-10-27T13:07:18.421" v="381" actId="20577"/>
          <ac:spMkLst>
            <pc:docMk/>
            <pc:sldMk cId="2030044959" sldId="257"/>
            <ac:spMk id="3" creationId="{E76E3D29-1CB2-C9A5-4DD7-5F6BD2EB9341}"/>
          </ac:spMkLst>
        </pc:spChg>
      </pc:sldChg>
      <pc:sldChg chg="delSp del delDesignElem">
        <pc:chgData name="Nagaraju Reddy" userId="3157b2056ed53925" providerId="LiveId" clId="{4C647805-8F7A-472A-BFBD-2680523E7A56}" dt="2022-10-27T13:10:53.814" v="632" actId="47"/>
        <pc:sldMkLst>
          <pc:docMk/>
          <pc:sldMk cId="168884834" sldId="258"/>
        </pc:sldMkLst>
        <pc:spChg chg="del">
          <ac:chgData name="Nagaraju Reddy" userId="3157b2056ed53925" providerId="LiveId" clId="{4C647805-8F7A-472A-BFBD-2680523E7A56}" dt="2022-10-27T12:51:45.916" v="11"/>
          <ac:spMkLst>
            <pc:docMk/>
            <pc:sldMk cId="168884834" sldId="258"/>
            <ac:spMk id="12" creationId="{A4C31FF5-F97E-4082-BFC5-A880DB9F3F00}"/>
          </ac:spMkLst>
        </pc:spChg>
        <pc:spChg chg="del">
          <ac:chgData name="Nagaraju Reddy" userId="3157b2056ed53925" providerId="LiveId" clId="{4C647805-8F7A-472A-BFBD-2680523E7A56}" dt="2022-10-27T12:51:45.916" v="11"/>
          <ac:spMkLst>
            <pc:docMk/>
            <pc:sldMk cId="168884834" sldId="258"/>
            <ac:spMk id="13" creationId="{A009E310-C7C2-4F23-B466-4417C8ED3B99}"/>
          </ac:spMkLst>
        </pc:spChg>
        <pc:spChg chg="del">
          <ac:chgData name="Nagaraju Reddy" userId="3157b2056ed53925" providerId="LiveId" clId="{4C647805-8F7A-472A-BFBD-2680523E7A56}" dt="2022-10-27T12:51:45.916" v="11"/>
          <ac:spMkLst>
            <pc:docMk/>
            <pc:sldMk cId="168884834" sldId="258"/>
            <ac:spMk id="14" creationId="{6015B4CE-42DE-4E9B-B800-B5B8142E6FCB}"/>
          </ac:spMkLst>
        </pc:spChg>
        <pc:spChg chg="del">
          <ac:chgData name="Nagaraju Reddy" userId="3157b2056ed53925" providerId="LiveId" clId="{4C647805-8F7A-472A-BFBD-2680523E7A56}" dt="2022-10-27T12:51:45.916" v="11"/>
          <ac:spMkLst>
            <pc:docMk/>
            <pc:sldMk cId="168884834" sldId="258"/>
            <ac:spMk id="15" creationId="{51A4F4A1-146B-4D29-852A-F60996679785}"/>
          </ac:spMkLst>
        </pc:spChg>
      </pc:sldChg>
      <pc:sldChg chg="modSp del">
        <pc:chgData name="Nagaraju Reddy" userId="3157b2056ed53925" providerId="LiveId" clId="{4C647805-8F7A-472A-BFBD-2680523E7A56}" dt="2022-10-27T13:10:59.152" v="635" actId="47"/>
        <pc:sldMkLst>
          <pc:docMk/>
          <pc:sldMk cId="4041830217" sldId="259"/>
        </pc:sldMkLst>
        <pc:spChg chg="mod">
          <ac:chgData name="Nagaraju Reddy" userId="3157b2056ed53925" providerId="LiveId" clId="{4C647805-8F7A-472A-BFBD-2680523E7A56}" dt="2022-10-27T12:57:56.458" v="47"/>
          <ac:spMkLst>
            <pc:docMk/>
            <pc:sldMk cId="4041830217" sldId="259"/>
            <ac:spMk id="2" creationId="{DC6E8066-18D3-4CEF-A9E5-0D7BEB23C50E}"/>
          </ac:spMkLst>
        </pc:spChg>
        <pc:spChg chg="mod">
          <ac:chgData name="Nagaraju Reddy" userId="3157b2056ed53925" providerId="LiveId" clId="{4C647805-8F7A-472A-BFBD-2680523E7A56}" dt="2022-10-27T12:57:56.458" v="47"/>
          <ac:spMkLst>
            <pc:docMk/>
            <pc:sldMk cId="4041830217" sldId="259"/>
            <ac:spMk id="3" creationId="{1055D03D-AE30-8A2D-3024-183A498C8EF6}"/>
          </ac:spMkLst>
        </pc:spChg>
      </pc:sldChg>
      <pc:sldChg chg="modSp del">
        <pc:chgData name="Nagaraju Reddy" userId="3157b2056ed53925" providerId="LiveId" clId="{4C647805-8F7A-472A-BFBD-2680523E7A56}" dt="2022-10-27T13:10:59.717" v="636" actId="47"/>
        <pc:sldMkLst>
          <pc:docMk/>
          <pc:sldMk cId="1586660701" sldId="260"/>
        </pc:sldMkLst>
        <pc:spChg chg="mod">
          <ac:chgData name="Nagaraju Reddy" userId="3157b2056ed53925" providerId="LiveId" clId="{4C647805-8F7A-472A-BFBD-2680523E7A56}" dt="2022-10-27T12:57:56.458" v="47"/>
          <ac:spMkLst>
            <pc:docMk/>
            <pc:sldMk cId="1586660701" sldId="260"/>
            <ac:spMk id="2" creationId="{223A455D-51CA-AD1E-31FA-035B137B6950}"/>
          </ac:spMkLst>
        </pc:spChg>
        <pc:spChg chg="mod">
          <ac:chgData name="Nagaraju Reddy" userId="3157b2056ed53925" providerId="LiveId" clId="{4C647805-8F7A-472A-BFBD-2680523E7A56}" dt="2022-10-27T12:57:56.458" v="47"/>
          <ac:spMkLst>
            <pc:docMk/>
            <pc:sldMk cId="1586660701" sldId="260"/>
            <ac:spMk id="3" creationId="{0971FE5C-7243-512C-6E3F-B14D224A6877}"/>
          </ac:spMkLst>
        </pc:spChg>
      </pc:sldChg>
      <pc:sldChg chg="delSp del delDesignElem">
        <pc:chgData name="Nagaraju Reddy" userId="3157b2056ed53925" providerId="LiveId" clId="{4C647805-8F7A-472A-BFBD-2680523E7A56}" dt="2022-10-27T13:10:58.350" v="634" actId="47"/>
        <pc:sldMkLst>
          <pc:docMk/>
          <pc:sldMk cId="3405658528" sldId="261"/>
        </pc:sldMkLst>
        <pc:spChg chg="del">
          <ac:chgData name="Nagaraju Reddy" userId="3157b2056ed53925" providerId="LiveId" clId="{4C647805-8F7A-472A-BFBD-2680523E7A56}" dt="2022-10-27T12:51:45.916" v="11"/>
          <ac:spMkLst>
            <pc:docMk/>
            <pc:sldMk cId="3405658528" sldId="261"/>
            <ac:spMk id="12" creationId="{A4C31FF5-F97E-4082-BFC5-A880DB9F3F00}"/>
          </ac:spMkLst>
        </pc:spChg>
        <pc:spChg chg="del">
          <ac:chgData name="Nagaraju Reddy" userId="3157b2056ed53925" providerId="LiveId" clId="{4C647805-8F7A-472A-BFBD-2680523E7A56}" dt="2022-10-27T12:51:45.916" v="11"/>
          <ac:spMkLst>
            <pc:docMk/>
            <pc:sldMk cId="3405658528" sldId="261"/>
            <ac:spMk id="13" creationId="{A009E310-C7C2-4F23-B466-4417C8ED3B99}"/>
          </ac:spMkLst>
        </pc:spChg>
        <pc:spChg chg="del">
          <ac:chgData name="Nagaraju Reddy" userId="3157b2056ed53925" providerId="LiveId" clId="{4C647805-8F7A-472A-BFBD-2680523E7A56}" dt="2022-10-27T12:51:45.916" v="11"/>
          <ac:spMkLst>
            <pc:docMk/>
            <pc:sldMk cId="3405658528" sldId="261"/>
            <ac:spMk id="14" creationId="{6015B4CE-42DE-4E9B-B800-B5B8142E6FCB}"/>
          </ac:spMkLst>
        </pc:spChg>
        <pc:spChg chg="del">
          <ac:chgData name="Nagaraju Reddy" userId="3157b2056ed53925" providerId="LiveId" clId="{4C647805-8F7A-472A-BFBD-2680523E7A56}" dt="2022-10-27T12:51:45.916" v="11"/>
          <ac:spMkLst>
            <pc:docMk/>
            <pc:sldMk cId="3405658528" sldId="261"/>
            <ac:spMk id="15" creationId="{51A4F4A1-146B-4D29-852A-F60996679785}"/>
          </ac:spMkLst>
        </pc:spChg>
      </pc:sldChg>
      <pc:sldChg chg="delSp del delDesignElem">
        <pc:chgData name="Nagaraju Reddy" userId="3157b2056ed53925" providerId="LiveId" clId="{4C647805-8F7A-472A-BFBD-2680523E7A56}" dt="2022-10-27T13:10:54.417" v="633" actId="47"/>
        <pc:sldMkLst>
          <pc:docMk/>
          <pc:sldMk cId="3925838617" sldId="262"/>
        </pc:sldMkLst>
        <pc:spChg chg="del">
          <ac:chgData name="Nagaraju Reddy" userId="3157b2056ed53925" providerId="LiveId" clId="{4C647805-8F7A-472A-BFBD-2680523E7A56}" dt="2022-10-27T12:51:45.916" v="11"/>
          <ac:spMkLst>
            <pc:docMk/>
            <pc:sldMk cId="3925838617" sldId="262"/>
            <ac:spMk id="12" creationId="{A4C31FF5-F97E-4082-BFC5-A880DB9F3F00}"/>
          </ac:spMkLst>
        </pc:spChg>
        <pc:spChg chg="del">
          <ac:chgData name="Nagaraju Reddy" userId="3157b2056ed53925" providerId="LiveId" clId="{4C647805-8F7A-472A-BFBD-2680523E7A56}" dt="2022-10-27T12:51:45.916" v="11"/>
          <ac:spMkLst>
            <pc:docMk/>
            <pc:sldMk cId="3925838617" sldId="262"/>
            <ac:spMk id="13" creationId="{A009E310-C7C2-4F23-B466-4417C8ED3B99}"/>
          </ac:spMkLst>
        </pc:spChg>
        <pc:spChg chg="del">
          <ac:chgData name="Nagaraju Reddy" userId="3157b2056ed53925" providerId="LiveId" clId="{4C647805-8F7A-472A-BFBD-2680523E7A56}" dt="2022-10-27T12:51:45.916" v="11"/>
          <ac:spMkLst>
            <pc:docMk/>
            <pc:sldMk cId="3925838617" sldId="262"/>
            <ac:spMk id="14" creationId="{6015B4CE-42DE-4E9B-B800-B5B8142E6FCB}"/>
          </ac:spMkLst>
        </pc:spChg>
        <pc:spChg chg="del">
          <ac:chgData name="Nagaraju Reddy" userId="3157b2056ed53925" providerId="LiveId" clId="{4C647805-8F7A-472A-BFBD-2680523E7A56}" dt="2022-10-27T12:51:45.916" v="11"/>
          <ac:spMkLst>
            <pc:docMk/>
            <pc:sldMk cId="3925838617" sldId="262"/>
            <ac:spMk id="15" creationId="{51A4F4A1-146B-4D29-852A-F60996679785}"/>
          </ac:spMkLst>
        </pc:spChg>
      </pc:sldChg>
      <pc:sldChg chg="modSp mod">
        <pc:chgData name="Nagaraju Reddy" userId="3157b2056ed53925" providerId="LiveId" clId="{4C647805-8F7A-472A-BFBD-2680523E7A56}" dt="2022-10-27T13:19:31.211" v="956" actId="20577"/>
        <pc:sldMkLst>
          <pc:docMk/>
          <pc:sldMk cId="3520366952" sldId="263"/>
        </pc:sldMkLst>
        <pc:spChg chg="mod">
          <ac:chgData name="Nagaraju Reddy" userId="3157b2056ed53925" providerId="LiveId" clId="{4C647805-8F7A-472A-BFBD-2680523E7A56}" dt="2022-10-27T12:57:56.458" v="47"/>
          <ac:spMkLst>
            <pc:docMk/>
            <pc:sldMk cId="3520366952" sldId="263"/>
            <ac:spMk id="2" creationId="{C9A15D2B-5C44-52EE-FB50-8162F7BD82EB}"/>
          </ac:spMkLst>
        </pc:spChg>
        <pc:spChg chg="mod">
          <ac:chgData name="Nagaraju Reddy" userId="3157b2056ed53925" providerId="LiveId" clId="{4C647805-8F7A-472A-BFBD-2680523E7A56}" dt="2022-10-27T13:19:31.211" v="956" actId="20577"/>
          <ac:spMkLst>
            <pc:docMk/>
            <pc:sldMk cId="3520366952" sldId="263"/>
            <ac:spMk id="3" creationId="{33BC3E6E-54A1-0A51-63F9-F2B38E43F4BE}"/>
          </ac:spMkLst>
        </pc:spChg>
      </pc:sldChg>
      <pc:sldChg chg="addSp delSp modSp new mod ord modClrScheme chgLayout">
        <pc:chgData name="Nagaraju Reddy" userId="3157b2056ed53925" providerId="LiveId" clId="{4C647805-8F7A-472A-BFBD-2680523E7A56}" dt="2022-10-27T13:19:10.294" v="918" actId="20577"/>
        <pc:sldMkLst>
          <pc:docMk/>
          <pc:sldMk cId="4046796690" sldId="264"/>
        </pc:sldMkLst>
        <pc:spChg chg="del mod ord">
          <ac:chgData name="Nagaraju Reddy" userId="3157b2056ed53925" providerId="LiveId" clId="{4C647805-8F7A-472A-BFBD-2680523E7A56}" dt="2022-10-27T13:16:52.208" v="872" actId="700"/>
          <ac:spMkLst>
            <pc:docMk/>
            <pc:sldMk cId="4046796690" sldId="264"/>
            <ac:spMk id="2" creationId="{EB1CD204-376B-B333-B4A2-35529D156232}"/>
          </ac:spMkLst>
        </pc:spChg>
        <pc:spChg chg="mod ord">
          <ac:chgData name="Nagaraju Reddy" userId="3157b2056ed53925" providerId="LiveId" clId="{4C647805-8F7A-472A-BFBD-2680523E7A56}" dt="2022-10-27T13:16:52.208" v="872" actId="700"/>
          <ac:spMkLst>
            <pc:docMk/>
            <pc:sldMk cId="4046796690" sldId="264"/>
            <ac:spMk id="3" creationId="{B3A901FC-340A-F4B7-AB34-ABEC34FF9122}"/>
          </ac:spMkLst>
        </pc:spChg>
        <pc:spChg chg="add mod ord">
          <ac:chgData name="Nagaraju Reddy" userId="3157b2056ed53925" providerId="LiveId" clId="{4C647805-8F7A-472A-BFBD-2680523E7A56}" dt="2022-10-27T13:16:52.208" v="872" actId="700"/>
          <ac:spMkLst>
            <pc:docMk/>
            <pc:sldMk cId="4046796690" sldId="264"/>
            <ac:spMk id="4" creationId="{493172FD-2C98-D49B-D196-EEC990989CB2}"/>
          </ac:spMkLst>
        </pc:spChg>
        <pc:spChg chg="add mod ord">
          <ac:chgData name="Nagaraju Reddy" userId="3157b2056ed53925" providerId="LiveId" clId="{4C647805-8F7A-472A-BFBD-2680523E7A56}" dt="2022-10-27T13:19:10.294" v="918" actId="20577"/>
          <ac:spMkLst>
            <pc:docMk/>
            <pc:sldMk cId="4046796690" sldId="264"/>
            <ac:spMk id="5" creationId="{55791363-BBC1-8DD7-164C-634AD1FAFCE2}"/>
          </ac:spMkLst>
        </pc:spChg>
      </pc:sldChg>
      <pc:sldChg chg="modSp new mod">
        <pc:chgData name="Nagaraju Reddy" userId="3157b2056ed53925" providerId="LiveId" clId="{4C647805-8F7A-472A-BFBD-2680523E7A56}" dt="2022-10-27T13:04:04.049" v="298" actId="27636"/>
        <pc:sldMkLst>
          <pc:docMk/>
          <pc:sldMk cId="3718317511" sldId="265"/>
        </pc:sldMkLst>
        <pc:spChg chg="mod">
          <ac:chgData name="Nagaraju Reddy" userId="3157b2056ed53925" providerId="LiveId" clId="{4C647805-8F7A-472A-BFBD-2680523E7A56}" dt="2022-10-27T13:01:10.505" v="63" actId="20577"/>
          <ac:spMkLst>
            <pc:docMk/>
            <pc:sldMk cId="3718317511" sldId="265"/>
            <ac:spMk id="2" creationId="{8FC9FE48-67C2-D8C8-A0CF-09F76186A018}"/>
          </ac:spMkLst>
        </pc:spChg>
        <pc:spChg chg="mod">
          <ac:chgData name="Nagaraju Reddy" userId="3157b2056ed53925" providerId="LiveId" clId="{4C647805-8F7A-472A-BFBD-2680523E7A56}" dt="2022-10-27T13:04:04.049" v="298" actId="27636"/>
          <ac:spMkLst>
            <pc:docMk/>
            <pc:sldMk cId="3718317511" sldId="265"/>
            <ac:spMk id="3" creationId="{DCFC0633-521D-FB3C-5A8B-878B81103CAF}"/>
          </ac:spMkLst>
        </pc:spChg>
      </pc:sldChg>
      <pc:sldChg chg="addSp delSp modSp new mod modClrScheme chgLayout">
        <pc:chgData name="Nagaraju Reddy" userId="3157b2056ed53925" providerId="LiveId" clId="{4C647805-8F7A-472A-BFBD-2680523E7A56}" dt="2022-10-27T13:20:57.912" v="1072" actId="20577"/>
        <pc:sldMkLst>
          <pc:docMk/>
          <pc:sldMk cId="1484375118" sldId="266"/>
        </pc:sldMkLst>
        <pc:spChg chg="del mod ord">
          <ac:chgData name="Nagaraju Reddy" userId="3157b2056ed53925" providerId="LiveId" clId="{4C647805-8F7A-472A-BFBD-2680523E7A56}" dt="2022-10-27T13:12:30.839" v="638" actId="700"/>
          <ac:spMkLst>
            <pc:docMk/>
            <pc:sldMk cId="1484375118" sldId="266"/>
            <ac:spMk id="2" creationId="{005097CF-AB41-ADBD-41F5-CF74700C6ABB}"/>
          </ac:spMkLst>
        </pc:spChg>
        <pc:spChg chg="del mod ord">
          <ac:chgData name="Nagaraju Reddy" userId="3157b2056ed53925" providerId="LiveId" clId="{4C647805-8F7A-472A-BFBD-2680523E7A56}" dt="2022-10-27T13:12:30.839" v="638" actId="700"/>
          <ac:spMkLst>
            <pc:docMk/>
            <pc:sldMk cId="1484375118" sldId="266"/>
            <ac:spMk id="3" creationId="{1D935B94-26D7-6D1D-197E-E526A21C3CFE}"/>
          </ac:spMkLst>
        </pc:spChg>
        <pc:spChg chg="add mod ord">
          <ac:chgData name="Nagaraju Reddy" userId="3157b2056ed53925" providerId="LiveId" clId="{4C647805-8F7A-472A-BFBD-2680523E7A56}" dt="2022-10-27T13:12:30.839" v="638" actId="700"/>
          <ac:spMkLst>
            <pc:docMk/>
            <pc:sldMk cId="1484375118" sldId="266"/>
            <ac:spMk id="4" creationId="{C4B5D390-1827-4610-CADA-3098A413197D}"/>
          </ac:spMkLst>
        </pc:spChg>
        <pc:spChg chg="add mod ord">
          <ac:chgData name="Nagaraju Reddy" userId="3157b2056ed53925" providerId="LiveId" clId="{4C647805-8F7A-472A-BFBD-2680523E7A56}" dt="2022-10-27T13:17:26.379" v="876"/>
          <ac:spMkLst>
            <pc:docMk/>
            <pc:sldMk cId="1484375118" sldId="266"/>
            <ac:spMk id="5" creationId="{88138D8B-E00D-76CA-1E3C-A1DC80988541}"/>
          </ac:spMkLst>
        </pc:spChg>
        <pc:spChg chg="add mod ord">
          <ac:chgData name="Nagaraju Reddy" userId="3157b2056ed53925" providerId="LiveId" clId="{4C647805-8F7A-472A-BFBD-2680523E7A56}" dt="2022-10-27T13:20:57.912" v="1072" actId="20577"/>
          <ac:spMkLst>
            <pc:docMk/>
            <pc:sldMk cId="1484375118" sldId="266"/>
            <ac:spMk id="6" creationId="{022C2153-E479-9D09-EDFF-756973A1FE4B}"/>
          </ac:spMkLst>
        </pc:spChg>
      </pc:sldChg>
      <pc:sldChg chg="addSp delSp modSp new mod">
        <pc:chgData name="Nagaraju Reddy" userId="3157b2056ed53925" providerId="LiveId" clId="{4C647805-8F7A-472A-BFBD-2680523E7A56}" dt="2022-10-27T13:26:40.283" v="1111" actId="13822"/>
        <pc:sldMkLst>
          <pc:docMk/>
          <pc:sldMk cId="3000535768" sldId="267"/>
        </pc:sldMkLst>
        <pc:spChg chg="mod">
          <ac:chgData name="Nagaraju Reddy" userId="3157b2056ed53925" providerId="LiveId" clId="{4C647805-8F7A-472A-BFBD-2680523E7A56}" dt="2022-10-27T13:21:33.784" v="1081" actId="20577"/>
          <ac:spMkLst>
            <pc:docMk/>
            <pc:sldMk cId="3000535768" sldId="267"/>
            <ac:spMk id="2" creationId="{CEF4EA28-2DE8-F0E4-1641-431AC5E0475E}"/>
          </ac:spMkLst>
        </pc:spChg>
        <pc:spChg chg="del">
          <ac:chgData name="Nagaraju Reddy" userId="3157b2056ed53925" providerId="LiveId" clId="{4C647805-8F7A-472A-BFBD-2680523E7A56}" dt="2022-10-27T13:22:27.977" v="1082" actId="1032"/>
          <ac:spMkLst>
            <pc:docMk/>
            <pc:sldMk cId="3000535768" sldId="267"/>
            <ac:spMk id="3" creationId="{72DDBDF0-9868-46EA-9DBB-EF79CC7B2822}"/>
          </ac:spMkLst>
        </pc:spChg>
        <pc:graphicFrameChg chg="add mod modGraphic">
          <ac:chgData name="Nagaraju Reddy" userId="3157b2056ed53925" providerId="LiveId" clId="{4C647805-8F7A-472A-BFBD-2680523E7A56}" dt="2022-10-27T13:26:40.283" v="1111" actId="13822"/>
          <ac:graphicFrameMkLst>
            <pc:docMk/>
            <pc:sldMk cId="3000535768" sldId="267"/>
            <ac:graphicFrameMk id="4" creationId="{44DDC213-66A7-095F-5E61-5BC74329D697}"/>
          </ac:graphicFrameMkLst>
        </pc:graphicFrameChg>
      </pc:sldChg>
      <pc:sldChg chg="addSp delSp modSp new mod">
        <pc:chgData name="Nagaraju Reddy" userId="3157b2056ed53925" providerId="LiveId" clId="{4C647805-8F7A-472A-BFBD-2680523E7A56}" dt="2022-10-27T13:36:22.314" v="1175" actId="20577"/>
        <pc:sldMkLst>
          <pc:docMk/>
          <pc:sldMk cId="1821227820" sldId="268"/>
        </pc:sldMkLst>
        <pc:spChg chg="mod">
          <ac:chgData name="Nagaraju Reddy" userId="3157b2056ed53925" providerId="LiveId" clId="{4C647805-8F7A-472A-BFBD-2680523E7A56}" dt="2022-10-27T13:36:22.314" v="1175" actId="20577"/>
          <ac:spMkLst>
            <pc:docMk/>
            <pc:sldMk cId="1821227820" sldId="268"/>
            <ac:spMk id="2" creationId="{9B51710E-C276-4AB8-65AF-2BE23DABDBA8}"/>
          </ac:spMkLst>
        </pc:spChg>
        <pc:spChg chg="del">
          <ac:chgData name="Nagaraju Reddy" userId="3157b2056ed53925" providerId="LiveId" clId="{4C647805-8F7A-472A-BFBD-2680523E7A56}" dt="2022-10-27T13:32:32.325" v="1113" actId="1032"/>
          <ac:spMkLst>
            <pc:docMk/>
            <pc:sldMk cId="1821227820" sldId="268"/>
            <ac:spMk id="3" creationId="{895A0787-8B69-2A99-D329-2D4A170240BC}"/>
          </ac:spMkLst>
        </pc:spChg>
        <pc:spChg chg="add mod">
          <ac:chgData name="Nagaraju Reddy" userId="3157b2056ed53925" providerId="LiveId" clId="{4C647805-8F7A-472A-BFBD-2680523E7A56}" dt="2022-10-27T13:36:04.994" v="1164" actId="3062"/>
          <ac:spMkLst>
            <pc:docMk/>
            <pc:sldMk cId="1821227820" sldId="268"/>
            <ac:spMk id="5" creationId="{590553E0-04FB-AA21-9433-313925C845BA}"/>
          </ac:spMkLst>
        </pc:spChg>
        <pc:graphicFrameChg chg="add mod modGraphic">
          <ac:chgData name="Nagaraju Reddy" userId="3157b2056ed53925" providerId="LiveId" clId="{4C647805-8F7A-472A-BFBD-2680523E7A56}" dt="2022-10-27T13:35:33.578" v="1158"/>
          <ac:graphicFrameMkLst>
            <pc:docMk/>
            <pc:sldMk cId="1821227820" sldId="268"/>
            <ac:graphicFrameMk id="4" creationId="{37E46AC1-F001-2E37-7FBD-219DA9C9CAE7}"/>
          </ac:graphicFrameMkLst>
        </pc:graphicFrameChg>
      </pc:sldChg>
      <pc:sldChg chg="delSp modSp new mod">
        <pc:chgData name="Nagaraju Reddy" userId="3157b2056ed53925" providerId="LiveId" clId="{4C647805-8F7A-472A-BFBD-2680523E7A56}" dt="2022-10-27T13:39:17.438" v="1347" actId="20577"/>
        <pc:sldMkLst>
          <pc:docMk/>
          <pc:sldMk cId="3088508898" sldId="269"/>
        </pc:sldMkLst>
        <pc:spChg chg="del">
          <ac:chgData name="Nagaraju Reddy" userId="3157b2056ed53925" providerId="LiveId" clId="{4C647805-8F7A-472A-BFBD-2680523E7A56}" dt="2022-10-27T13:36:35.924" v="1177" actId="478"/>
          <ac:spMkLst>
            <pc:docMk/>
            <pc:sldMk cId="3088508898" sldId="269"/>
            <ac:spMk id="2" creationId="{27264D06-1213-6F24-B15A-05BB8173AEB8}"/>
          </ac:spMkLst>
        </pc:spChg>
        <pc:spChg chg="mod">
          <ac:chgData name="Nagaraju Reddy" userId="3157b2056ed53925" providerId="LiveId" clId="{4C647805-8F7A-472A-BFBD-2680523E7A56}" dt="2022-10-27T13:37:00.304" v="1199" actId="20577"/>
          <ac:spMkLst>
            <pc:docMk/>
            <pc:sldMk cId="3088508898" sldId="269"/>
            <ac:spMk id="3" creationId="{7CDAEC93-FE07-E47E-0888-BAA067699FAC}"/>
          </ac:spMkLst>
        </pc:spChg>
        <pc:spChg chg="mod">
          <ac:chgData name="Nagaraju Reddy" userId="3157b2056ed53925" providerId="LiveId" clId="{4C647805-8F7A-472A-BFBD-2680523E7A56}" dt="2022-10-27T13:37:15.802" v="1218" actId="14100"/>
          <ac:spMkLst>
            <pc:docMk/>
            <pc:sldMk cId="3088508898" sldId="269"/>
            <ac:spMk id="4" creationId="{07CA42DC-476C-2EF1-6D43-3847F315ACF7}"/>
          </ac:spMkLst>
        </pc:spChg>
        <pc:spChg chg="mod">
          <ac:chgData name="Nagaraju Reddy" userId="3157b2056ed53925" providerId="LiveId" clId="{4C647805-8F7A-472A-BFBD-2680523E7A56}" dt="2022-10-27T13:37:08.198" v="1217" actId="20577"/>
          <ac:spMkLst>
            <pc:docMk/>
            <pc:sldMk cId="3088508898" sldId="269"/>
            <ac:spMk id="5" creationId="{ED6A41E6-7370-40AA-FF84-7BAEDA49681F}"/>
          </ac:spMkLst>
        </pc:spChg>
        <pc:spChg chg="mod">
          <ac:chgData name="Nagaraju Reddy" userId="3157b2056ed53925" providerId="LiveId" clId="{4C647805-8F7A-472A-BFBD-2680523E7A56}" dt="2022-10-27T13:39:17.438" v="1347" actId="20577"/>
          <ac:spMkLst>
            <pc:docMk/>
            <pc:sldMk cId="3088508898" sldId="269"/>
            <ac:spMk id="6" creationId="{36545304-1AD2-B62C-F4F6-49FB374421D1}"/>
          </ac:spMkLst>
        </pc:spChg>
      </pc:sldChg>
      <pc:sldChg chg="modSp new mod">
        <pc:chgData name="Nagaraju Reddy" userId="3157b2056ed53925" providerId="LiveId" clId="{4C647805-8F7A-472A-BFBD-2680523E7A56}" dt="2022-10-27T13:47:58.342" v="1486" actId="20577"/>
        <pc:sldMkLst>
          <pc:docMk/>
          <pc:sldMk cId="4054123029" sldId="270"/>
        </pc:sldMkLst>
        <pc:spChg chg="mod">
          <ac:chgData name="Nagaraju Reddy" userId="3157b2056ed53925" providerId="LiveId" clId="{4C647805-8F7A-472A-BFBD-2680523E7A56}" dt="2022-10-27T13:46:20.147" v="1366" actId="20577"/>
          <ac:spMkLst>
            <pc:docMk/>
            <pc:sldMk cId="4054123029" sldId="270"/>
            <ac:spMk id="2" creationId="{760A450C-82FB-D1B6-B791-796B53DFE65C}"/>
          </ac:spMkLst>
        </pc:spChg>
        <pc:spChg chg="mod">
          <ac:chgData name="Nagaraju Reddy" userId="3157b2056ed53925" providerId="LiveId" clId="{4C647805-8F7A-472A-BFBD-2680523E7A56}" dt="2022-10-27T13:47:58.342" v="1486" actId="20577"/>
          <ac:spMkLst>
            <pc:docMk/>
            <pc:sldMk cId="4054123029" sldId="270"/>
            <ac:spMk id="3" creationId="{C4E2A33C-1809-DF01-2DBA-9724DE5D6238}"/>
          </ac:spMkLst>
        </pc:spChg>
      </pc:sldChg>
      <pc:sldChg chg="addSp modSp new mod">
        <pc:chgData name="Nagaraju Reddy" userId="3157b2056ed53925" providerId="LiveId" clId="{4C647805-8F7A-472A-BFBD-2680523E7A56}" dt="2022-10-27T13:55:11.275" v="1720" actId="20577"/>
        <pc:sldMkLst>
          <pc:docMk/>
          <pc:sldMk cId="2303968512" sldId="271"/>
        </pc:sldMkLst>
        <pc:spChg chg="add mod">
          <ac:chgData name="Nagaraju Reddy" userId="3157b2056ed53925" providerId="LiveId" clId="{4C647805-8F7A-472A-BFBD-2680523E7A56}" dt="2022-10-27T13:55:11.275" v="1720" actId="20577"/>
          <ac:spMkLst>
            <pc:docMk/>
            <pc:sldMk cId="2303968512" sldId="271"/>
            <ac:spMk id="3" creationId="{EFC7B2AC-9A01-A365-D3CD-D3140B8779B4}"/>
          </ac:spMkLst>
        </pc:spChg>
        <pc:graphicFrameChg chg="add mod modGraphic">
          <ac:chgData name="Nagaraju Reddy" userId="3157b2056ed53925" providerId="LiveId" clId="{4C647805-8F7A-472A-BFBD-2680523E7A56}" dt="2022-10-27T13:53:05.401" v="1623" actId="20577"/>
          <ac:graphicFrameMkLst>
            <pc:docMk/>
            <pc:sldMk cId="2303968512" sldId="271"/>
            <ac:graphicFrameMk id="2" creationId="{A3189437-CC22-D861-1BE3-221542E2F437}"/>
          </ac:graphicFrameMkLst>
        </pc:graphicFrameChg>
      </pc:sldChg>
      <pc:sldChg chg="modSp new mod">
        <pc:chgData name="Nagaraju Reddy" userId="3157b2056ed53925" providerId="LiveId" clId="{4C647805-8F7A-472A-BFBD-2680523E7A56}" dt="2022-10-27T13:56:44.062" v="1746" actId="20577"/>
        <pc:sldMkLst>
          <pc:docMk/>
          <pc:sldMk cId="1730334845" sldId="272"/>
        </pc:sldMkLst>
        <pc:spChg chg="mod">
          <ac:chgData name="Nagaraju Reddy" userId="3157b2056ed53925" providerId="LiveId" clId="{4C647805-8F7A-472A-BFBD-2680523E7A56}" dt="2022-10-27T13:56:44.062" v="1746" actId="20577"/>
          <ac:spMkLst>
            <pc:docMk/>
            <pc:sldMk cId="1730334845" sldId="272"/>
            <ac:spMk id="2" creationId="{5F0FC293-F038-09AA-2C41-3F227A0DF494}"/>
          </ac:spMkLst>
        </pc:spChg>
      </pc:sldChg>
      <pc:sldChg chg="modSp add mod">
        <pc:chgData name="Nagaraju Reddy" userId="3157b2056ed53925" providerId="LiveId" clId="{4C647805-8F7A-472A-BFBD-2680523E7A56}" dt="2022-10-27T14:09:45.898" v="2420" actId="20577"/>
        <pc:sldMkLst>
          <pc:docMk/>
          <pc:sldMk cId="140813602" sldId="273"/>
        </pc:sldMkLst>
        <pc:spChg chg="mod">
          <ac:chgData name="Nagaraju Reddy" userId="3157b2056ed53925" providerId="LiveId" clId="{4C647805-8F7A-472A-BFBD-2680523E7A56}" dt="2022-10-27T13:57:42.522" v="1774" actId="20577"/>
          <ac:spMkLst>
            <pc:docMk/>
            <pc:sldMk cId="140813602" sldId="273"/>
            <ac:spMk id="3" creationId="{7CDAEC93-FE07-E47E-0888-BAA067699FAC}"/>
          </ac:spMkLst>
        </pc:spChg>
        <pc:spChg chg="mod">
          <ac:chgData name="Nagaraju Reddy" userId="3157b2056ed53925" providerId="LiveId" clId="{4C647805-8F7A-472A-BFBD-2680523E7A56}" dt="2022-10-27T13:59:36.600" v="1970" actId="20577"/>
          <ac:spMkLst>
            <pc:docMk/>
            <pc:sldMk cId="140813602" sldId="273"/>
            <ac:spMk id="4" creationId="{07CA42DC-476C-2EF1-6D43-3847F315ACF7}"/>
          </ac:spMkLst>
        </pc:spChg>
        <pc:spChg chg="mod">
          <ac:chgData name="Nagaraju Reddy" userId="3157b2056ed53925" providerId="LiveId" clId="{4C647805-8F7A-472A-BFBD-2680523E7A56}" dt="2022-10-27T13:57:50.198" v="1803" actId="20577"/>
          <ac:spMkLst>
            <pc:docMk/>
            <pc:sldMk cId="140813602" sldId="273"/>
            <ac:spMk id="5" creationId="{ED6A41E6-7370-40AA-FF84-7BAEDA49681F}"/>
          </ac:spMkLst>
        </pc:spChg>
        <pc:spChg chg="mod">
          <ac:chgData name="Nagaraju Reddy" userId="3157b2056ed53925" providerId="LiveId" clId="{4C647805-8F7A-472A-BFBD-2680523E7A56}" dt="2022-10-27T14:09:45.898" v="2420" actId="20577"/>
          <ac:spMkLst>
            <pc:docMk/>
            <pc:sldMk cId="140813602" sldId="273"/>
            <ac:spMk id="6" creationId="{36545304-1AD2-B62C-F4F6-49FB374421D1}"/>
          </ac:spMkLst>
        </pc:spChg>
      </pc:sldChg>
      <pc:sldChg chg="modSp new mod">
        <pc:chgData name="Nagaraju Reddy" userId="3157b2056ed53925" providerId="LiveId" clId="{4C647805-8F7A-472A-BFBD-2680523E7A56}" dt="2022-10-27T14:06:19.886" v="2383" actId="20577"/>
        <pc:sldMkLst>
          <pc:docMk/>
          <pc:sldMk cId="370361490" sldId="274"/>
        </pc:sldMkLst>
        <pc:spChg chg="mod">
          <ac:chgData name="Nagaraju Reddy" userId="3157b2056ed53925" providerId="LiveId" clId="{4C647805-8F7A-472A-BFBD-2680523E7A56}" dt="2022-10-27T14:02:07.630" v="2125" actId="20577"/>
          <ac:spMkLst>
            <pc:docMk/>
            <pc:sldMk cId="370361490" sldId="274"/>
            <ac:spMk id="2" creationId="{844E7A1C-97A4-2784-0423-2DA5C6C345FF}"/>
          </ac:spMkLst>
        </pc:spChg>
        <pc:spChg chg="mod">
          <ac:chgData name="Nagaraju Reddy" userId="3157b2056ed53925" providerId="LiveId" clId="{4C647805-8F7A-472A-BFBD-2680523E7A56}" dt="2022-10-27T14:06:19.886" v="2383" actId="20577"/>
          <ac:spMkLst>
            <pc:docMk/>
            <pc:sldMk cId="370361490" sldId="274"/>
            <ac:spMk id="3" creationId="{14F9D716-5EC9-EBA3-7B02-9A00813E0D88}"/>
          </ac:spMkLst>
        </pc:spChg>
      </pc:sldChg>
    </pc:docChg>
  </pc:docChgLst>
  <pc:docChgLst>
    <pc:chgData name="Nagaraju Reddy" userId="3157b2056ed53925" providerId="LiveId" clId="{5287469C-FF43-476B-841D-BA8B0F311E29}"/>
    <pc:docChg chg="undo custSel addSld delSld modSld sldOrd">
      <pc:chgData name="Nagaraju Reddy" userId="3157b2056ed53925" providerId="LiveId" clId="{5287469C-FF43-476B-841D-BA8B0F311E29}" dt="2022-10-27T16:28:41.212" v="1940" actId="20577"/>
      <pc:docMkLst>
        <pc:docMk/>
      </pc:docMkLst>
      <pc:sldChg chg="del">
        <pc:chgData name="Nagaraju Reddy" userId="3157b2056ed53925" providerId="LiveId" clId="{5287469C-FF43-476B-841D-BA8B0F311E29}" dt="2022-10-27T16:06:30.253" v="1552" actId="47"/>
        <pc:sldMkLst>
          <pc:docMk/>
          <pc:sldMk cId="563822798" sldId="256"/>
        </pc:sldMkLst>
      </pc:sldChg>
      <pc:sldChg chg="modSp mod">
        <pc:chgData name="Nagaraju Reddy" userId="3157b2056ed53925" providerId="LiveId" clId="{5287469C-FF43-476B-841D-BA8B0F311E29}" dt="2022-10-27T14:27:14.500" v="272" actId="20577"/>
        <pc:sldMkLst>
          <pc:docMk/>
          <pc:sldMk cId="4046796690" sldId="264"/>
        </pc:sldMkLst>
        <pc:spChg chg="mod">
          <ac:chgData name="Nagaraju Reddy" userId="3157b2056ed53925" providerId="LiveId" clId="{5287469C-FF43-476B-841D-BA8B0F311E29}" dt="2022-10-27T14:27:14.500" v="272" actId="20577"/>
          <ac:spMkLst>
            <pc:docMk/>
            <pc:sldMk cId="4046796690" sldId="264"/>
            <ac:spMk id="3" creationId="{B3A901FC-340A-F4B7-AB34-ABEC34FF9122}"/>
          </ac:spMkLst>
        </pc:spChg>
        <pc:spChg chg="mod">
          <ac:chgData name="Nagaraju Reddy" userId="3157b2056ed53925" providerId="LiveId" clId="{5287469C-FF43-476B-841D-BA8B0F311E29}" dt="2022-10-27T14:23:48.900" v="110" actId="20577"/>
          <ac:spMkLst>
            <pc:docMk/>
            <pc:sldMk cId="4046796690" sldId="264"/>
            <ac:spMk id="5" creationId="{55791363-BBC1-8DD7-164C-634AD1FAFCE2}"/>
          </ac:spMkLst>
        </pc:spChg>
      </pc:sldChg>
      <pc:sldChg chg="del">
        <pc:chgData name="Nagaraju Reddy" userId="3157b2056ed53925" providerId="LiveId" clId="{5287469C-FF43-476B-841D-BA8B0F311E29}" dt="2022-10-27T16:14:14.120" v="1621" actId="47"/>
        <pc:sldMkLst>
          <pc:docMk/>
          <pc:sldMk cId="3000535768" sldId="267"/>
        </pc:sldMkLst>
      </pc:sldChg>
      <pc:sldChg chg="addSp modSp mod modAnim">
        <pc:chgData name="Nagaraju Reddy" userId="3157b2056ed53925" providerId="LiveId" clId="{5287469C-FF43-476B-841D-BA8B0F311E29}" dt="2022-10-27T16:17:16.060" v="1651" actId="20577"/>
        <pc:sldMkLst>
          <pc:docMk/>
          <pc:sldMk cId="2303968512" sldId="271"/>
        </pc:sldMkLst>
        <pc:spChg chg="mod">
          <ac:chgData name="Nagaraju Reddy" userId="3157b2056ed53925" providerId="LiveId" clId="{5287469C-FF43-476B-841D-BA8B0F311E29}" dt="2022-10-27T16:17:16.060" v="1651" actId="20577"/>
          <ac:spMkLst>
            <pc:docMk/>
            <pc:sldMk cId="2303968512" sldId="271"/>
            <ac:spMk id="3" creationId="{EFC7B2AC-9A01-A365-D3CD-D3140B8779B4}"/>
          </ac:spMkLst>
        </pc:spChg>
        <pc:spChg chg="add mod">
          <ac:chgData name="Nagaraju Reddy" userId="3157b2056ed53925" providerId="LiveId" clId="{5287469C-FF43-476B-841D-BA8B0F311E29}" dt="2022-10-27T16:16:08.543" v="1631" actId="1076"/>
          <ac:spMkLst>
            <pc:docMk/>
            <pc:sldMk cId="2303968512" sldId="271"/>
            <ac:spMk id="4" creationId="{30C88CE4-B96D-3BA4-7CDC-078000E48707}"/>
          </ac:spMkLst>
        </pc:spChg>
      </pc:sldChg>
      <pc:sldChg chg="addSp delSp modSp add mod delAnim modAnim">
        <pc:chgData name="Nagaraju Reddy" userId="3157b2056ed53925" providerId="LiveId" clId="{5287469C-FF43-476B-841D-BA8B0F311E29}" dt="2022-10-27T16:13:03.886" v="1620"/>
        <pc:sldMkLst>
          <pc:docMk/>
          <pc:sldMk cId="2299141908" sldId="275"/>
        </pc:sldMkLst>
        <pc:spChg chg="add del mod">
          <ac:chgData name="Nagaraju Reddy" userId="3157b2056ed53925" providerId="LiveId" clId="{5287469C-FF43-476B-841D-BA8B0F311E29}" dt="2022-10-27T16:07:50.182" v="1557" actId="478"/>
          <ac:spMkLst>
            <pc:docMk/>
            <pc:sldMk cId="2299141908" sldId="275"/>
            <ac:spMk id="2" creationId="{19F8D139-4F6B-A8FC-AF65-E88669DDC38E}"/>
          </ac:spMkLst>
        </pc:spChg>
        <pc:spChg chg="add mod">
          <ac:chgData name="Nagaraju Reddy" userId="3157b2056ed53925" providerId="LiveId" clId="{5287469C-FF43-476B-841D-BA8B0F311E29}" dt="2022-10-27T16:10:12.572" v="1573" actId="5793"/>
          <ac:spMkLst>
            <pc:docMk/>
            <pc:sldMk cId="2299141908" sldId="275"/>
            <ac:spMk id="3" creationId="{25923142-F95F-8E26-EEFE-3A64F6AC4579}"/>
          </ac:spMkLst>
        </pc:spChg>
        <pc:spChg chg="mod">
          <ac:chgData name="Nagaraju Reddy" userId="3157b2056ed53925" providerId="LiveId" clId="{5287469C-FF43-476B-841D-BA8B0F311E29}" dt="2022-10-27T16:07:44.604" v="1555" actId="14100"/>
          <ac:spMkLst>
            <pc:docMk/>
            <pc:sldMk cId="2299141908" sldId="275"/>
            <ac:spMk id="8" creationId="{E411A4B8-5F11-8542-B453-F3DE1273EE83}"/>
          </ac:spMkLst>
        </pc:spChg>
        <pc:spChg chg="mod">
          <ac:chgData name="Nagaraju Reddy" userId="3157b2056ed53925" providerId="LiveId" clId="{5287469C-FF43-476B-841D-BA8B0F311E29}" dt="2022-10-27T16:07:59.334" v="1558" actId="14100"/>
          <ac:spMkLst>
            <pc:docMk/>
            <pc:sldMk cId="2299141908" sldId="275"/>
            <ac:spMk id="9" creationId="{2FD6DBB6-DCB8-AA1D-FCC9-086EF821C734}"/>
          </ac:spMkLst>
        </pc:spChg>
        <pc:spChg chg="add mod">
          <ac:chgData name="Nagaraju Reddy" userId="3157b2056ed53925" providerId="LiveId" clId="{5287469C-FF43-476B-841D-BA8B0F311E29}" dt="2022-10-27T16:11:19.640" v="1605" actId="5793"/>
          <ac:spMkLst>
            <pc:docMk/>
            <pc:sldMk cId="2299141908" sldId="275"/>
            <ac:spMk id="16" creationId="{E61D53B3-E106-8A69-A090-9D8D86C26927}"/>
          </ac:spMkLst>
        </pc:spChg>
        <pc:cxnChg chg="add mod">
          <ac:chgData name="Nagaraju Reddy" userId="3157b2056ed53925" providerId="LiveId" clId="{5287469C-FF43-476B-841D-BA8B0F311E29}" dt="2022-10-27T16:10:06.197" v="1562" actId="1582"/>
          <ac:cxnSpMkLst>
            <pc:docMk/>
            <pc:sldMk cId="2299141908" sldId="275"/>
            <ac:cxnSpMk id="11" creationId="{D0E2FD06-6C22-7AB9-322E-0723C573F617}"/>
          </ac:cxnSpMkLst>
        </pc:cxnChg>
        <pc:cxnChg chg="add mod">
          <ac:chgData name="Nagaraju Reddy" userId="3157b2056ed53925" providerId="LiveId" clId="{5287469C-FF43-476B-841D-BA8B0F311E29}" dt="2022-10-27T16:10:46.648" v="1577" actId="1076"/>
          <ac:cxnSpMkLst>
            <pc:docMk/>
            <pc:sldMk cId="2299141908" sldId="275"/>
            <ac:cxnSpMk id="12" creationId="{7B16D6C3-DCCD-B174-4B0A-E2ACDD774124}"/>
          </ac:cxnSpMkLst>
        </pc:cxnChg>
        <pc:cxnChg chg="add mod">
          <ac:chgData name="Nagaraju Reddy" userId="3157b2056ed53925" providerId="LiveId" clId="{5287469C-FF43-476B-841D-BA8B0F311E29}" dt="2022-10-27T16:11:01.409" v="1580" actId="14100"/>
          <ac:cxnSpMkLst>
            <pc:docMk/>
            <pc:sldMk cId="2299141908" sldId="275"/>
            <ac:cxnSpMk id="14" creationId="{001853E7-6B6B-550B-5710-FB3BA3EF2988}"/>
          </ac:cxnSpMkLst>
        </pc:cxnChg>
      </pc:sldChg>
      <pc:sldChg chg="addSp delSp modSp new del mod modClrScheme modAnim chgLayout">
        <pc:chgData name="Nagaraju Reddy" userId="3157b2056ed53925" providerId="LiveId" clId="{5287469C-FF43-476B-841D-BA8B0F311E29}" dt="2022-10-27T16:07:31.942" v="1553" actId="2696"/>
        <pc:sldMkLst>
          <pc:docMk/>
          <pc:sldMk cId="3746579750" sldId="275"/>
        </pc:sldMkLst>
        <pc:spChg chg="del mod ord">
          <ac:chgData name="Nagaraju Reddy" userId="3157b2056ed53925" providerId="LiveId" clId="{5287469C-FF43-476B-841D-BA8B0F311E29}" dt="2022-10-27T14:22:48.056" v="85" actId="700"/>
          <ac:spMkLst>
            <pc:docMk/>
            <pc:sldMk cId="3746579750" sldId="275"/>
            <ac:spMk id="2" creationId="{130064D5-C03F-B79C-AA39-62F70937704F}"/>
          </ac:spMkLst>
        </pc:spChg>
        <pc:spChg chg="del mod ord">
          <ac:chgData name="Nagaraju Reddy" userId="3157b2056ed53925" providerId="LiveId" clId="{5287469C-FF43-476B-841D-BA8B0F311E29}" dt="2022-10-27T14:22:48.056" v="85" actId="700"/>
          <ac:spMkLst>
            <pc:docMk/>
            <pc:sldMk cId="3746579750" sldId="275"/>
            <ac:spMk id="3" creationId="{00D4BACB-148D-15F5-3873-692F58E0BB95}"/>
          </ac:spMkLst>
        </pc:spChg>
        <pc:spChg chg="add mod ord">
          <ac:chgData name="Nagaraju Reddy" userId="3157b2056ed53925" providerId="LiveId" clId="{5287469C-FF43-476B-841D-BA8B0F311E29}" dt="2022-10-27T14:33:58.600" v="381" actId="403"/>
          <ac:spMkLst>
            <pc:docMk/>
            <pc:sldMk cId="3746579750" sldId="275"/>
            <ac:spMk id="4" creationId="{7D77B3BD-0911-A72B-3F92-52202F9BD9D3}"/>
          </ac:spMkLst>
        </pc:spChg>
        <pc:spChg chg="add mod ord">
          <ac:chgData name="Nagaraju Reddy" userId="3157b2056ed53925" providerId="LiveId" clId="{5287469C-FF43-476B-841D-BA8B0F311E29}" dt="2022-10-27T14:32:44.356" v="354" actId="5793"/>
          <ac:spMkLst>
            <pc:docMk/>
            <pc:sldMk cId="3746579750" sldId="275"/>
            <ac:spMk id="5" creationId="{AADDC2E1-D370-AB31-965E-D6DF6A741E77}"/>
          </ac:spMkLst>
        </pc:spChg>
        <pc:spChg chg="add mod ord">
          <ac:chgData name="Nagaraju Reddy" userId="3157b2056ed53925" providerId="LiveId" clId="{5287469C-FF43-476B-841D-BA8B0F311E29}" dt="2022-10-27T14:22:48.056" v="85" actId="700"/>
          <ac:spMkLst>
            <pc:docMk/>
            <pc:sldMk cId="3746579750" sldId="275"/>
            <ac:spMk id="6" creationId="{7834171E-0E38-A710-62DC-CE76874868A9}"/>
          </ac:spMkLst>
        </pc:spChg>
        <pc:spChg chg="add del">
          <ac:chgData name="Nagaraju Reddy" userId="3157b2056ed53925" providerId="LiveId" clId="{5287469C-FF43-476B-841D-BA8B0F311E29}" dt="2022-10-27T14:29:53.158" v="320" actId="478"/>
          <ac:spMkLst>
            <pc:docMk/>
            <pc:sldMk cId="3746579750" sldId="275"/>
            <ac:spMk id="7" creationId="{FD707C42-43BE-1125-F7C0-A173A770815C}"/>
          </ac:spMkLst>
        </pc:spChg>
        <pc:spChg chg="add mod">
          <ac:chgData name="Nagaraju Reddy" userId="3157b2056ed53925" providerId="LiveId" clId="{5287469C-FF43-476B-841D-BA8B0F311E29}" dt="2022-10-27T14:32:51.780" v="355" actId="14100"/>
          <ac:spMkLst>
            <pc:docMk/>
            <pc:sldMk cId="3746579750" sldId="275"/>
            <ac:spMk id="8" creationId="{E411A4B8-5F11-8542-B453-F3DE1273EE83}"/>
          </ac:spMkLst>
        </pc:spChg>
        <pc:spChg chg="add mod">
          <ac:chgData name="Nagaraju Reddy" userId="3157b2056ed53925" providerId="LiveId" clId="{5287469C-FF43-476B-841D-BA8B0F311E29}" dt="2022-10-27T14:33:00.307" v="357" actId="14100"/>
          <ac:spMkLst>
            <pc:docMk/>
            <pc:sldMk cId="3746579750" sldId="275"/>
            <ac:spMk id="9" creationId="{2FD6DBB6-DCB8-AA1D-FCC9-086EF821C734}"/>
          </ac:spMkLst>
        </pc:spChg>
        <pc:spChg chg="add mod">
          <ac:chgData name="Nagaraju Reddy" userId="3157b2056ed53925" providerId="LiveId" clId="{5287469C-FF43-476B-841D-BA8B0F311E29}" dt="2022-10-27T14:39:50.043" v="393" actId="14100"/>
          <ac:spMkLst>
            <pc:docMk/>
            <pc:sldMk cId="3746579750" sldId="275"/>
            <ac:spMk id="10" creationId="{59844B2B-ADA4-6EE6-3114-F360E65B2830}"/>
          </ac:spMkLst>
        </pc:spChg>
        <pc:spChg chg="add del mod">
          <ac:chgData name="Nagaraju Reddy" userId="3157b2056ed53925" providerId="LiveId" clId="{5287469C-FF43-476B-841D-BA8B0F311E29}" dt="2022-10-27T14:39:52.618" v="394" actId="478"/>
          <ac:spMkLst>
            <pc:docMk/>
            <pc:sldMk cId="3746579750" sldId="275"/>
            <ac:spMk id="11" creationId="{8FC8375A-BB44-CF14-D73A-554928634A83}"/>
          </ac:spMkLst>
        </pc:spChg>
        <pc:spChg chg="add del mod">
          <ac:chgData name="Nagaraju Reddy" userId="3157b2056ed53925" providerId="LiveId" clId="{5287469C-FF43-476B-841D-BA8B0F311E29}" dt="2022-10-27T14:39:55.008" v="395" actId="478"/>
          <ac:spMkLst>
            <pc:docMk/>
            <pc:sldMk cId="3746579750" sldId="275"/>
            <ac:spMk id="12" creationId="{B916B358-1E6A-ECBE-E05C-19C98DFEEFD5}"/>
          </ac:spMkLst>
        </pc:spChg>
        <pc:spChg chg="add del mod">
          <ac:chgData name="Nagaraju Reddy" userId="3157b2056ed53925" providerId="LiveId" clId="{5287469C-FF43-476B-841D-BA8B0F311E29}" dt="2022-10-27T14:40:00.176" v="396" actId="478"/>
          <ac:spMkLst>
            <pc:docMk/>
            <pc:sldMk cId="3746579750" sldId="275"/>
            <ac:spMk id="13" creationId="{F785399B-32D1-3F6F-6ADE-90F5A70EDA48}"/>
          </ac:spMkLst>
        </pc:spChg>
        <pc:spChg chg="add del mod">
          <ac:chgData name="Nagaraju Reddy" userId="3157b2056ed53925" providerId="LiveId" clId="{5287469C-FF43-476B-841D-BA8B0F311E29}" dt="2022-10-27T14:40:02.297" v="397" actId="478"/>
          <ac:spMkLst>
            <pc:docMk/>
            <pc:sldMk cId="3746579750" sldId="275"/>
            <ac:spMk id="14" creationId="{3452E424-8D3D-7585-047E-BA54349CB606}"/>
          </ac:spMkLst>
        </pc:spChg>
      </pc:sldChg>
      <pc:sldChg chg="addSp delSp modSp new mod modClrScheme chgLayout">
        <pc:chgData name="Nagaraju Reddy" userId="3157b2056ed53925" providerId="LiveId" clId="{5287469C-FF43-476B-841D-BA8B0F311E29}" dt="2022-10-27T15:42:55.088" v="1069" actId="20577"/>
        <pc:sldMkLst>
          <pc:docMk/>
          <pc:sldMk cId="616053840" sldId="276"/>
        </pc:sldMkLst>
        <pc:spChg chg="add del">
          <ac:chgData name="Nagaraju Reddy" userId="3157b2056ed53925" providerId="LiveId" clId="{5287469C-FF43-476B-841D-BA8B0F311E29}" dt="2022-10-27T14:44:10.108" v="409" actId="478"/>
          <ac:spMkLst>
            <pc:docMk/>
            <pc:sldMk cId="616053840" sldId="276"/>
            <ac:spMk id="3" creationId="{74B9D46B-444C-028E-F017-A3C0DEA56A8C}"/>
          </ac:spMkLst>
        </pc:spChg>
        <pc:spChg chg="add del">
          <ac:chgData name="Nagaraju Reddy" userId="3157b2056ed53925" providerId="LiveId" clId="{5287469C-FF43-476B-841D-BA8B0F311E29}" dt="2022-10-27T14:44:26.927" v="411" actId="478"/>
          <ac:spMkLst>
            <pc:docMk/>
            <pc:sldMk cId="616053840" sldId="276"/>
            <ac:spMk id="4" creationId="{140F53BD-BD77-0F8A-8827-D90CA7FB5BDA}"/>
          </ac:spMkLst>
        </pc:spChg>
        <pc:spChg chg="add mod">
          <ac:chgData name="Nagaraju Reddy" userId="3157b2056ed53925" providerId="LiveId" clId="{5287469C-FF43-476B-841D-BA8B0F311E29}" dt="2022-10-27T14:48:32.380" v="435" actId="1076"/>
          <ac:spMkLst>
            <pc:docMk/>
            <pc:sldMk cId="616053840" sldId="276"/>
            <ac:spMk id="5" creationId="{6CF7132E-C1B1-D542-906D-038E7299ADC4}"/>
          </ac:spMkLst>
        </pc:spChg>
        <pc:spChg chg="add mod">
          <ac:chgData name="Nagaraju Reddy" userId="3157b2056ed53925" providerId="LiveId" clId="{5287469C-FF43-476B-841D-BA8B0F311E29}" dt="2022-10-27T14:48:36.229" v="436" actId="1076"/>
          <ac:spMkLst>
            <pc:docMk/>
            <pc:sldMk cId="616053840" sldId="276"/>
            <ac:spMk id="6" creationId="{B5CD0158-A692-A37D-9A2D-32AEF113FF50}"/>
          </ac:spMkLst>
        </pc:spChg>
        <pc:spChg chg="add del mod ord">
          <ac:chgData name="Nagaraju Reddy" userId="3157b2056ed53925" providerId="LiveId" clId="{5287469C-FF43-476B-841D-BA8B0F311E29}" dt="2022-10-27T14:47:57.372" v="430" actId="700"/>
          <ac:spMkLst>
            <pc:docMk/>
            <pc:sldMk cId="616053840" sldId="276"/>
            <ac:spMk id="7" creationId="{8B6D020A-DAD1-FCBF-AC05-97E1E7698275}"/>
          </ac:spMkLst>
        </pc:spChg>
        <pc:spChg chg="add del mod ord">
          <ac:chgData name="Nagaraju Reddy" userId="3157b2056ed53925" providerId="LiveId" clId="{5287469C-FF43-476B-841D-BA8B0F311E29}" dt="2022-10-27T14:47:57.372" v="430" actId="700"/>
          <ac:spMkLst>
            <pc:docMk/>
            <pc:sldMk cId="616053840" sldId="276"/>
            <ac:spMk id="8" creationId="{009EC349-24AB-D3B9-7F39-0EA08E352B2D}"/>
          </ac:spMkLst>
        </pc:spChg>
        <pc:spChg chg="add mod ord">
          <ac:chgData name="Nagaraju Reddy" userId="3157b2056ed53925" providerId="LiveId" clId="{5287469C-FF43-476B-841D-BA8B0F311E29}" dt="2022-10-27T14:49:11.139" v="464" actId="20577"/>
          <ac:spMkLst>
            <pc:docMk/>
            <pc:sldMk cId="616053840" sldId="276"/>
            <ac:spMk id="9" creationId="{00F98EB9-600B-8B86-7525-BFF49B65FDC7}"/>
          </ac:spMkLst>
        </pc:spChg>
        <pc:graphicFrameChg chg="add mod modGraphic">
          <ac:chgData name="Nagaraju Reddy" userId="3157b2056ed53925" providerId="LiveId" clId="{5287469C-FF43-476B-841D-BA8B0F311E29}" dt="2022-10-27T15:42:55.088" v="1069" actId="20577"/>
          <ac:graphicFrameMkLst>
            <pc:docMk/>
            <pc:sldMk cId="616053840" sldId="276"/>
            <ac:graphicFrameMk id="2" creationId="{53802604-ECFD-3B8A-D03C-06F7D5B962F9}"/>
          </ac:graphicFrameMkLst>
        </pc:graphicFrameChg>
      </pc:sldChg>
      <pc:sldChg chg="modSp add mod">
        <pc:chgData name="Nagaraju Reddy" userId="3157b2056ed53925" providerId="LiveId" clId="{5287469C-FF43-476B-841D-BA8B0F311E29}" dt="2022-10-27T15:04:13.422" v="765" actId="20577"/>
        <pc:sldMkLst>
          <pc:docMk/>
          <pc:sldMk cId="2897332423" sldId="277"/>
        </pc:sldMkLst>
        <pc:spChg chg="mod">
          <ac:chgData name="Nagaraju Reddy" userId="3157b2056ed53925" providerId="LiveId" clId="{5287469C-FF43-476B-841D-BA8B0F311E29}" dt="2022-10-27T15:01:53.744" v="655" actId="20577"/>
          <ac:spMkLst>
            <pc:docMk/>
            <pc:sldMk cId="2897332423" sldId="277"/>
            <ac:spMk id="9" creationId="{00F98EB9-600B-8B86-7525-BFF49B65FDC7}"/>
          </ac:spMkLst>
        </pc:spChg>
        <pc:graphicFrameChg chg="mod">
          <ac:chgData name="Nagaraju Reddy" userId="3157b2056ed53925" providerId="LiveId" clId="{5287469C-FF43-476B-841D-BA8B0F311E29}" dt="2022-10-27T15:04:13.422" v="765" actId="20577"/>
          <ac:graphicFrameMkLst>
            <pc:docMk/>
            <pc:sldMk cId="2897332423" sldId="277"/>
            <ac:graphicFrameMk id="2" creationId="{53802604-ECFD-3B8A-D03C-06F7D5B962F9}"/>
          </ac:graphicFrameMkLst>
        </pc:graphicFrameChg>
      </pc:sldChg>
      <pc:sldChg chg="modSp add mod">
        <pc:chgData name="Nagaraju Reddy" userId="3157b2056ed53925" providerId="LiveId" clId="{5287469C-FF43-476B-841D-BA8B0F311E29}" dt="2022-10-27T15:50:51.535" v="1218" actId="20577"/>
        <pc:sldMkLst>
          <pc:docMk/>
          <pc:sldMk cId="4033070220" sldId="278"/>
        </pc:sldMkLst>
        <pc:spChg chg="mod">
          <ac:chgData name="Nagaraju Reddy" userId="3157b2056ed53925" providerId="LiveId" clId="{5287469C-FF43-476B-841D-BA8B0F311E29}" dt="2022-10-27T15:11:41.634" v="789" actId="20577"/>
          <ac:spMkLst>
            <pc:docMk/>
            <pc:sldMk cId="4033070220" sldId="278"/>
            <ac:spMk id="9" creationId="{00F98EB9-600B-8B86-7525-BFF49B65FDC7}"/>
          </ac:spMkLst>
        </pc:spChg>
        <pc:graphicFrameChg chg="mod">
          <ac:chgData name="Nagaraju Reddy" userId="3157b2056ed53925" providerId="LiveId" clId="{5287469C-FF43-476B-841D-BA8B0F311E29}" dt="2022-10-27T15:50:51.535" v="1218" actId="20577"/>
          <ac:graphicFrameMkLst>
            <pc:docMk/>
            <pc:sldMk cId="4033070220" sldId="278"/>
            <ac:graphicFrameMk id="2" creationId="{53802604-ECFD-3B8A-D03C-06F7D5B962F9}"/>
          </ac:graphicFrameMkLst>
        </pc:graphicFrameChg>
      </pc:sldChg>
      <pc:sldChg chg="modSp add mod">
        <pc:chgData name="Nagaraju Reddy" userId="3157b2056ed53925" providerId="LiveId" clId="{5287469C-FF43-476B-841D-BA8B0F311E29}" dt="2022-10-27T15:49:42.903" v="1168" actId="5793"/>
        <pc:sldMkLst>
          <pc:docMk/>
          <pc:sldMk cId="2061849413" sldId="279"/>
        </pc:sldMkLst>
        <pc:spChg chg="mod">
          <ac:chgData name="Nagaraju Reddy" userId="3157b2056ed53925" providerId="LiveId" clId="{5287469C-FF43-476B-841D-BA8B0F311E29}" dt="2022-10-27T15:49:24.078" v="1138" actId="20577"/>
          <ac:spMkLst>
            <pc:docMk/>
            <pc:sldMk cId="2061849413" sldId="279"/>
            <ac:spMk id="9" creationId="{00F98EB9-600B-8B86-7525-BFF49B65FDC7}"/>
          </ac:spMkLst>
        </pc:spChg>
        <pc:graphicFrameChg chg="mod">
          <ac:chgData name="Nagaraju Reddy" userId="3157b2056ed53925" providerId="LiveId" clId="{5287469C-FF43-476B-841D-BA8B0F311E29}" dt="2022-10-27T15:49:42.903" v="1168" actId="5793"/>
          <ac:graphicFrameMkLst>
            <pc:docMk/>
            <pc:sldMk cId="2061849413" sldId="279"/>
            <ac:graphicFrameMk id="2" creationId="{53802604-ECFD-3B8A-D03C-06F7D5B962F9}"/>
          </ac:graphicFrameMkLst>
        </pc:graphicFrameChg>
      </pc:sldChg>
      <pc:sldChg chg="modSp add mod">
        <pc:chgData name="Nagaraju Reddy" userId="3157b2056ed53925" providerId="LiveId" clId="{5287469C-FF43-476B-841D-BA8B0F311E29}" dt="2022-10-27T15:54:44.743" v="1351" actId="20577"/>
        <pc:sldMkLst>
          <pc:docMk/>
          <pc:sldMk cId="2862001119" sldId="280"/>
        </pc:sldMkLst>
        <pc:spChg chg="mod">
          <ac:chgData name="Nagaraju Reddy" userId="3157b2056ed53925" providerId="LiveId" clId="{5287469C-FF43-476B-841D-BA8B0F311E29}" dt="2022-10-27T15:50:10.724" v="1181" actId="20577"/>
          <ac:spMkLst>
            <pc:docMk/>
            <pc:sldMk cId="2862001119" sldId="280"/>
            <ac:spMk id="9" creationId="{00F98EB9-600B-8B86-7525-BFF49B65FDC7}"/>
          </ac:spMkLst>
        </pc:spChg>
        <pc:graphicFrameChg chg="mod">
          <ac:chgData name="Nagaraju Reddy" userId="3157b2056ed53925" providerId="LiveId" clId="{5287469C-FF43-476B-841D-BA8B0F311E29}" dt="2022-10-27T15:54:44.743" v="1351" actId="20577"/>
          <ac:graphicFrameMkLst>
            <pc:docMk/>
            <pc:sldMk cId="2862001119" sldId="280"/>
            <ac:graphicFrameMk id="2" creationId="{53802604-ECFD-3B8A-D03C-06F7D5B962F9}"/>
          </ac:graphicFrameMkLst>
        </pc:graphicFrameChg>
      </pc:sldChg>
      <pc:sldChg chg="addSp modSp add mod modClrScheme modAnim chgLayout">
        <pc:chgData name="Nagaraju Reddy" userId="3157b2056ed53925" providerId="LiveId" clId="{5287469C-FF43-476B-841D-BA8B0F311E29}" dt="2022-10-27T16:06:04.003" v="1551"/>
        <pc:sldMkLst>
          <pc:docMk/>
          <pc:sldMk cId="2207312251" sldId="281"/>
        </pc:sldMkLst>
        <pc:spChg chg="mod ord">
          <ac:chgData name="Nagaraju Reddy" userId="3157b2056ed53925" providerId="LiveId" clId="{5287469C-FF43-476B-841D-BA8B0F311E29}" dt="2022-10-27T15:57:42.564" v="1356" actId="20577"/>
          <ac:spMkLst>
            <pc:docMk/>
            <pc:sldMk cId="2207312251" sldId="281"/>
            <ac:spMk id="2" creationId="{760A450C-82FB-D1B6-B791-796B53DFE65C}"/>
          </ac:spMkLst>
        </pc:spChg>
        <pc:spChg chg="mod ord">
          <ac:chgData name="Nagaraju Reddy" userId="3157b2056ed53925" providerId="LiveId" clId="{5287469C-FF43-476B-841D-BA8B0F311E29}" dt="2022-10-27T15:57:37.119" v="1355" actId="700"/>
          <ac:spMkLst>
            <pc:docMk/>
            <pc:sldMk cId="2207312251" sldId="281"/>
            <ac:spMk id="3" creationId="{C4E2A33C-1809-DF01-2DBA-9724DE5D6238}"/>
          </ac:spMkLst>
        </pc:spChg>
        <pc:spChg chg="add mod ord">
          <ac:chgData name="Nagaraju Reddy" userId="3157b2056ed53925" providerId="LiveId" clId="{5287469C-FF43-476B-841D-BA8B0F311E29}" dt="2022-10-27T15:59:56.177" v="1527" actId="20577"/>
          <ac:spMkLst>
            <pc:docMk/>
            <pc:sldMk cId="2207312251" sldId="281"/>
            <ac:spMk id="4" creationId="{F801D557-AF49-B849-7B7E-1E4D38CAE8F7}"/>
          </ac:spMkLst>
        </pc:spChg>
        <pc:cxnChg chg="add mod">
          <ac:chgData name="Nagaraju Reddy" userId="3157b2056ed53925" providerId="LiveId" clId="{5287469C-FF43-476B-841D-BA8B0F311E29}" dt="2022-10-27T16:00:41.968" v="1531" actId="339"/>
          <ac:cxnSpMkLst>
            <pc:docMk/>
            <pc:sldMk cId="2207312251" sldId="281"/>
            <ac:cxnSpMk id="6" creationId="{58403D57-2D8A-3D99-81EE-1A0845A3651A}"/>
          </ac:cxnSpMkLst>
        </pc:cxnChg>
        <pc:cxnChg chg="add mod">
          <ac:chgData name="Nagaraju Reddy" userId="3157b2056ed53925" providerId="LiveId" clId="{5287469C-FF43-476B-841D-BA8B0F311E29}" dt="2022-10-27T16:01:03.750" v="1538" actId="1076"/>
          <ac:cxnSpMkLst>
            <pc:docMk/>
            <pc:sldMk cId="2207312251" sldId="281"/>
            <ac:cxnSpMk id="7" creationId="{316F5EEF-8E90-7C1E-C7BE-13B5829B117B}"/>
          </ac:cxnSpMkLst>
        </pc:cxnChg>
        <pc:cxnChg chg="add mod">
          <ac:chgData name="Nagaraju Reddy" userId="3157b2056ed53925" providerId="LiveId" clId="{5287469C-FF43-476B-841D-BA8B0F311E29}" dt="2022-10-27T16:01:01.100" v="1537" actId="1076"/>
          <ac:cxnSpMkLst>
            <pc:docMk/>
            <pc:sldMk cId="2207312251" sldId="281"/>
            <ac:cxnSpMk id="8" creationId="{E5834A72-F401-3DEA-F209-CBD2D236AB93}"/>
          </ac:cxnSpMkLst>
        </pc:cxnChg>
        <pc:cxnChg chg="add mod">
          <ac:chgData name="Nagaraju Reddy" userId="3157b2056ed53925" providerId="LiveId" clId="{5287469C-FF43-476B-841D-BA8B0F311E29}" dt="2022-10-27T16:00:55.906" v="1536" actId="1076"/>
          <ac:cxnSpMkLst>
            <pc:docMk/>
            <pc:sldMk cId="2207312251" sldId="281"/>
            <ac:cxnSpMk id="9" creationId="{DD162E4A-216C-897C-7990-E2002029AEE0}"/>
          </ac:cxnSpMkLst>
        </pc:cxnChg>
      </pc:sldChg>
      <pc:sldChg chg="add del">
        <pc:chgData name="Nagaraju Reddy" userId="3157b2056ed53925" providerId="LiveId" clId="{5287469C-FF43-476B-841D-BA8B0F311E29}" dt="2022-10-27T15:56:29.467" v="1352" actId="47"/>
        <pc:sldMkLst>
          <pc:docMk/>
          <pc:sldMk cId="2216658438" sldId="281"/>
        </pc:sldMkLst>
      </pc:sldChg>
      <pc:sldChg chg="add del">
        <pc:chgData name="Nagaraju Reddy" userId="3157b2056ed53925" providerId="LiveId" clId="{5287469C-FF43-476B-841D-BA8B0F311E29}" dt="2022-10-27T15:56:30.331" v="1353" actId="47"/>
        <pc:sldMkLst>
          <pc:docMk/>
          <pc:sldMk cId="2077826070" sldId="282"/>
        </pc:sldMkLst>
      </pc:sldChg>
      <pc:sldChg chg="modSp new mod ord">
        <pc:chgData name="Nagaraju Reddy" userId="3157b2056ed53925" providerId="LiveId" clId="{5287469C-FF43-476B-841D-BA8B0F311E29}" dt="2022-10-27T16:27:27.427" v="1897"/>
        <pc:sldMkLst>
          <pc:docMk/>
          <pc:sldMk cId="2890729697" sldId="282"/>
        </pc:sldMkLst>
        <pc:spChg chg="mod">
          <ac:chgData name="Nagaraju Reddy" userId="3157b2056ed53925" providerId="LiveId" clId="{5287469C-FF43-476B-841D-BA8B0F311E29}" dt="2022-10-27T16:19:45.329" v="1661" actId="20577"/>
          <ac:spMkLst>
            <pc:docMk/>
            <pc:sldMk cId="2890729697" sldId="282"/>
            <ac:spMk id="2" creationId="{93F722E4-C719-C17A-563D-7A7EA67CE570}"/>
          </ac:spMkLst>
        </pc:spChg>
        <pc:spChg chg="mod">
          <ac:chgData name="Nagaraju Reddy" userId="3157b2056ed53925" providerId="LiveId" clId="{5287469C-FF43-476B-841D-BA8B0F311E29}" dt="2022-10-27T16:22:32.889" v="1789" actId="20577"/>
          <ac:spMkLst>
            <pc:docMk/>
            <pc:sldMk cId="2890729697" sldId="282"/>
            <ac:spMk id="3" creationId="{F59233AA-3425-0F07-0BAF-D363DB0AAB98}"/>
          </ac:spMkLst>
        </pc:spChg>
      </pc:sldChg>
      <pc:sldChg chg="addSp modSp new mod modClrScheme chgLayout">
        <pc:chgData name="Nagaraju Reddy" userId="3157b2056ed53925" providerId="LiveId" clId="{5287469C-FF43-476B-841D-BA8B0F311E29}" dt="2022-10-27T16:28:41.212" v="1940" actId="20577"/>
        <pc:sldMkLst>
          <pc:docMk/>
          <pc:sldMk cId="2094517820" sldId="283"/>
        </pc:sldMkLst>
        <pc:spChg chg="add mod ord">
          <ac:chgData name="Nagaraju Reddy" userId="3157b2056ed53925" providerId="LiveId" clId="{5287469C-FF43-476B-841D-BA8B0F311E29}" dt="2022-10-27T16:28:41.212" v="1940" actId="20577"/>
          <ac:spMkLst>
            <pc:docMk/>
            <pc:sldMk cId="2094517820" sldId="283"/>
            <ac:spMk id="3" creationId="{1040BEDB-1080-53F7-1BB8-91C4450EB337}"/>
          </ac:spMkLst>
        </pc:spChg>
        <pc:graphicFrameChg chg="add mod modGraphic">
          <ac:chgData name="Nagaraju Reddy" userId="3157b2056ed53925" providerId="LiveId" clId="{5287469C-FF43-476B-841D-BA8B0F311E29}" dt="2022-10-27T16:26:53.274" v="1895" actId="13822"/>
          <ac:graphicFrameMkLst>
            <pc:docMk/>
            <pc:sldMk cId="2094517820" sldId="283"/>
            <ac:graphicFrameMk id="2" creationId="{631919BF-3265-1610-B6A9-A619F456B62E}"/>
          </ac:graphicFrameMkLst>
        </pc:graphicFrameChg>
      </pc:sldChg>
      <pc:sldChg chg="modSp new mod">
        <pc:chgData name="Nagaraju Reddy" userId="3157b2056ed53925" providerId="LiveId" clId="{5287469C-FF43-476B-841D-BA8B0F311E29}" dt="2022-10-27T16:27:34.528" v="1907" actId="20577"/>
        <pc:sldMkLst>
          <pc:docMk/>
          <pc:sldMk cId="3703007666" sldId="284"/>
        </pc:sldMkLst>
        <pc:spChg chg="mod">
          <ac:chgData name="Nagaraju Reddy" userId="3157b2056ed53925" providerId="LiveId" clId="{5287469C-FF43-476B-841D-BA8B0F311E29}" dt="2022-10-27T16:27:34.528" v="1907" actId="20577"/>
          <ac:spMkLst>
            <pc:docMk/>
            <pc:sldMk cId="3703007666" sldId="284"/>
            <ac:spMk id="2" creationId="{974AF5F6-15E3-D6F8-2436-84D50E47DA0C}"/>
          </ac:spMkLst>
        </pc:spChg>
      </pc:sldChg>
      <pc:sldChg chg="modSp new mod">
        <pc:chgData name="Nagaraju Reddy" userId="3157b2056ed53925" providerId="LiveId" clId="{5287469C-FF43-476B-841D-BA8B0F311E29}" dt="2022-10-27T16:27:42.798" v="1915" actId="20577"/>
        <pc:sldMkLst>
          <pc:docMk/>
          <pc:sldMk cId="3669511028" sldId="285"/>
        </pc:sldMkLst>
        <pc:spChg chg="mod">
          <ac:chgData name="Nagaraju Reddy" userId="3157b2056ed53925" providerId="LiveId" clId="{5287469C-FF43-476B-841D-BA8B0F311E29}" dt="2022-10-27T16:27:42.798" v="1915" actId="20577"/>
          <ac:spMkLst>
            <pc:docMk/>
            <pc:sldMk cId="3669511028" sldId="285"/>
            <ac:spMk id="2" creationId="{988FEF2F-32DB-EDF2-FCC2-4F5028E0232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A4BA51-5C79-4408-B917-22C81E743745}" type="doc">
      <dgm:prSet loTypeId="urn:microsoft.com/office/officeart/2005/8/layout/venn1" loCatId="relationship" qsTypeId="urn:microsoft.com/office/officeart/2005/8/quickstyle/3d3" qsCatId="3D" csTypeId="urn:microsoft.com/office/officeart/2005/8/colors/accent1_2" csCatId="accent1" phldr="1"/>
      <dgm:spPr/>
    </dgm:pt>
    <dgm:pt modelId="{A75B3D9E-6C03-45CD-942B-7452FB4C89A0}">
      <dgm:prSet phldrT="[Text]"/>
      <dgm:spPr/>
      <dgm:t>
        <a:bodyPr/>
        <a:lstStyle/>
        <a:p>
          <a:r>
            <a:rPr lang="en-US" dirty="0"/>
            <a:t>CCF</a:t>
          </a:r>
          <a:endParaRPr lang="en-IN" dirty="0"/>
        </a:p>
      </dgm:t>
    </dgm:pt>
    <dgm:pt modelId="{E116B7AD-A780-462A-805E-6D371B44CF53}" type="parTrans" cxnId="{40EC9645-8544-4F5E-86FD-1863AFE72AD9}">
      <dgm:prSet/>
      <dgm:spPr/>
      <dgm:t>
        <a:bodyPr/>
        <a:lstStyle/>
        <a:p>
          <a:endParaRPr lang="en-IN"/>
        </a:p>
      </dgm:t>
    </dgm:pt>
    <dgm:pt modelId="{65A90D09-A736-46E3-B4BC-1E7A11919CFA}" type="sibTrans" cxnId="{40EC9645-8544-4F5E-86FD-1863AFE72AD9}">
      <dgm:prSet/>
      <dgm:spPr/>
      <dgm:t>
        <a:bodyPr/>
        <a:lstStyle/>
        <a:p>
          <a:endParaRPr lang="en-IN"/>
        </a:p>
      </dgm:t>
    </dgm:pt>
    <dgm:pt modelId="{09648859-4741-492D-A20B-3647A4C77738}">
      <dgm:prSet phldrT="[Text]"/>
      <dgm:spPr/>
      <dgm:t>
        <a:bodyPr/>
        <a:lstStyle/>
        <a:p>
          <a:r>
            <a:rPr lang="en-US" dirty="0"/>
            <a:t>NEPHROTIC SYNDROME</a:t>
          </a:r>
          <a:endParaRPr lang="en-IN" dirty="0"/>
        </a:p>
      </dgm:t>
    </dgm:pt>
    <dgm:pt modelId="{6BFA673C-0803-4A88-83A7-820588F12206}" type="parTrans" cxnId="{1CD604EF-40B5-43DB-B913-DD6B912E3526}">
      <dgm:prSet/>
      <dgm:spPr/>
      <dgm:t>
        <a:bodyPr/>
        <a:lstStyle/>
        <a:p>
          <a:endParaRPr lang="en-IN"/>
        </a:p>
      </dgm:t>
    </dgm:pt>
    <dgm:pt modelId="{CB97E1C9-FE69-4628-A055-B888AC36BD3F}" type="sibTrans" cxnId="{1CD604EF-40B5-43DB-B913-DD6B912E3526}">
      <dgm:prSet/>
      <dgm:spPr/>
      <dgm:t>
        <a:bodyPr/>
        <a:lstStyle/>
        <a:p>
          <a:endParaRPr lang="en-IN"/>
        </a:p>
      </dgm:t>
    </dgm:pt>
    <dgm:pt modelId="{FBD9CC4E-DFE1-4085-93CA-03F569AA8594}">
      <dgm:prSet phldrT="[Text]"/>
      <dgm:spPr/>
      <dgm:t>
        <a:bodyPr/>
        <a:lstStyle/>
        <a:p>
          <a:r>
            <a:rPr lang="en-US" dirty="0"/>
            <a:t>CLD</a:t>
          </a:r>
          <a:endParaRPr lang="en-IN" dirty="0"/>
        </a:p>
      </dgm:t>
    </dgm:pt>
    <dgm:pt modelId="{55D151FA-862A-47FF-B361-FF40538F19EC}" type="parTrans" cxnId="{6A96B887-C1A7-4195-B761-7B97F7EDEA15}">
      <dgm:prSet/>
      <dgm:spPr/>
      <dgm:t>
        <a:bodyPr/>
        <a:lstStyle/>
        <a:p>
          <a:endParaRPr lang="en-IN"/>
        </a:p>
      </dgm:t>
    </dgm:pt>
    <dgm:pt modelId="{C41AE4AF-CCC7-4143-AF3E-9843088CFA9D}" type="sibTrans" cxnId="{6A96B887-C1A7-4195-B761-7B97F7EDEA15}">
      <dgm:prSet/>
      <dgm:spPr/>
      <dgm:t>
        <a:bodyPr/>
        <a:lstStyle/>
        <a:p>
          <a:endParaRPr lang="en-IN"/>
        </a:p>
      </dgm:t>
    </dgm:pt>
    <dgm:pt modelId="{7825546D-E376-4F1C-B2E0-5DF8B0E6AA0D}" type="pres">
      <dgm:prSet presAssocID="{E9A4BA51-5C79-4408-B917-22C81E743745}" presName="compositeShape" presStyleCnt="0">
        <dgm:presLayoutVars>
          <dgm:chMax val="7"/>
          <dgm:dir/>
          <dgm:resizeHandles val="exact"/>
        </dgm:presLayoutVars>
      </dgm:prSet>
      <dgm:spPr/>
    </dgm:pt>
    <dgm:pt modelId="{9B3E9942-3BD3-4689-ADEF-3BDB0754DC28}" type="pres">
      <dgm:prSet presAssocID="{A75B3D9E-6C03-45CD-942B-7452FB4C89A0}" presName="circ1" presStyleLbl="vennNode1" presStyleIdx="0" presStyleCnt="3"/>
      <dgm:spPr/>
    </dgm:pt>
    <dgm:pt modelId="{3A7230FC-CFCF-47BE-8FD0-3183A056C293}" type="pres">
      <dgm:prSet presAssocID="{A75B3D9E-6C03-45CD-942B-7452FB4C89A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B360D02-58B3-430A-BE3B-4AE60A929693}" type="pres">
      <dgm:prSet presAssocID="{09648859-4741-492D-A20B-3647A4C77738}" presName="circ2" presStyleLbl="vennNode1" presStyleIdx="1" presStyleCnt="3"/>
      <dgm:spPr/>
    </dgm:pt>
    <dgm:pt modelId="{487789FE-BCC1-4634-860F-91F9038EBBC3}" type="pres">
      <dgm:prSet presAssocID="{09648859-4741-492D-A20B-3647A4C7773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94212FC-DF4F-414E-90A4-351D130F4F86}" type="pres">
      <dgm:prSet presAssocID="{FBD9CC4E-DFE1-4085-93CA-03F569AA8594}" presName="circ3" presStyleLbl="vennNode1" presStyleIdx="2" presStyleCnt="3"/>
      <dgm:spPr/>
    </dgm:pt>
    <dgm:pt modelId="{4EAF3F42-DB1D-4E42-A5BD-35C513CC5D7C}" type="pres">
      <dgm:prSet presAssocID="{FBD9CC4E-DFE1-4085-93CA-03F569AA859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BDB11B18-D0FD-411D-943C-5623189011AC}" type="presOf" srcId="{A75B3D9E-6C03-45CD-942B-7452FB4C89A0}" destId="{3A7230FC-CFCF-47BE-8FD0-3183A056C293}" srcOrd="1" destOrd="0" presId="urn:microsoft.com/office/officeart/2005/8/layout/venn1"/>
    <dgm:cxn modelId="{40EC9645-8544-4F5E-86FD-1863AFE72AD9}" srcId="{E9A4BA51-5C79-4408-B917-22C81E743745}" destId="{A75B3D9E-6C03-45CD-942B-7452FB4C89A0}" srcOrd="0" destOrd="0" parTransId="{E116B7AD-A780-462A-805E-6D371B44CF53}" sibTransId="{65A90D09-A736-46E3-B4BC-1E7A11919CFA}"/>
    <dgm:cxn modelId="{1B2CD248-B496-4556-A023-AE5DC53FCECC}" type="presOf" srcId="{A75B3D9E-6C03-45CD-942B-7452FB4C89A0}" destId="{9B3E9942-3BD3-4689-ADEF-3BDB0754DC28}" srcOrd="0" destOrd="0" presId="urn:microsoft.com/office/officeart/2005/8/layout/venn1"/>
    <dgm:cxn modelId="{854AD382-005F-463A-AB5E-305BBEC4056D}" type="presOf" srcId="{FBD9CC4E-DFE1-4085-93CA-03F569AA8594}" destId="{4EAF3F42-DB1D-4E42-A5BD-35C513CC5D7C}" srcOrd="1" destOrd="0" presId="urn:microsoft.com/office/officeart/2005/8/layout/venn1"/>
    <dgm:cxn modelId="{6A96B887-C1A7-4195-B761-7B97F7EDEA15}" srcId="{E9A4BA51-5C79-4408-B917-22C81E743745}" destId="{FBD9CC4E-DFE1-4085-93CA-03F569AA8594}" srcOrd="2" destOrd="0" parTransId="{55D151FA-862A-47FF-B361-FF40538F19EC}" sibTransId="{C41AE4AF-CCC7-4143-AF3E-9843088CFA9D}"/>
    <dgm:cxn modelId="{EF5F198F-3A97-4E6E-92C5-CEABC0517797}" type="presOf" srcId="{09648859-4741-492D-A20B-3647A4C77738}" destId="{487789FE-BCC1-4634-860F-91F9038EBBC3}" srcOrd="1" destOrd="0" presId="urn:microsoft.com/office/officeart/2005/8/layout/venn1"/>
    <dgm:cxn modelId="{0C2B09A5-9575-4B83-B7BF-D4458B2C788A}" type="presOf" srcId="{09648859-4741-492D-A20B-3647A4C77738}" destId="{AB360D02-58B3-430A-BE3B-4AE60A929693}" srcOrd="0" destOrd="0" presId="urn:microsoft.com/office/officeart/2005/8/layout/venn1"/>
    <dgm:cxn modelId="{F8B29CAC-0052-475A-A7BB-E355DA93F708}" type="presOf" srcId="{FBD9CC4E-DFE1-4085-93CA-03F569AA8594}" destId="{294212FC-DF4F-414E-90A4-351D130F4F86}" srcOrd="0" destOrd="0" presId="urn:microsoft.com/office/officeart/2005/8/layout/venn1"/>
    <dgm:cxn modelId="{9202F6EA-F780-4E74-9119-0662DDDD4F9A}" type="presOf" srcId="{E9A4BA51-5C79-4408-B917-22C81E743745}" destId="{7825546D-E376-4F1C-B2E0-5DF8B0E6AA0D}" srcOrd="0" destOrd="0" presId="urn:microsoft.com/office/officeart/2005/8/layout/venn1"/>
    <dgm:cxn modelId="{1CD604EF-40B5-43DB-B913-DD6B912E3526}" srcId="{E9A4BA51-5C79-4408-B917-22C81E743745}" destId="{09648859-4741-492D-A20B-3647A4C77738}" srcOrd="1" destOrd="0" parTransId="{6BFA673C-0803-4A88-83A7-820588F12206}" sibTransId="{CB97E1C9-FE69-4628-A055-B888AC36BD3F}"/>
    <dgm:cxn modelId="{C0F19E99-6540-47DA-9CD2-8F2FC17E7F88}" type="presParOf" srcId="{7825546D-E376-4F1C-B2E0-5DF8B0E6AA0D}" destId="{9B3E9942-3BD3-4689-ADEF-3BDB0754DC28}" srcOrd="0" destOrd="0" presId="urn:microsoft.com/office/officeart/2005/8/layout/venn1"/>
    <dgm:cxn modelId="{898D1CCD-994C-40AB-9F33-61ED96A211F7}" type="presParOf" srcId="{7825546D-E376-4F1C-B2E0-5DF8B0E6AA0D}" destId="{3A7230FC-CFCF-47BE-8FD0-3183A056C293}" srcOrd="1" destOrd="0" presId="urn:microsoft.com/office/officeart/2005/8/layout/venn1"/>
    <dgm:cxn modelId="{9FFD4254-5E56-40AC-8697-C66896B24E81}" type="presParOf" srcId="{7825546D-E376-4F1C-B2E0-5DF8B0E6AA0D}" destId="{AB360D02-58B3-430A-BE3B-4AE60A929693}" srcOrd="2" destOrd="0" presId="urn:microsoft.com/office/officeart/2005/8/layout/venn1"/>
    <dgm:cxn modelId="{125A9081-47C6-4860-91B4-EF45CC57F6CE}" type="presParOf" srcId="{7825546D-E376-4F1C-B2E0-5DF8B0E6AA0D}" destId="{487789FE-BCC1-4634-860F-91F9038EBBC3}" srcOrd="3" destOrd="0" presId="urn:microsoft.com/office/officeart/2005/8/layout/venn1"/>
    <dgm:cxn modelId="{FE0F58B9-9EB6-4B40-8A90-D1FAC98B2B07}" type="presParOf" srcId="{7825546D-E376-4F1C-B2E0-5DF8B0E6AA0D}" destId="{294212FC-DF4F-414E-90A4-351D130F4F86}" srcOrd="4" destOrd="0" presId="urn:microsoft.com/office/officeart/2005/8/layout/venn1"/>
    <dgm:cxn modelId="{A213609A-9AC5-4216-8C6B-42A4CC9A9D07}" type="presParOf" srcId="{7825546D-E376-4F1C-B2E0-5DF8B0E6AA0D}" destId="{4EAF3F42-DB1D-4E42-A5BD-35C513CC5D7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0F7639A-5AAF-4938-876E-2DF172D292D0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0C598C05-F6FD-46A7-9E0D-56E3F9E2BA80}">
      <dgm:prSet phldrT="[Text]" phldr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IN"/>
        </a:p>
      </dgm:t>
    </dgm:pt>
    <dgm:pt modelId="{55984CE0-E704-42A1-B36E-9A1D5AFC164A}" type="parTrans" cxnId="{5E12BF14-814A-429E-8CF2-61FC0A6A176F}">
      <dgm:prSet/>
      <dgm:spPr/>
      <dgm:t>
        <a:bodyPr/>
        <a:lstStyle/>
        <a:p>
          <a:endParaRPr lang="en-IN"/>
        </a:p>
      </dgm:t>
    </dgm:pt>
    <dgm:pt modelId="{CC69EF3F-36E9-4EF4-B2F3-371523AE401A}" type="sibTrans" cxnId="{5E12BF14-814A-429E-8CF2-61FC0A6A176F}">
      <dgm:prSet/>
      <dgm:spPr/>
      <dgm:t>
        <a:bodyPr/>
        <a:lstStyle/>
        <a:p>
          <a:endParaRPr lang="en-IN"/>
        </a:p>
      </dgm:t>
    </dgm:pt>
    <dgm:pt modelId="{FCA722E8-3F70-4415-899F-B7F12B0EF6D9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IN" dirty="0"/>
            <a:t>Heavy proteinuria</a:t>
          </a:r>
        </a:p>
      </dgm:t>
    </dgm:pt>
    <dgm:pt modelId="{95E6BBF7-A02A-4BC1-96B0-0B49EF8AD52D}" type="parTrans" cxnId="{A24F05C8-A3AE-4C7F-B9F2-04A26833A1BC}">
      <dgm:prSet/>
      <dgm:spPr/>
      <dgm:t>
        <a:bodyPr/>
        <a:lstStyle/>
        <a:p>
          <a:endParaRPr lang="en-IN"/>
        </a:p>
      </dgm:t>
    </dgm:pt>
    <dgm:pt modelId="{A96D90B5-3442-45EB-BFEB-64640323567A}" type="sibTrans" cxnId="{A24F05C8-A3AE-4C7F-B9F2-04A26833A1BC}">
      <dgm:prSet/>
      <dgm:spPr/>
      <dgm:t>
        <a:bodyPr/>
        <a:lstStyle/>
        <a:p>
          <a:endParaRPr lang="en-IN"/>
        </a:p>
      </dgm:t>
    </dgm:pt>
    <dgm:pt modelId="{315A24A9-C3C4-4EC9-9192-3340B2A6081F}">
      <dgm:prSet phldrT="[Text]" phldr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IN"/>
        </a:p>
      </dgm:t>
    </dgm:pt>
    <dgm:pt modelId="{C3FEAF25-CA8A-460E-9B0B-A8495402174A}" type="parTrans" cxnId="{3EEE24B4-53C7-461F-BA79-0F1AE20822EE}">
      <dgm:prSet/>
      <dgm:spPr/>
      <dgm:t>
        <a:bodyPr/>
        <a:lstStyle/>
        <a:p>
          <a:endParaRPr lang="en-IN"/>
        </a:p>
      </dgm:t>
    </dgm:pt>
    <dgm:pt modelId="{5E3C0387-3930-429F-A783-1033941556D6}" type="sibTrans" cxnId="{3EEE24B4-53C7-461F-BA79-0F1AE20822EE}">
      <dgm:prSet/>
      <dgm:spPr/>
      <dgm:t>
        <a:bodyPr/>
        <a:lstStyle/>
        <a:p>
          <a:endParaRPr lang="en-IN"/>
        </a:p>
      </dgm:t>
    </dgm:pt>
    <dgm:pt modelId="{AB954831-08DC-47F3-B1F7-F9D172BF6C48}">
      <dgm:prSet phldrT="[Text]" phldr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IN"/>
        </a:p>
      </dgm:t>
    </dgm:pt>
    <dgm:pt modelId="{7979CBE6-A19C-45A2-9EAF-C1C5DB5DBB59}" type="parTrans" cxnId="{EF869192-0E2F-449D-BA36-28A9B7491814}">
      <dgm:prSet/>
      <dgm:spPr/>
      <dgm:t>
        <a:bodyPr/>
        <a:lstStyle/>
        <a:p>
          <a:endParaRPr lang="en-IN"/>
        </a:p>
      </dgm:t>
    </dgm:pt>
    <dgm:pt modelId="{19AF32AB-3B20-4BE4-977B-7E0A91970EC0}" type="sibTrans" cxnId="{EF869192-0E2F-449D-BA36-28A9B7491814}">
      <dgm:prSet/>
      <dgm:spPr/>
      <dgm:t>
        <a:bodyPr/>
        <a:lstStyle/>
        <a:p>
          <a:endParaRPr lang="en-IN"/>
        </a:p>
      </dgm:t>
    </dgm:pt>
    <dgm:pt modelId="{5EE6567A-DA2E-4E24-AC6C-8580868B5C41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dirty="0"/>
            <a:t>No organomegaly, macroglossia</a:t>
          </a:r>
        </a:p>
      </dgm:t>
    </dgm:pt>
    <dgm:pt modelId="{D584DD71-C996-4C3C-88B7-557370C71B53}" type="parTrans" cxnId="{94B67ABE-4619-481A-AA3D-45CBBD6F0702}">
      <dgm:prSet/>
      <dgm:spPr/>
      <dgm:t>
        <a:bodyPr/>
        <a:lstStyle/>
        <a:p>
          <a:endParaRPr lang="en-IN"/>
        </a:p>
      </dgm:t>
    </dgm:pt>
    <dgm:pt modelId="{A9F91031-AF53-4E9D-92CF-24DB2C060B97}" type="sibTrans" cxnId="{94B67ABE-4619-481A-AA3D-45CBBD6F0702}">
      <dgm:prSet/>
      <dgm:spPr/>
      <dgm:t>
        <a:bodyPr/>
        <a:lstStyle/>
        <a:p>
          <a:endParaRPr lang="en-IN"/>
        </a:p>
      </dgm:t>
    </dgm:pt>
    <dgm:pt modelId="{5580D6D0-E6D8-4769-9145-34CEDFC147A8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dirty="0"/>
            <a:t>Shrunken kidneys </a:t>
          </a:r>
        </a:p>
      </dgm:t>
    </dgm:pt>
    <dgm:pt modelId="{F8E20DA5-F856-4B0D-A642-796C7124956F}" type="parTrans" cxnId="{0D0546FA-EE5F-4F8F-9821-04C1274E2311}">
      <dgm:prSet/>
      <dgm:spPr/>
      <dgm:t>
        <a:bodyPr/>
        <a:lstStyle/>
        <a:p>
          <a:endParaRPr lang="en-IN"/>
        </a:p>
      </dgm:t>
    </dgm:pt>
    <dgm:pt modelId="{D1CEC747-9ADA-44EE-8152-F6D0BE5FE261}" type="sibTrans" cxnId="{0D0546FA-EE5F-4F8F-9821-04C1274E2311}">
      <dgm:prSet/>
      <dgm:spPr/>
      <dgm:t>
        <a:bodyPr/>
        <a:lstStyle/>
        <a:p>
          <a:endParaRPr lang="en-IN"/>
        </a:p>
      </dgm:t>
    </dgm:pt>
    <dgm:pt modelId="{53D93C68-FE9E-4A18-BA89-E19ED87A2801}">
      <dgm:prSet custT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>
          <a:sp3d extrusionH="57150">
            <a:bevelT h="25400" prst="softRound"/>
          </a:sp3d>
        </a:bodyPr>
        <a:lstStyle/>
        <a:p>
          <a:r>
            <a:rPr lang="en-US" sz="8800" dirty="0">
              <a:solidFill>
                <a:srgbClr val="00B0F0"/>
              </a:solidFill>
            </a:rPr>
            <a:t>?</a:t>
          </a:r>
          <a:endParaRPr lang="en-IN" sz="8800" dirty="0">
            <a:solidFill>
              <a:srgbClr val="00B0F0"/>
            </a:solidFill>
          </a:endParaRPr>
        </a:p>
      </dgm:t>
    </dgm:pt>
    <dgm:pt modelId="{050A48C5-DDB9-415C-A8B1-ED719FFE839B}" type="parTrans" cxnId="{A53B07FD-4D80-48BC-9D57-DDD903B42205}">
      <dgm:prSet/>
      <dgm:spPr/>
      <dgm:t>
        <a:bodyPr/>
        <a:lstStyle/>
        <a:p>
          <a:endParaRPr lang="en-IN"/>
        </a:p>
      </dgm:t>
    </dgm:pt>
    <dgm:pt modelId="{F149BAEF-8E21-4972-9B5A-4B3CC0682CDE}" type="sibTrans" cxnId="{A53B07FD-4D80-48BC-9D57-DDD903B42205}">
      <dgm:prSet/>
      <dgm:spPr/>
      <dgm:t>
        <a:bodyPr/>
        <a:lstStyle/>
        <a:p>
          <a:endParaRPr lang="en-IN"/>
        </a:p>
      </dgm:t>
    </dgm:pt>
    <dgm:pt modelId="{3DC3C190-9F3F-41BD-8326-20DE02786B59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IN" dirty="0"/>
            <a:t>Renal vein thrombosis</a:t>
          </a:r>
        </a:p>
      </dgm:t>
    </dgm:pt>
    <dgm:pt modelId="{A737F117-9F2D-454A-AD3C-76305581561F}" type="parTrans" cxnId="{F67415D7-B9B6-45EE-B8D2-D030C04B7D05}">
      <dgm:prSet/>
      <dgm:spPr/>
      <dgm:t>
        <a:bodyPr/>
        <a:lstStyle/>
        <a:p>
          <a:endParaRPr lang="en-IN"/>
        </a:p>
      </dgm:t>
    </dgm:pt>
    <dgm:pt modelId="{DC910079-5C93-440C-BDFF-B727C112AC06}" type="sibTrans" cxnId="{F67415D7-B9B6-45EE-B8D2-D030C04B7D05}">
      <dgm:prSet/>
      <dgm:spPr/>
      <dgm:t>
        <a:bodyPr/>
        <a:lstStyle/>
        <a:p>
          <a:endParaRPr lang="en-IN"/>
        </a:p>
      </dgm:t>
    </dgm:pt>
    <dgm:pt modelId="{524D1F48-7522-44C9-829C-4FF5A6E8DE12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dirty="0"/>
            <a:t>Biopsy </a:t>
          </a:r>
        </a:p>
      </dgm:t>
    </dgm:pt>
    <dgm:pt modelId="{0B40F03D-1BB5-4F62-AEE2-945FF1D09C31}" type="parTrans" cxnId="{BA963A18-12B8-4C88-8E85-42BA56C5094A}">
      <dgm:prSet/>
      <dgm:spPr/>
      <dgm:t>
        <a:bodyPr/>
        <a:lstStyle/>
        <a:p>
          <a:endParaRPr lang="en-IN"/>
        </a:p>
      </dgm:t>
    </dgm:pt>
    <dgm:pt modelId="{7334B04F-F36E-4902-A465-944DA80F3614}" type="sibTrans" cxnId="{BA963A18-12B8-4C88-8E85-42BA56C5094A}">
      <dgm:prSet/>
      <dgm:spPr/>
      <dgm:t>
        <a:bodyPr/>
        <a:lstStyle/>
        <a:p>
          <a:endParaRPr lang="en-IN"/>
        </a:p>
      </dgm:t>
    </dgm:pt>
    <dgm:pt modelId="{A313C4B6-9CB9-424D-BF40-F51A5F7F1544}" type="pres">
      <dgm:prSet presAssocID="{A0F7639A-5AAF-4938-876E-2DF172D292D0}" presName="Name0" presStyleCnt="0">
        <dgm:presLayoutVars>
          <dgm:dir/>
          <dgm:animLvl val="lvl"/>
          <dgm:resizeHandles/>
        </dgm:presLayoutVars>
      </dgm:prSet>
      <dgm:spPr/>
    </dgm:pt>
    <dgm:pt modelId="{B19B21BA-40D6-4D18-BB39-640ACFB8E2BC}" type="pres">
      <dgm:prSet presAssocID="{0C598C05-F6FD-46A7-9E0D-56E3F9E2BA80}" presName="linNode" presStyleCnt="0"/>
      <dgm:spPr/>
    </dgm:pt>
    <dgm:pt modelId="{BF95B169-8D15-4C35-A539-1BEA13082EAF}" type="pres">
      <dgm:prSet presAssocID="{0C598C05-F6FD-46A7-9E0D-56E3F9E2BA80}" presName="parentShp" presStyleLbl="node1" presStyleIdx="0" presStyleCnt="3">
        <dgm:presLayoutVars>
          <dgm:bulletEnabled val="1"/>
        </dgm:presLayoutVars>
      </dgm:prSet>
      <dgm:spPr/>
    </dgm:pt>
    <dgm:pt modelId="{9686D556-5070-4E19-920D-19F62C06ED6F}" type="pres">
      <dgm:prSet presAssocID="{0C598C05-F6FD-46A7-9E0D-56E3F9E2BA80}" presName="childShp" presStyleLbl="bgAccFollowNode1" presStyleIdx="0" presStyleCnt="3">
        <dgm:presLayoutVars>
          <dgm:bulletEnabled val="1"/>
        </dgm:presLayoutVars>
      </dgm:prSet>
      <dgm:spPr/>
    </dgm:pt>
    <dgm:pt modelId="{BA0018CF-7EA6-44BA-86C1-B52DB65448B9}" type="pres">
      <dgm:prSet presAssocID="{CC69EF3F-36E9-4EF4-B2F3-371523AE401A}" presName="spacing" presStyleCnt="0"/>
      <dgm:spPr/>
    </dgm:pt>
    <dgm:pt modelId="{263A1267-BA0F-4485-B69D-2EB761037B0C}" type="pres">
      <dgm:prSet presAssocID="{AB954831-08DC-47F3-B1F7-F9D172BF6C48}" presName="linNode" presStyleCnt="0"/>
      <dgm:spPr/>
    </dgm:pt>
    <dgm:pt modelId="{C412E90A-D6B3-48D0-8460-A6EF2BC23B06}" type="pres">
      <dgm:prSet presAssocID="{AB954831-08DC-47F3-B1F7-F9D172BF6C48}" presName="parentShp" presStyleLbl="node1" presStyleIdx="1" presStyleCnt="3">
        <dgm:presLayoutVars>
          <dgm:bulletEnabled val="1"/>
        </dgm:presLayoutVars>
      </dgm:prSet>
      <dgm:spPr/>
    </dgm:pt>
    <dgm:pt modelId="{CCF367B4-FA45-4466-B364-F7746367F419}" type="pres">
      <dgm:prSet presAssocID="{AB954831-08DC-47F3-B1F7-F9D172BF6C48}" presName="childShp" presStyleLbl="bgAccFollowNode1" presStyleIdx="1" presStyleCnt="3">
        <dgm:presLayoutVars>
          <dgm:bulletEnabled val="1"/>
        </dgm:presLayoutVars>
      </dgm:prSet>
      <dgm:spPr/>
    </dgm:pt>
    <dgm:pt modelId="{8B4E0CCE-D35A-4888-80A6-C955F773BB3A}" type="pres">
      <dgm:prSet presAssocID="{19AF32AB-3B20-4BE4-977B-7E0A91970EC0}" presName="spacing" presStyleCnt="0"/>
      <dgm:spPr/>
    </dgm:pt>
    <dgm:pt modelId="{BBD2371C-93F3-4148-A4CA-C2CE3C099280}" type="pres">
      <dgm:prSet presAssocID="{53D93C68-FE9E-4A18-BA89-E19ED87A2801}" presName="linNode" presStyleCnt="0"/>
      <dgm:spPr/>
    </dgm:pt>
    <dgm:pt modelId="{4C23CCDF-6723-4DF0-B135-343738406CBF}" type="pres">
      <dgm:prSet presAssocID="{53D93C68-FE9E-4A18-BA89-E19ED87A2801}" presName="parentShp" presStyleLbl="node1" presStyleIdx="2" presStyleCnt="3">
        <dgm:presLayoutVars>
          <dgm:bulletEnabled val="1"/>
        </dgm:presLayoutVars>
      </dgm:prSet>
      <dgm:spPr/>
    </dgm:pt>
    <dgm:pt modelId="{3436E70D-3701-4E7C-8087-A647A5138D98}" type="pres">
      <dgm:prSet presAssocID="{53D93C68-FE9E-4A18-BA89-E19ED87A2801}" presName="childShp" presStyleLbl="bgAccFollowNode1" presStyleIdx="2" presStyleCnt="3" custLinFactNeighborX="273" custLinFactNeighborY="-1573">
        <dgm:presLayoutVars>
          <dgm:bulletEnabled val="1"/>
        </dgm:presLayoutVars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</dgm:pt>
  </dgm:ptLst>
  <dgm:cxnLst>
    <dgm:cxn modelId="{52F6A00C-BFF8-48FF-93A2-69196E2E2A3C}" type="presOf" srcId="{A0F7639A-5AAF-4938-876E-2DF172D292D0}" destId="{A313C4B6-9CB9-424D-BF40-F51A5F7F1544}" srcOrd="0" destOrd="0" presId="urn:microsoft.com/office/officeart/2005/8/layout/vList6"/>
    <dgm:cxn modelId="{5E12BF14-814A-429E-8CF2-61FC0A6A176F}" srcId="{A0F7639A-5AAF-4938-876E-2DF172D292D0}" destId="{0C598C05-F6FD-46A7-9E0D-56E3F9E2BA80}" srcOrd="0" destOrd="0" parTransId="{55984CE0-E704-42A1-B36E-9A1D5AFC164A}" sibTransId="{CC69EF3F-36E9-4EF4-B2F3-371523AE401A}"/>
    <dgm:cxn modelId="{BA963A18-12B8-4C88-8E85-42BA56C5094A}" srcId="{53D93C68-FE9E-4A18-BA89-E19ED87A2801}" destId="{524D1F48-7522-44C9-829C-4FF5A6E8DE12}" srcOrd="0" destOrd="0" parTransId="{0B40F03D-1BB5-4F62-AEE2-945FF1D09C31}" sibTransId="{7334B04F-F36E-4902-A465-944DA80F3614}"/>
    <dgm:cxn modelId="{4284BB2F-6F91-4BC2-8C19-9A95B1F2A3EB}" type="presOf" srcId="{3DC3C190-9F3F-41BD-8326-20DE02786B59}" destId="{9686D556-5070-4E19-920D-19F62C06ED6F}" srcOrd="0" destOrd="1" presId="urn:microsoft.com/office/officeart/2005/8/layout/vList6"/>
    <dgm:cxn modelId="{DB3A6E3E-DA15-49CB-A49A-50C821F7B640}" type="presOf" srcId="{53D93C68-FE9E-4A18-BA89-E19ED87A2801}" destId="{4C23CCDF-6723-4DF0-B135-343738406CBF}" srcOrd="0" destOrd="0" presId="urn:microsoft.com/office/officeart/2005/8/layout/vList6"/>
    <dgm:cxn modelId="{4B129466-08A5-4518-BDC0-C7870CBD0CDA}" type="presOf" srcId="{FCA722E8-3F70-4415-899F-B7F12B0EF6D9}" destId="{9686D556-5070-4E19-920D-19F62C06ED6F}" srcOrd="0" destOrd="0" presId="urn:microsoft.com/office/officeart/2005/8/layout/vList6"/>
    <dgm:cxn modelId="{FB4B4F6E-636A-460E-984A-E1FA71409808}" type="presOf" srcId="{524D1F48-7522-44C9-829C-4FF5A6E8DE12}" destId="{3436E70D-3701-4E7C-8087-A647A5138D98}" srcOrd="0" destOrd="0" presId="urn:microsoft.com/office/officeart/2005/8/layout/vList6"/>
    <dgm:cxn modelId="{0A2ED27D-9B43-4313-B7A0-42B2876D10F3}" type="presOf" srcId="{315A24A9-C3C4-4EC9-9192-3340B2A6081F}" destId="{9686D556-5070-4E19-920D-19F62C06ED6F}" srcOrd="0" destOrd="2" presId="urn:microsoft.com/office/officeart/2005/8/layout/vList6"/>
    <dgm:cxn modelId="{DB682989-6390-4028-BDFA-DA2F070B89CF}" type="presOf" srcId="{0C598C05-F6FD-46A7-9E0D-56E3F9E2BA80}" destId="{BF95B169-8D15-4C35-A539-1BEA13082EAF}" srcOrd="0" destOrd="0" presId="urn:microsoft.com/office/officeart/2005/8/layout/vList6"/>
    <dgm:cxn modelId="{EDA6608B-D103-48CC-9314-743616D753F4}" type="presOf" srcId="{AB954831-08DC-47F3-B1F7-F9D172BF6C48}" destId="{C412E90A-D6B3-48D0-8460-A6EF2BC23B06}" srcOrd="0" destOrd="0" presId="urn:microsoft.com/office/officeart/2005/8/layout/vList6"/>
    <dgm:cxn modelId="{D20DB38E-E581-427A-B8E4-ECC7C1A9E006}" type="presOf" srcId="{5EE6567A-DA2E-4E24-AC6C-8580868B5C41}" destId="{CCF367B4-FA45-4466-B364-F7746367F419}" srcOrd="0" destOrd="0" presId="urn:microsoft.com/office/officeart/2005/8/layout/vList6"/>
    <dgm:cxn modelId="{EF869192-0E2F-449D-BA36-28A9B7491814}" srcId="{A0F7639A-5AAF-4938-876E-2DF172D292D0}" destId="{AB954831-08DC-47F3-B1F7-F9D172BF6C48}" srcOrd="1" destOrd="0" parTransId="{7979CBE6-A19C-45A2-9EAF-C1C5DB5DBB59}" sibTransId="{19AF32AB-3B20-4BE4-977B-7E0A91970EC0}"/>
    <dgm:cxn modelId="{3EEE24B4-53C7-461F-BA79-0F1AE20822EE}" srcId="{0C598C05-F6FD-46A7-9E0D-56E3F9E2BA80}" destId="{315A24A9-C3C4-4EC9-9192-3340B2A6081F}" srcOrd="2" destOrd="0" parTransId="{C3FEAF25-CA8A-460E-9B0B-A8495402174A}" sibTransId="{5E3C0387-3930-429F-A783-1033941556D6}"/>
    <dgm:cxn modelId="{7EB4E2B7-9CCF-4CA3-B9F8-24ACA2365CC6}" type="presOf" srcId="{5580D6D0-E6D8-4769-9145-34CEDFC147A8}" destId="{CCF367B4-FA45-4466-B364-F7746367F419}" srcOrd="0" destOrd="1" presId="urn:microsoft.com/office/officeart/2005/8/layout/vList6"/>
    <dgm:cxn modelId="{94B67ABE-4619-481A-AA3D-45CBBD6F0702}" srcId="{AB954831-08DC-47F3-B1F7-F9D172BF6C48}" destId="{5EE6567A-DA2E-4E24-AC6C-8580868B5C41}" srcOrd="0" destOrd="0" parTransId="{D584DD71-C996-4C3C-88B7-557370C71B53}" sibTransId="{A9F91031-AF53-4E9D-92CF-24DB2C060B97}"/>
    <dgm:cxn modelId="{A24F05C8-A3AE-4C7F-B9F2-04A26833A1BC}" srcId="{0C598C05-F6FD-46A7-9E0D-56E3F9E2BA80}" destId="{FCA722E8-3F70-4415-899F-B7F12B0EF6D9}" srcOrd="0" destOrd="0" parTransId="{95E6BBF7-A02A-4BC1-96B0-0B49EF8AD52D}" sibTransId="{A96D90B5-3442-45EB-BFEB-64640323567A}"/>
    <dgm:cxn modelId="{F67415D7-B9B6-45EE-B8D2-D030C04B7D05}" srcId="{0C598C05-F6FD-46A7-9E0D-56E3F9E2BA80}" destId="{3DC3C190-9F3F-41BD-8326-20DE02786B59}" srcOrd="1" destOrd="0" parTransId="{A737F117-9F2D-454A-AD3C-76305581561F}" sibTransId="{DC910079-5C93-440C-BDFF-B727C112AC06}"/>
    <dgm:cxn modelId="{0D0546FA-EE5F-4F8F-9821-04C1274E2311}" srcId="{AB954831-08DC-47F3-B1F7-F9D172BF6C48}" destId="{5580D6D0-E6D8-4769-9145-34CEDFC147A8}" srcOrd="1" destOrd="0" parTransId="{F8E20DA5-F856-4B0D-A642-796C7124956F}" sibTransId="{D1CEC747-9ADA-44EE-8152-F6D0BE5FE261}"/>
    <dgm:cxn modelId="{A53B07FD-4D80-48BC-9D57-DDD903B42205}" srcId="{A0F7639A-5AAF-4938-876E-2DF172D292D0}" destId="{53D93C68-FE9E-4A18-BA89-E19ED87A2801}" srcOrd="2" destOrd="0" parTransId="{050A48C5-DDB9-415C-A8B1-ED719FFE839B}" sibTransId="{F149BAEF-8E21-4972-9B5A-4B3CC0682CDE}"/>
    <dgm:cxn modelId="{1149D9FE-2F90-451D-B03C-C4864D6F9615}" type="presParOf" srcId="{A313C4B6-9CB9-424D-BF40-F51A5F7F1544}" destId="{B19B21BA-40D6-4D18-BB39-640ACFB8E2BC}" srcOrd="0" destOrd="0" presId="urn:microsoft.com/office/officeart/2005/8/layout/vList6"/>
    <dgm:cxn modelId="{744106E6-2F35-4E36-82EF-B70BF0B89E99}" type="presParOf" srcId="{B19B21BA-40D6-4D18-BB39-640ACFB8E2BC}" destId="{BF95B169-8D15-4C35-A539-1BEA13082EAF}" srcOrd="0" destOrd="0" presId="urn:microsoft.com/office/officeart/2005/8/layout/vList6"/>
    <dgm:cxn modelId="{0DF8A7F8-FF8E-4D68-8FC9-ECA508C18C5C}" type="presParOf" srcId="{B19B21BA-40D6-4D18-BB39-640ACFB8E2BC}" destId="{9686D556-5070-4E19-920D-19F62C06ED6F}" srcOrd="1" destOrd="0" presId="urn:microsoft.com/office/officeart/2005/8/layout/vList6"/>
    <dgm:cxn modelId="{A32EAEA3-BF43-4C30-BFA6-3619B8E1781F}" type="presParOf" srcId="{A313C4B6-9CB9-424D-BF40-F51A5F7F1544}" destId="{BA0018CF-7EA6-44BA-86C1-B52DB65448B9}" srcOrd="1" destOrd="0" presId="urn:microsoft.com/office/officeart/2005/8/layout/vList6"/>
    <dgm:cxn modelId="{58435757-5887-400C-9540-41076475AE34}" type="presParOf" srcId="{A313C4B6-9CB9-424D-BF40-F51A5F7F1544}" destId="{263A1267-BA0F-4485-B69D-2EB761037B0C}" srcOrd="2" destOrd="0" presId="urn:microsoft.com/office/officeart/2005/8/layout/vList6"/>
    <dgm:cxn modelId="{7F66D4F4-03B8-4FF2-9A40-33D163465CFF}" type="presParOf" srcId="{263A1267-BA0F-4485-B69D-2EB761037B0C}" destId="{C412E90A-D6B3-48D0-8460-A6EF2BC23B06}" srcOrd="0" destOrd="0" presId="urn:microsoft.com/office/officeart/2005/8/layout/vList6"/>
    <dgm:cxn modelId="{3CFFBAE7-23A9-40DF-BEFA-C2C8F15F7B02}" type="presParOf" srcId="{263A1267-BA0F-4485-B69D-2EB761037B0C}" destId="{CCF367B4-FA45-4466-B364-F7746367F419}" srcOrd="1" destOrd="0" presId="urn:microsoft.com/office/officeart/2005/8/layout/vList6"/>
    <dgm:cxn modelId="{EDD0B2C4-2B6E-491D-BAB3-22EB330E7E0F}" type="presParOf" srcId="{A313C4B6-9CB9-424D-BF40-F51A5F7F1544}" destId="{8B4E0CCE-D35A-4888-80A6-C955F773BB3A}" srcOrd="3" destOrd="0" presId="urn:microsoft.com/office/officeart/2005/8/layout/vList6"/>
    <dgm:cxn modelId="{9BC8631F-2428-4D8E-B29D-6E2185FFCFB4}" type="presParOf" srcId="{A313C4B6-9CB9-424D-BF40-F51A5F7F1544}" destId="{BBD2371C-93F3-4148-A4CA-C2CE3C099280}" srcOrd="4" destOrd="0" presId="urn:microsoft.com/office/officeart/2005/8/layout/vList6"/>
    <dgm:cxn modelId="{5DA60C55-50B2-4CF3-969E-3DFD216251BA}" type="presParOf" srcId="{BBD2371C-93F3-4148-A4CA-C2CE3C099280}" destId="{4C23CCDF-6723-4DF0-B135-343738406CBF}" srcOrd="0" destOrd="0" presId="urn:microsoft.com/office/officeart/2005/8/layout/vList6"/>
    <dgm:cxn modelId="{9957A354-6212-44BC-99A6-42F60418D6DE}" type="presParOf" srcId="{BBD2371C-93F3-4148-A4CA-C2CE3C099280}" destId="{3436E70D-3701-4E7C-8087-A647A5138D9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68F4339-693E-4784-8B13-2459CB447E2E}" type="doc">
      <dgm:prSet loTypeId="urn:microsoft.com/office/officeart/2005/8/layout/equation2" loCatId="process" qsTypeId="urn:microsoft.com/office/officeart/2005/8/quickstyle/3d4" qsCatId="3D" csTypeId="urn:microsoft.com/office/officeart/2005/8/colors/accent1_1" csCatId="accent1" phldr="1"/>
      <dgm:spPr/>
      <dgm:t>
        <a:bodyPr/>
        <a:lstStyle/>
        <a:p>
          <a:endParaRPr lang="en-IN"/>
        </a:p>
      </dgm:t>
    </dgm:pt>
    <dgm:pt modelId="{CFD6072A-7DDF-4BF6-88F9-6B72B1015417}">
      <dgm:prSet phldrT="[Text]"/>
      <dgm:spPr/>
      <dgm:t>
        <a:bodyPr/>
        <a:lstStyle/>
        <a:p>
          <a:r>
            <a:rPr lang="en-IN" dirty="0"/>
            <a:t>Nephrotic syndrome</a:t>
          </a:r>
        </a:p>
      </dgm:t>
    </dgm:pt>
    <dgm:pt modelId="{6B43C105-E0E5-4F38-8505-54E700FCCC59}" type="parTrans" cxnId="{EB4D2DA6-E61C-4710-A6A2-752834B13F5B}">
      <dgm:prSet/>
      <dgm:spPr/>
      <dgm:t>
        <a:bodyPr/>
        <a:lstStyle/>
        <a:p>
          <a:endParaRPr lang="en-IN"/>
        </a:p>
      </dgm:t>
    </dgm:pt>
    <dgm:pt modelId="{31FE8C2D-0BB8-460B-9A08-5C8C2B02A255}" type="sibTrans" cxnId="{EB4D2DA6-E61C-4710-A6A2-752834B13F5B}">
      <dgm:prSet/>
      <dgm:spPr/>
      <dgm:t>
        <a:bodyPr/>
        <a:lstStyle/>
        <a:p>
          <a:endParaRPr lang="en-IN"/>
        </a:p>
      </dgm:t>
    </dgm:pt>
    <dgm:pt modelId="{DB4BA97B-FD92-426D-BC24-B637DD047A64}">
      <dgm:prSet phldrT="[Text]"/>
      <dgm:spPr/>
      <dgm:t>
        <a:bodyPr/>
        <a:lstStyle/>
        <a:p>
          <a:r>
            <a:rPr lang="en-IN" dirty="0"/>
            <a:t>Chronic B/L RVT</a:t>
          </a:r>
        </a:p>
      </dgm:t>
    </dgm:pt>
    <dgm:pt modelId="{F02CA85E-38D2-4F80-9090-7C5FC4BEDB41}" type="parTrans" cxnId="{198E10E2-17C7-4BDB-AC7F-5ACBE1629590}">
      <dgm:prSet/>
      <dgm:spPr/>
      <dgm:t>
        <a:bodyPr/>
        <a:lstStyle/>
        <a:p>
          <a:endParaRPr lang="en-IN"/>
        </a:p>
      </dgm:t>
    </dgm:pt>
    <dgm:pt modelId="{340762CD-9910-497D-9571-B39A9664D291}" type="sibTrans" cxnId="{198E10E2-17C7-4BDB-AC7F-5ACBE1629590}">
      <dgm:prSet/>
      <dgm:spPr/>
      <dgm:t>
        <a:bodyPr/>
        <a:lstStyle/>
        <a:p>
          <a:endParaRPr lang="en-IN"/>
        </a:p>
      </dgm:t>
    </dgm:pt>
    <dgm:pt modelId="{100F929C-851D-463B-9066-53C748B5C401}">
      <dgm:prSet phldrT="[Text]"/>
      <dgm:spPr/>
      <dgm:t>
        <a:bodyPr/>
        <a:lstStyle/>
        <a:p>
          <a:r>
            <a:rPr lang="en-IN" dirty="0">
              <a:solidFill>
                <a:schemeClr val="accent1"/>
              </a:solidFill>
            </a:rPr>
            <a:t>MEMBRANOUS NEPHROPATHY</a:t>
          </a:r>
        </a:p>
      </dgm:t>
    </dgm:pt>
    <dgm:pt modelId="{9B775E94-A4DA-4D44-A634-AFA7043306BD}" type="parTrans" cxnId="{339FEB4D-03AF-460F-9DE1-CE784022ACC5}">
      <dgm:prSet/>
      <dgm:spPr/>
      <dgm:t>
        <a:bodyPr/>
        <a:lstStyle/>
        <a:p>
          <a:endParaRPr lang="en-IN"/>
        </a:p>
      </dgm:t>
    </dgm:pt>
    <dgm:pt modelId="{CA0C9627-6308-41E8-8EFD-6E0A3ACE6FFB}" type="sibTrans" cxnId="{339FEB4D-03AF-460F-9DE1-CE784022ACC5}">
      <dgm:prSet/>
      <dgm:spPr/>
      <dgm:t>
        <a:bodyPr/>
        <a:lstStyle/>
        <a:p>
          <a:endParaRPr lang="en-IN"/>
        </a:p>
      </dgm:t>
    </dgm:pt>
    <dgm:pt modelId="{B00AC4EF-3007-47C8-ADAA-F5B7FFACA646}" type="pres">
      <dgm:prSet presAssocID="{768F4339-693E-4784-8B13-2459CB447E2E}" presName="Name0" presStyleCnt="0">
        <dgm:presLayoutVars>
          <dgm:dir/>
          <dgm:resizeHandles val="exact"/>
        </dgm:presLayoutVars>
      </dgm:prSet>
      <dgm:spPr/>
    </dgm:pt>
    <dgm:pt modelId="{16A314B2-C9C1-4454-B5BB-402A552539BC}" type="pres">
      <dgm:prSet presAssocID="{768F4339-693E-4784-8B13-2459CB447E2E}" presName="vNodes" presStyleCnt="0"/>
      <dgm:spPr/>
    </dgm:pt>
    <dgm:pt modelId="{4213C80E-641E-4E6E-9928-0316DFF71CBB}" type="pres">
      <dgm:prSet presAssocID="{CFD6072A-7DDF-4BF6-88F9-6B72B1015417}" presName="node" presStyleLbl="node1" presStyleIdx="0" presStyleCnt="3">
        <dgm:presLayoutVars>
          <dgm:bulletEnabled val="1"/>
        </dgm:presLayoutVars>
      </dgm:prSet>
      <dgm:spPr/>
    </dgm:pt>
    <dgm:pt modelId="{C6F017CE-7EB6-48A6-BB2F-99ADC7AB73AF}" type="pres">
      <dgm:prSet presAssocID="{31FE8C2D-0BB8-460B-9A08-5C8C2B02A255}" presName="spacerT" presStyleCnt="0"/>
      <dgm:spPr/>
    </dgm:pt>
    <dgm:pt modelId="{1BB99A19-A6DA-4003-8DCD-460D5A98A1ED}" type="pres">
      <dgm:prSet presAssocID="{31FE8C2D-0BB8-460B-9A08-5C8C2B02A255}" presName="sibTrans" presStyleLbl="sibTrans2D1" presStyleIdx="0" presStyleCnt="2"/>
      <dgm:spPr/>
    </dgm:pt>
    <dgm:pt modelId="{167C2831-4C69-42D9-A862-4D91C3275C71}" type="pres">
      <dgm:prSet presAssocID="{31FE8C2D-0BB8-460B-9A08-5C8C2B02A255}" presName="spacerB" presStyleCnt="0"/>
      <dgm:spPr/>
    </dgm:pt>
    <dgm:pt modelId="{EF2541D2-A452-46B5-A8BE-D3B3A8BD46F8}" type="pres">
      <dgm:prSet presAssocID="{DB4BA97B-FD92-426D-BC24-B637DD047A64}" presName="node" presStyleLbl="node1" presStyleIdx="1" presStyleCnt="3">
        <dgm:presLayoutVars>
          <dgm:bulletEnabled val="1"/>
        </dgm:presLayoutVars>
      </dgm:prSet>
      <dgm:spPr/>
    </dgm:pt>
    <dgm:pt modelId="{A0436810-29ED-4D9F-97D6-7A4D9C9E4F00}" type="pres">
      <dgm:prSet presAssocID="{768F4339-693E-4784-8B13-2459CB447E2E}" presName="sibTransLast" presStyleLbl="sibTrans2D1" presStyleIdx="1" presStyleCnt="2"/>
      <dgm:spPr/>
    </dgm:pt>
    <dgm:pt modelId="{39204F31-0DBC-4023-98FE-AB70E2A3D365}" type="pres">
      <dgm:prSet presAssocID="{768F4339-693E-4784-8B13-2459CB447E2E}" presName="connectorText" presStyleLbl="sibTrans2D1" presStyleIdx="1" presStyleCnt="2"/>
      <dgm:spPr/>
    </dgm:pt>
    <dgm:pt modelId="{7BAF20AA-6B03-4A7D-8082-583D495658A0}" type="pres">
      <dgm:prSet presAssocID="{768F4339-693E-4784-8B13-2459CB447E2E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AA566D08-4256-40D0-A423-7FFCFDC40C3F}" type="presOf" srcId="{340762CD-9910-497D-9571-B39A9664D291}" destId="{A0436810-29ED-4D9F-97D6-7A4D9C9E4F00}" srcOrd="0" destOrd="0" presId="urn:microsoft.com/office/officeart/2005/8/layout/equation2"/>
    <dgm:cxn modelId="{71886D0F-AC5F-44B9-B50F-C3816CCD6931}" type="presOf" srcId="{768F4339-693E-4784-8B13-2459CB447E2E}" destId="{B00AC4EF-3007-47C8-ADAA-F5B7FFACA646}" srcOrd="0" destOrd="0" presId="urn:microsoft.com/office/officeart/2005/8/layout/equation2"/>
    <dgm:cxn modelId="{339FEB4D-03AF-460F-9DE1-CE784022ACC5}" srcId="{768F4339-693E-4784-8B13-2459CB447E2E}" destId="{100F929C-851D-463B-9066-53C748B5C401}" srcOrd="2" destOrd="0" parTransId="{9B775E94-A4DA-4D44-A634-AFA7043306BD}" sibTransId="{CA0C9627-6308-41E8-8EFD-6E0A3ACE6FFB}"/>
    <dgm:cxn modelId="{C6CDA150-50D5-4C0D-A543-DC4F4CAF7E56}" type="presOf" srcId="{340762CD-9910-497D-9571-B39A9664D291}" destId="{39204F31-0DBC-4023-98FE-AB70E2A3D365}" srcOrd="1" destOrd="0" presId="urn:microsoft.com/office/officeart/2005/8/layout/equation2"/>
    <dgm:cxn modelId="{6A6C9A72-92C0-4B7F-ADBB-B03E79672723}" type="presOf" srcId="{31FE8C2D-0BB8-460B-9A08-5C8C2B02A255}" destId="{1BB99A19-A6DA-4003-8DCD-460D5A98A1ED}" srcOrd="0" destOrd="0" presId="urn:microsoft.com/office/officeart/2005/8/layout/equation2"/>
    <dgm:cxn modelId="{3B34A19D-846C-4912-8348-C08474523C38}" type="presOf" srcId="{DB4BA97B-FD92-426D-BC24-B637DD047A64}" destId="{EF2541D2-A452-46B5-A8BE-D3B3A8BD46F8}" srcOrd="0" destOrd="0" presId="urn:microsoft.com/office/officeart/2005/8/layout/equation2"/>
    <dgm:cxn modelId="{EB4D2DA6-E61C-4710-A6A2-752834B13F5B}" srcId="{768F4339-693E-4784-8B13-2459CB447E2E}" destId="{CFD6072A-7DDF-4BF6-88F9-6B72B1015417}" srcOrd="0" destOrd="0" parTransId="{6B43C105-E0E5-4F38-8505-54E700FCCC59}" sibTransId="{31FE8C2D-0BB8-460B-9A08-5C8C2B02A255}"/>
    <dgm:cxn modelId="{C0113CCC-394E-4A0B-B42B-CF8C3C948BBD}" type="presOf" srcId="{100F929C-851D-463B-9066-53C748B5C401}" destId="{7BAF20AA-6B03-4A7D-8082-583D495658A0}" srcOrd="0" destOrd="0" presId="urn:microsoft.com/office/officeart/2005/8/layout/equation2"/>
    <dgm:cxn modelId="{198E10E2-17C7-4BDB-AC7F-5ACBE1629590}" srcId="{768F4339-693E-4784-8B13-2459CB447E2E}" destId="{DB4BA97B-FD92-426D-BC24-B637DD047A64}" srcOrd="1" destOrd="0" parTransId="{F02CA85E-38D2-4F80-9090-7C5FC4BEDB41}" sibTransId="{340762CD-9910-497D-9571-B39A9664D291}"/>
    <dgm:cxn modelId="{6FFE73FA-681C-4C0C-A132-048C4BB9B2AE}" type="presOf" srcId="{CFD6072A-7DDF-4BF6-88F9-6B72B1015417}" destId="{4213C80E-641E-4E6E-9928-0316DFF71CBB}" srcOrd="0" destOrd="0" presId="urn:microsoft.com/office/officeart/2005/8/layout/equation2"/>
    <dgm:cxn modelId="{2B6812AE-F81B-491C-A593-C355BA0C937C}" type="presParOf" srcId="{B00AC4EF-3007-47C8-ADAA-F5B7FFACA646}" destId="{16A314B2-C9C1-4454-B5BB-402A552539BC}" srcOrd="0" destOrd="0" presId="urn:microsoft.com/office/officeart/2005/8/layout/equation2"/>
    <dgm:cxn modelId="{C0075CD3-FF83-4017-A086-9A5C00AFD022}" type="presParOf" srcId="{16A314B2-C9C1-4454-B5BB-402A552539BC}" destId="{4213C80E-641E-4E6E-9928-0316DFF71CBB}" srcOrd="0" destOrd="0" presId="urn:microsoft.com/office/officeart/2005/8/layout/equation2"/>
    <dgm:cxn modelId="{A67DE41B-BC65-4081-AF48-2F48D9776EB5}" type="presParOf" srcId="{16A314B2-C9C1-4454-B5BB-402A552539BC}" destId="{C6F017CE-7EB6-48A6-BB2F-99ADC7AB73AF}" srcOrd="1" destOrd="0" presId="urn:microsoft.com/office/officeart/2005/8/layout/equation2"/>
    <dgm:cxn modelId="{E12B6635-4110-4F70-8695-A22D4ADDC9A7}" type="presParOf" srcId="{16A314B2-C9C1-4454-B5BB-402A552539BC}" destId="{1BB99A19-A6DA-4003-8DCD-460D5A98A1ED}" srcOrd="2" destOrd="0" presId="urn:microsoft.com/office/officeart/2005/8/layout/equation2"/>
    <dgm:cxn modelId="{1927D7C1-FCC7-4222-9747-8F94566A1F9F}" type="presParOf" srcId="{16A314B2-C9C1-4454-B5BB-402A552539BC}" destId="{167C2831-4C69-42D9-A862-4D91C3275C71}" srcOrd="3" destOrd="0" presId="urn:microsoft.com/office/officeart/2005/8/layout/equation2"/>
    <dgm:cxn modelId="{0C134A0E-240C-4C28-A92D-B3879433866C}" type="presParOf" srcId="{16A314B2-C9C1-4454-B5BB-402A552539BC}" destId="{EF2541D2-A452-46B5-A8BE-D3B3A8BD46F8}" srcOrd="4" destOrd="0" presId="urn:microsoft.com/office/officeart/2005/8/layout/equation2"/>
    <dgm:cxn modelId="{55DBFBF9-A1F7-4EEF-AF0F-F543511980C2}" type="presParOf" srcId="{B00AC4EF-3007-47C8-ADAA-F5B7FFACA646}" destId="{A0436810-29ED-4D9F-97D6-7A4D9C9E4F00}" srcOrd="1" destOrd="0" presId="urn:microsoft.com/office/officeart/2005/8/layout/equation2"/>
    <dgm:cxn modelId="{3A101218-87BC-42FA-9668-F312D8B5F4DF}" type="presParOf" srcId="{A0436810-29ED-4D9F-97D6-7A4D9C9E4F00}" destId="{39204F31-0DBC-4023-98FE-AB70E2A3D365}" srcOrd="0" destOrd="0" presId="urn:microsoft.com/office/officeart/2005/8/layout/equation2"/>
    <dgm:cxn modelId="{78403020-0F13-4734-9CF9-86DC7DB322AA}" type="presParOf" srcId="{B00AC4EF-3007-47C8-ADAA-F5B7FFACA646}" destId="{7BAF20AA-6B03-4A7D-8082-583D495658A0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1249EE-8CFE-4D26-BF01-9A5A3526DAED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EF6925B-98B5-42E0-919F-DF8C9D7AAB01}">
      <dgm:prSet phldrT="[Text]"/>
      <dgm:spPr/>
      <dgm:t>
        <a:bodyPr/>
        <a:lstStyle/>
        <a:p>
          <a:r>
            <a:rPr lang="en-US" dirty="0"/>
            <a:t>Ascites </a:t>
          </a:r>
        </a:p>
        <a:p>
          <a:r>
            <a:rPr lang="en-IN" dirty="0"/>
            <a:t>USG – altered liver echoes</a:t>
          </a:r>
        </a:p>
      </dgm:t>
    </dgm:pt>
    <dgm:pt modelId="{C21B1AF3-A722-4C9B-A040-51EAF8352881}" type="parTrans" cxnId="{77EF36FA-A2C7-4C50-BDBE-527DEB58DD93}">
      <dgm:prSet/>
      <dgm:spPr/>
      <dgm:t>
        <a:bodyPr/>
        <a:lstStyle/>
        <a:p>
          <a:endParaRPr lang="en-IN"/>
        </a:p>
      </dgm:t>
    </dgm:pt>
    <dgm:pt modelId="{B6230B92-87E4-4449-AB9F-B6D5E9D2A513}" type="sibTrans" cxnId="{77EF36FA-A2C7-4C50-BDBE-527DEB58DD93}">
      <dgm:prSet/>
      <dgm:spPr/>
      <dgm:t>
        <a:bodyPr/>
        <a:lstStyle/>
        <a:p>
          <a:endParaRPr lang="en-IN"/>
        </a:p>
      </dgm:t>
    </dgm:pt>
    <dgm:pt modelId="{3C1ADCFC-29CA-4C8D-BE8B-D86958C1B42D}">
      <dgm:prSet phldrT="[Text]"/>
      <dgm:spPr/>
      <dgm:t>
        <a:bodyPr/>
        <a:lstStyle/>
        <a:p>
          <a:r>
            <a:rPr lang="en-US" dirty="0"/>
            <a:t>No signs of liver cell failure</a:t>
          </a:r>
        </a:p>
        <a:p>
          <a:r>
            <a:rPr lang="en-US" dirty="0"/>
            <a:t>Thrombocytosis +</a:t>
          </a:r>
        </a:p>
        <a:p>
          <a:r>
            <a:rPr lang="en-US" dirty="0"/>
            <a:t>Spleen normal size</a:t>
          </a:r>
        </a:p>
        <a:p>
          <a:r>
            <a:rPr lang="en-US" dirty="0"/>
            <a:t>No A:G reversal (2.0)</a:t>
          </a:r>
        </a:p>
        <a:p>
          <a:r>
            <a:rPr lang="en-US" dirty="0"/>
            <a:t>No evidence of portal hypertension</a:t>
          </a:r>
        </a:p>
      </dgm:t>
    </dgm:pt>
    <dgm:pt modelId="{44899C9C-039A-4B10-9EA1-52BA0DF4DDA7}" type="parTrans" cxnId="{E33DC559-7765-43B8-9B52-62BF51BB34D3}">
      <dgm:prSet/>
      <dgm:spPr/>
      <dgm:t>
        <a:bodyPr/>
        <a:lstStyle/>
        <a:p>
          <a:endParaRPr lang="en-IN"/>
        </a:p>
      </dgm:t>
    </dgm:pt>
    <dgm:pt modelId="{C07C16E9-1C22-429B-81A0-ECFD5F33EAD4}" type="sibTrans" cxnId="{E33DC559-7765-43B8-9B52-62BF51BB34D3}">
      <dgm:prSet/>
      <dgm:spPr/>
      <dgm:t>
        <a:bodyPr/>
        <a:lstStyle/>
        <a:p>
          <a:endParaRPr lang="en-IN"/>
        </a:p>
      </dgm:t>
    </dgm:pt>
    <dgm:pt modelId="{F6E4BB76-E88A-49A9-A6AF-E00D53069C00}" type="pres">
      <dgm:prSet presAssocID="{EF1249EE-8CFE-4D26-BF01-9A5A3526DAED}" presName="compositeShape" presStyleCnt="0">
        <dgm:presLayoutVars>
          <dgm:chMax val="2"/>
          <dgm:dir/>
          <dgm:resizeHandles val="exact"/>
        </dgm:presLayoutVars>
      </dgm:prSet>
      <dgm:spPr/>
    </dgm:pt>
    <dgm:pt modelId="{6D96CE3F-B35F-4025-B914-DA183DA31A0C}" type="pres">
      <dgm:prSet presAssocID="{3EF6925B-98B5-42E0-919F-DF8C9D7AAB01}" presName="upArrow" presStyleLbl="node1" presStyleIdx="0" presStyleCnt="2" custLinFactNeighborY="813"/>
      <dgm:spPr>
        <a:solidFill>
          <a:srgbClr val="00B050"/>
        </a:solidFill>
        <a:ln>
          <a:solidFill>
            <a:srgbClr val="00B050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</dgm:pt>
    <dgm:pt modelId="{8508D666-2AE6-4083-B51A-D9C3D0F052D4}" type="pres">
      <dgm:prSet presAssocID="{3EF6925B-98B5-42E0-919F-DF8C9D7AAB01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CD65EFAD-CC86-4CD3-A191-5E6F1B402A99}" type="pres">
      <dgm:prSet presAssocID="{3C1ADCFC-29CA-4C8D-BE8B-D86958C1B42D}" presName="downArrow" presStyleLbl="node1" presStyleIdx="1" presStyleCnt="2"/>
      <dgm:spPr>
        <a:solidFill>
          <a:srgbClr val="FF0000"/>
        </a:solidFill>
        <a:ln>
          <a:solidFill>
            <a:srgbClr val="FF0000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</dgm:pt>
    <dgm:pt modelId="{AAC0AD01-4045-4F9E-8C6F-EFA12D4567C9}" type="pres">
      <dgm:prSet presAssocID="{3C1ADCFC-29CA-4C8D-BE8B-D86958C1B42D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8FDFA718-B0E0-4613-874B-BE0A51FCAE72}" type="presOf" srcId="{EF1249EE-8CFE-4D26-BF01-9A5A3526DAED}" destId="{F6E4BB76-E88A-49A9-A6AF-E00D53069C00}" srcOrd="0" destOrd="0" presId="urn:microsoft.com/office/officeart/2005/8/layout/arrow4"/>
    <dgm:cxn modelId="{24CE351B-DA17-49CD-B258-9247C9242F59}" type="presOf" srcId="{3EF6925B-98B5-42E0-919F-DF8C9D7AAB01}" destId="{8508D666-2AE6-4083-B51A-D9C3D0F052D4}" srcOrd="0" destOrd="0" presId="urn:microsoft.com/office/officeart/2005/8/layout/arrow4"/>
    <dgm:cxn modelId="{4E403E41-5639-41A9-8163-E9FC9F748248}" type="presOf" srcId="{3C1ADCFC-29CA-4C8D-BE8B-D86958C1B42D}" destId="{AAC0AD01-4045-4F9E-8C6F-EFA12D4567C9}" srcOrd="0" destOrd="0" presId="urn:microsoft.com/office/officeart/2005/8/layout/arrow4"/>
    <dgm:cxn modelId="{E33DC559-7765-43B8-9B52-62BF51BB34D3}" srcId="{EF1249EE-8CFE-4D26-BF01-9A5A3526DAED}" destId="{3C1ADCFC-29CA-4C8D-BE8B-D86958C1B42D}" srcOrd="1" destOrd="0" parTransId="{44899C9C-039A-4B10-9EA1-52BA0DF4DDA7}" sibTransId="{C07C16E9-1C22-429B-81A0-ECFD5F33EAD4}"/>
    <dgm:cxn modelId="{77EF36FA-A2C7-4C50-BDBE-527DEB58DD93}" srcId="{EF1249EE-8CFE-4D26-BF01-9A5A3526DAED}" destId="{3EF6925B-98B5-42E0-919F-DF8C9D7AAB01}" srcOrd="0" destOrd="0" parTransId="{C21B1AF3-A722-4C9B-A040-51EAF8352881}" sibTransId="{B6230B92-87E4-4449-AB9F-B6D5E9D2A513}"/>
    <dgm:cxn modelId="{DBCCBA93-DDFB-4B4C-8C67-78633642B57A}" type="presParOf" srcId="{F6E4BB76-E88A-49A9-A6AF-E00D53069C00}" destId="{6D96CE3F-B35F-4025-B914-DA183DA31A0C}" srcOrd="0" destOrd="0" presId="urn:microsoft.com/office/officeart/2005/8/layout/arrow4"/>
    <dgm:cxn modelId="{2EA63BA3-8E62-49D1-B372-907E8C1AE281}" type="presParOf" srcId="{F6E4BB76-E88A-49A9-A6AF-E00D53069C00}" destId="{8508D666-2AE6-4083-B51A-D9C3D0F052D4}" srcOrd="1" destOrd="0" presId="urn:microsoft.com/office/officeart/2005/8/layout/arrow4"/>
    <dgm:cxn modelId="{ED0A7598-0DD4-4468-8462-CA0A2B61C48C}" type="presParOf" srcId="{F6E4BB76-E88A-49A9-A6AF-E00D53069C00}" destId="{CD65EFAD-CC86-4CD3-A191-5E6F1B402A99}" srcOrd="2" destOrd="0" presId="urn:microsoft.com/office/officeart/2005/8/layout/arrow4"/>
    <dgm:cxn modelId="{70FF415D-73DD-4C71-B91A-FBB34B431E0E}" type="presParOf" srcId="{F6E4BB76-E88A-49A9-A6AF-E00D53069C00}" destId="{AAC0AD01-4045-4F9E-8C6F-EFA12D4567C9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0D2248-9324-40F9-8C5D-5B27EB3C0644}" type="doc">
      <dgm:prSet loTypeId="urn:microsoft.com/office/officeart/2005/8/layout/arrow6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D0090649-BE32-440F-AA2E-BDBF4ACFDA63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/>
            <a:t>Nephrotic </a:t>
          </a:r>
          <a:endParaRPr lang="en-IN" dirty="0"/>
        </a:p>
      </dgm:t>
    </dgm:pt>
    <dgm:pt modelId="{F4561200-4561-46AD-B0BD-C101A271E0ED}" type="parTrans" cxnId="{218AF767-878C-42BA-8F94-065E818A8477}">
      <dgm:prSet/>
      <dgm:spPr/>
      <dgm:t>
        <a:bodyPr/>
        <a:lstStyle/>
        <a:p>
          <a:endParaRPr lang="en-IN"/>
        </a:p>
      </dgm:t>
    </dgm:pt>
    <dgm:pt modelId="{A76326C6-63F9-41D4-8F9E-37331CE7001C}" type="sibTrans" cxnId="{218AF767-878C-42BA-8F94-065E818A8477}">
      <dgm:prSet/>
      <dgm:spPr/>
      <dgm:t>
        <a:bodyPr/>
        <a:lstStyle/>
        <a:p>
          <a:endParaRPr lang="en-IN"/>
        </a:p>
      </dgm:t>
    </dgm:pt>
    <dgm:pt modelId="{341E0CD5-1E1B-4681-B54B-D025462FBEE5}">
      <dgm:prSet phldrT="[Text]"/>
      <dgm:spPr/>
      <dgm:t>
        <a:bodyPr/>
        <a:lstStyle/>
        <a:p>
          <a:r>
            <a:rPr lang="en-US" b="0" dirty="0">
              <a:solidFill>
                <a:schemeClr val="tx1"/>
              </a:solidFill>
            </a:rPr>
            <a:t>Nephritic</a:t>
          </a:r>
          <a:endParaRPr lang="en-IN" b="0" dirty="0">
            <a:solidFill>
              <a:schemeClr val="tx1"/>
            </a:solidFill>
          </a:endParaRPr>
        </a:p>
      </dgm:t>
    </dgm:pt>
    <dgm:pt modelId="{CB9E845B-B009-403D-BC2B-E838137F9982}" type="parTrans" cxnId="{2856C820-33FC-418D-848E-9794DAF6EA89}">
      <dgm:prSet/>
      <dgm:spPr/>
      <dgm:t>
        <a:bodyPr/>
        <a:lstStyle/>
        <a:p>
          <a:endParaRPr lang="en-IN"/>
        </a:p>
      </dgm:t>
    </dgm:pt>
    <dgm:pt modelId="{2026C193-9EE6-4B37-8427-A27FF590C632}" type="sibTrans" cxnId="{2856C820-33FC-418D-848E-9794DAF6EA89}">
      <dgm:prSet/>
      <dgm:spPr/>
      <dgm:t>
        <a:bodyPr/>
        <a:lstStyle/>
        <a:p>
          <a:endParaRPr lang="en-IN"/>
        </a:p>
      </dgm:t>
    </dgm:pt>
    <dgm:pt modelId="{0E13E8EC-5C85-4DD6-BB8F-E1A1B81B2FEB}" type="pres">
      <dgm:prSet presAssocID="{540D2248-9324-40F9-8C5D-5B27EB3C0644}" presName="compositeShape" presStyleCnt="0">
        <dgm:presLayoutVars>
          <dgm:chMax val="2"/>
          <dgm:dir/>
          <dgm:resizeHandles val="exact"/>
        </dgm:presLayoutVars>
      </dgm:prSet>
      <dgm:spPr/>
    </dgm:pt>
    <dgm:pt modelId="{41F2B283-0D20-42C6-BF83-A60A3987A522}" type="pres">
      <dgm:prSet presAssocID="{540D2248-9324-40F9-8C5D-5B27EB3C0644}" presName="ribbon" presStyleLbl="node1" presStyleIdx="0" presStyleCnt="1" custLinFactNeighborX="0" custLinFactNeighborY="142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</dgm:pt>
    <dgm:pt modelId="{96CFBCB0-C7E8-4427-975D-C9D01C846EF4}" type="pres">
      <dgm:prSet presAssocID="{540D2248-9324-40F9-8C5D-5B27EB3C0644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757527C5-AD18-4EB3-BB1F-514A75626675}" type="pres">
      <dgm:prSet presAssocID="{540D2248-9324-40F9-8C5D-5B27EB3C0644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856C820-33FC-418D-848E-9794DAF6EA89}" srcId="{540D2248-9324-40F9-8C5D-5B27EB3C0644}" destId="{341E0CD5-1E1B-4681-B54B-D025462FBEE5}" srcOrd="1" destOrd="0" parTransId="{CB9E845B-B009-403D-BC2B-E838137F9982}" sibTransId="{2026C193-9EE6-4B37-8427-A27FF590C632}"/>
    <dgm:cxn modelId="{218AF767-878C-42BA-8F94-065E818A8477}" srcId="{540D2248-9324-40F9-8C5D-5B27EB3C0644}" destId="{D0090649-BE32-440F-AA2E-BDBF4ACFDA63}" srcOrd="0" destOrd="0" parTransId="{F4561200-4561-46AD-B0BD-C101A271E0ED}" sibTransId="{A76326C6-63F9-41D4-8F9E-37331CE7001C}"/>
    <dgm:cxn modelId="{BE2ADF92-B81A-4B35-9F4D-4C919217C819}" type="presOf" srcId="{341E0CD5-1E1B-4681-B54B-D025462FBEE5}" destId="{757527C5-AD18-4EB3-BB1F-514A75626675}" srcOrd="0" destOrd="0" presId="urn:microsoft.com/office/officeart/2005/8/layout/arrow6"/>
    <dgm:cxn modelId="{E7262693-09EB-4B04-976D-3EAB92418E3F}" type="presOf" srcId="{540D2248-9324-40F9-8C5D-5B27EB3C0644}" destId="{0E13E8EC-5C85-4DD6-BB8F-E1A1B81B2FEB}" srcOrd="0" destOrd="0" presId="urn:microsoft.com/office/officeart/2005/8/layout/arrow6"/>
    <dgm:cxn modelId="{7CB9D6F1-BE76-426F-B1A3-3096D66D4ADC}" type="presOf" srcId="{D0090649-BE32-440F-AA2E-BDBF4ACFDA63}" destId="{96CFBCB0-C7E8-4427-975D-C9D01C846EF4}" srcOrd="0" destOrd="0" presId="urn:microsoft.com/office/officeart/2005/8/layout/arrow6"/>
    <dgm:cxn modelId="{996DFD45-140F-46AC-9549-60CD5A6EB264}" type="presParOf" srcId="{0E13E8EC-5C85-4DD6-BB8F-E1A1B81B2FEB}" destId="{41F2B283-0D20-42C6-BF83-A60A3987A522}" srcOrd="0" destOrd="0" presId="urn:microsoft.com/office/officeart/2005/8/layout/arrow6"/>
    <dgm:cxn modelId="{888E76B2-0FB8-4233-A2E4-5D941799C5FC}" type="presParOf" srcId="{0E13E8EC-5C85-4DD6-BB8F-E1A1B81B2FEB}" destId="{96CFBCB0-C7E8-4427-975D-C9D01C846EF4}" srcOrd="1" destOrd="0" presId="urn:microsoft.com/office/officeart/2005/8/layout/arrow6"/>
    <dgm:cxn modelId="{4F8E3D1C-0D37-4C28-8304-C90F4337AC7B}" type="presParOf" srcId="{0E13E8EC-5C85-4DD6-BB8F-E1A1B81B2FEB}" destId="{757527C5-AD18-4EB3-BB1F-514A75626675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73A38F-DCB0-4147-BD86-919E90EE1CA9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852E36C2-EDFC-4177-BF16-87139AF6F452}">
      <dgm:prSet phldrT="[Text]"/>
      <dgm:spPr/>
      <dgm:t>
        <a:bodyPr/>
        <a:lstStyle/>
        <a:p>
          <a:r>
            <a:rPr lang="en-US" dirty="0"/>
            <a:t>Nephrotic</a:t>
          </a:r>
          <a:endParaRPr lang="en-IN" dirty="0"/>
        </a:p>
      </dgm:t>
    </dgm:pt>
    <dgm:pt modelId="{FF1811EA-8FA7-4958-931A-DB42445B0698}" type="parTrans" cxnId="{81D6212F-87B3-449A-9EFA-0ABB2C60E35D}">
      <dgm:prSet/>
      <dgm:spPr/>
      <dgm:t>
        <a:bodyPr/>
        <a:lstStyle/>
        <a:p>
          <a:endParaRPr lang="en-IN"/>
        </a:p>
      </dgm:t>
    </dgm:pt>
    <dgm:pt modelId="{3AAC8AC6-D364-4E8D-89C1-ABF6C282F146}" type="sibTrans" cxnId="{81D6212F-87B3-449A-9EFA-0ABB2C60E35D}">
      <dgm:prSet/>
      <dgm:spPr/>
      <dgm:t>
        <a:bodyPr/>
        <a:lstStyle/>
        <a:p>
          <a:endParaRPr lang="en-IN"/>
        </a:p>
      </dgm:t>
    </dgm:pt>
    <dgm:pt modelId="{58F02D1D-45FE-4779-93BE-04F15780F838}">
      <dgm:prSet phldrT="[Text]"/>
      <dgm:spPr/>
      <dgm:t>
        <a:bodyPr/>
        <a:lstStyle/>
        <a:p>
          <a:r>
            <a:rPr lang="en-US" dirty="0"/>
            <a:t>Proteinuria &gt; 3.5 gm/day</a:t>
          </a:r>
          <a:endParaRPr lang="en-IN" dirty="0"/>
        </a:p>
      </dgm:t>
    </dgm:pt>
    <dgm:pt modelId="{7738D525-96A9-4B1A-9DCE-948711131FD0}" type="parTrans" cxnId="{5B1FB91E-628D-4097-831E-8D1AF02747E2}">
      <dgm:prSet/>
      <dgm:spPr/>
      <dgm:t>
        <a:bodyPr/>
        <a:lstStyle/>
        <a:p>
          <a:endParaRPr lang="en-IN"/>
        </a:p>
      </dgm:t>
    </dgm:pt>
    <dgm:pt modelId="{59DC2630-3AE6-421E-979C-B57322871092}" type="sibTrans" cxnId="{5B1FB91E-628D-4097-831E-8D1AF02747E2}">
      <dgm:prSet/>
      <dgm:spPr/>
      <dgm:t>
        <a:bodyPr/>
        <a:lstStyle/>
        <a:p>
          <a:endParaRPr lang="en-IN"/>
        </a:p>
      </dgm:t>
    </dgm:pt>
    <dgm:pt modelId="{8E1947C9-3E0B-4518-8CD6-12F746AC4FBA}">
      <dgm:prSet phldrT="[Text]"/>
      <dgm:spPr/>
      <dgm:t>
        <a:bodyPr/>
        <a:lstStyle/>
        <a:p>
          <a:r>
            <a:rPr lang="en-US" dirty="0"/>
            <a:t>Hypoalbuminemia </a:t>
          </a:r>
          <a:endParaRPr lang="en-IN" dirty="0"/>
        </a:p>
      </dgm:t>
    </dgm:pt>
    <dgm:pt modelId="{EAD1B6D7-E773-4399-B1FE-02E7975C7011}" type="parTrans" cxnId="{863DF5D5-8050-4AC1-A471-0E6B6BC7776E}">
      <dgm:prSet/>
      <dgm:spPr/>
      <dgm:t>
        <a:bodyPr/>
        <a:lstStyle/>
        <a:p>
          <a:endParaRPr lang="en-IN"/>
        </a:p>
      </dgm:t>
    </dgm:pt>
    <dgm:pt modelId="{E2EF9BF4-A249-407D-B024-5A76EB5C5A5D}" type="sibTrans" cxnId="{863DF5D5-8050-4AC1-A471-0E6B6BC7776E}">
      <dgm:prSet/>
      <dgm:spPr/>
      <dgm:t>
        <a:bodyPr/>
        <a:lstStyle/>
        <a:p>
          <a:endParaRPr lang="en-IN"/>
        </a:p>
      </dgm:t>
    </dgm:pt>
    <dgm:pt modelId="{8681731F-4501-4B27-95F5-BB4C7BF8C65B}">
      <dgm:prSet phldrT="[Text]"/>
      <dgm:spPr/>
      <dgm:t>
        <a:bodyPr/>
        <a:lstStyle/>
        <a:p>
          <a:r>
            <a:rPr lang="en-US" dirty="0"/>
            <a:t>Nephritic</a:t>
          </a:r>
          <a:endParaRPr lang="en-IN" dirty="0"/>
        </a:p>
      </dgm:t>
    </dgm:pt>
    <dgm:pt modelId="{976C9F74-5C70-49C7-BF78-5F2C4CEDE4D7}" type="parTrans" cxnId="{01C24517-CD0B-4C4A-B1AD-9BCF7004D963}">
      <dgm:prSet/>
      <dgm:spPr/>
      <dgm:t>
        <a:bodyPr/>
        <a:lstStyle/>
        <a:p>
          <a:endParaRPr lang="en-IN"/>
        </a:p>
      </dgm:t>
    </dgm:pt>
    <dgm:pt modelId="{4AA2011F-58D8-493C-BF28-75023EF59266}" type="sibTrans" cxnId="{01C24517-CD0B-4C4A-B1AD-9BCF7004D963}">
      <dgm:prSet/>
      <dgm:spPr/>
      <dgm:t>
        <a:bodyPr/>
        <a:lstStyle/>
        <a:p>
          <a:endParaRPr lang="en-IN"/>
        </a:p>
      </dgm:t>
    </dgm:pt>
    <dgm:pt modelId="{AE820ACA-7663-49C8-9369-94EE7753F407}">
      <dgm:prSet phldrT="[Text]"/>
      <dgm:spPr/>
      <dgm:t>
        <a:bodyPr/>
        <a:lstStyle/>
        <a:p>
          <a:r>
            <a:rPr lang="en-US" dirty="0"/>
            <a:t>Edema</a:t>
          </a:r>
          <a:endParaRPr lang="en-IN" dirty="0"/>
        </a:p>
      </dgm:t>
    </dgm:pt>
    <dgm:pt modelId="{81116D33-4448-4B1C-8852-96234F36972D}" type="parTrans" cxnId="{76F525F5-934B-4B86-97E4-9FD9486C0A2A}">
      <dgm:prSet/>
      <dgm:spPr/>
      <dgm:t>
        <a:bodyPr/>
        <a:lstStyle/>
        <a:p>
          <a:endParaRPr lang="en-IN"/>
        </a:p>
      </dgm:t>
    </dgm:pt>
    <dgm:pt modelId="{1AE340FB-8D45-4740-9F4A-7C4253E13C6E}" type="sibTrans" cxnId="{76F525F5-934B-4B86-97E4-9FD9486C0A2A}">
      <dgm:prSet/>
      <dgm:spPr/>
      <dgm:t>
        <a:bodyPr/>
        <a:lstStyle/>
        <a:p>
          <a:endParaRPr lang="en-IN"/>
        </a:p>
      </dgm:t>
    </dgm:pt>
    <dgm:pt modelId="{AF2EADED-D327-4FA1-A4CA-F5633BAAF4E7}">
      <dgm:prSet phldrT="[Text]"/>
      <dgm:spPr/>
      <dgm:t>
        <a:bodyPr anchor="ctr"/>
        <a:lstStyle/>
        <a:p>
          <a:pPr algn="ctr"/>
          <a:r>
            <a:rPr lang="en-US" dirty="0"/>
            <a:t>Oliguria </a:t>
          </a:r>
          <a:endParaRPr lang="en-IN" dirty="0"/>
        </a:p>
      </dgm:t>
    </dgm:pt>
    <dgm:pt modelId="{132FF369-253E-491B-9E0F-CE63B631BD25}" type="parTrans" cxnId="{CAFE03BE-5222-4A09-A2AF-AF3EA99AD8B4}">
      <dgm:prSet/>
      <dgm:spPr/>
      <dgm:t>
        <a:bodyPr/>
        <a:lstStyle/>
        <a:p>
          <a:endParaRPr lang="en-IN"/>
        </a:p>
      </dgm:t>
    </dgm:pt>
    <dgm:pt modelId="{F1015A9B-AA88-4D79-AFE7-CBF98A885CE0}" type="sibTrans" cxnId="{CAFE03BE-5222-4A09-A2AF-AF3EA99AD8B4}">
      <dgm:prSet/>
      <dgm:spPr/>
      <dgm:t>
        <a:bodyPr/>
        <a:lstStyle/>
        <a:p>
          <a:endParaRPr lang="en-IN"/>
        </a:p>
      </dgm:t>
    </dgm:pt>
    <dgm:pt modelId="{9E77C7C7-B456-4DFE-8F5B-CBEF22C4FED8}">
      <dgm:prSet phldrT="[Text]"/>
      <dgm:spPr/>
      <dgm:t>
        <a:bodyPr anchor="ctr"/>
        <a:lstStyle/>
        <a:p>
          <a:pPr algn="ctr"/>
          <a:endParaRPr lang="en-IN" dirty="0"/>
        </a:p>
      </dgm:t>
    </dgm:pt>
    <dgm:pt modelId="{B9C160DF-FDDD-41E7-B033-44BF607601FE}" type="parTrans" cxnId="{1F1CDD2B-BFFC-4B39-B9B3-3C3EC763399A}">
      <dgm:prSet/>
      <dgm:spPr/>
      <dgm:t>
        <a:bodyPr/>
        <a:lstStyle/>
        <a:p>
          <a:endParaRPr lang="en-IN"/>
        </a:p>
      </dgm:t>
    </dgm:pt>
    <dgm:pt modelId="{BA5DD2D7-7B89-4BDD-81D6-983ACC00C06A}" type="sibTrans" cxnId="{1F1CDD2B-BFFC-4B39-B9B3-3C3EC763399A}">
      <dgm:prSet/>
      <dgm:spPr/>
      <dgm:t>
        <a:bodyPr/>
        <a:lstStyle/>
        <a:p>
          <a:endParaRPr lang="en-IN"/>
        </a:p>
      </dgm:t>
    </dgm:pt>
    <dgm:pt modelId="{E39BF4BA-399B-414F-A52C-A656F8A04C78}">
      <dgm:prSet phldrT="[Text]"/>
      <dgm:spPr/>
      <dgm:t>
        <a:bodyPr/>
        <a:lstStyle/>
        <a:p>
          <a:r>
            <a:rPr lang="en-US" dirty="0"/>
            <a:t>Edema</a:t>
          </a:r>
          <a:endParaRPr lang="en-IN" dirty="0"/>
        </a:p>
      </dgm:t>
    </dgm:pt>
    <dgm:pt modelId="{C699697E-244E-4B09-8A59-DCBEB2176ACB}" type="parTrans" cxnId="{4FD4AAB8-13A1-48FF-BDDE-4D152DCD0ACE}">
      <dgm:prSet/>
      <dgm:spPr/>
      <dgm:t>
        <a:bodyPr/>
        <a:lstStyle/>
        <a:p>
          <a:endParaRPr lang="en-IN"/>
        </a:p>
      </dgm:t>
    </dgm:pt>
    <dgm:pt modelId="{D1023578-14C0-4827-BCE9-8D9924FC7ADB}" type="sibTrans" cxnId="{4FD4AAB8-13A1-48FF-BDDE-4D152DCD0ACE}">
      <dgm:prSet/>
      <dgm:spPr/>
      <dgm:t>
        <a:bodyPr/>
        <a:lstStyle/>
        <a:p>
          <a:endParaRPr lang="en-IN"/>
        </a:p>
      </dgm:t>
    </dgm:pt>
    <dgm:pt modelId="{3F3AA147-D3CC-4570-9AF5-A71218BC26DD}">
      <dgm:prSet phldrT="[Text]"/>
      <dgm:spPr/>
      <dgm:t>
        <a:bodyPr/>
        <a:lstStyle/>
        <a:p>
          <a:r>
            <a:rPr lang="en-US" dirty="0"/>
            <a:t>Hypercholesterolemia </a:t>
          </a:r>
          <a:endParaRPr lang="en-IN" dirty="0"/>
        </a:p>
      </dgm:t>
    </dgm:pt>
    <dgm:pt modelId="{9B8121B6-4335-42BA-8D61-CB97D0CBAB6D}" type="parTrans" cxnId="{216AE386-4899-43FF-BDEC-7D5F7AE500EA}">
      <dgm:prSet/>
      <dgm:spPr/>
      <dgm:t>
        <a:bodyPr/>
        <a:lstStyle/>
        <a:p>
          <a:endParaRPr lang="en-IN"/>
        </a:p>
      </dgm:t>
    </dgm:pt>
    <dgm:pt modelId="{93483098-698D-4F35-8725-ADAB44028F50}" type="sibTrans" cxnId="{216AE386-4899-43FF-BDEC-7D5F7AE500EA}">
      <dgm:prSet/>
      <dgm:spPr/>
      <dgm:t>
        <a:bodyPr/>
        <a:lstStyle/>
        <a:p>
          <a:endParaRPr lang="en-IN"/>
        </a:p>
      </dgm:t>
    </dgm:pt>
    <dgm:pt modelId="{FFD98B1A-8561-4201-90FB-7EF548098B04}" type="pres">
      <dgm:prSet presAssocID="{1573A38F-DCB0-4147-BD86-919E90EE1CA9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435C03BD-E745-4391-B75E-296A51AFF350}" type="pres">
      <dgm:prSet presAssocID="{1573A38F-DCB0-4147-BD86-919E90EE1CA9}" presName="dummyMaxCanvas" presStyleCnt="0"/>
      <dgm:spPr/>
    </dgm:pt>
    <dgm:pt modelId="{76F2CA9E-B526-4B30-B419-CC1B572D09CD}" type="pres">
      <dgm:prSet presAssocID="{1573A38F-DCB0-4147-BD86-919E90EE1CA9}" presName="parentComposite" presStyleCnt="0"/>
      <dgm:spPr/>
    </dgm:pt>
    <dgm:pt modelId="{77BCB15E-4488-4DEE-BC1E-7A659A405856}" type="pres">
      <dgm:prSet presAssocID="{1573A38F-DCB0-4147-BD86-919E90EE1CA9}" presName="parent1" presStyleLbl="alignAccFollowNode1" presStyleIdx="0" presStyleCnt="4">
        <dgm:presLayoutVars>
          <dgm:chMax val="4"/>
        </dgm:presLayoutVars>
      </dgm:prSet>
      <dgm:spPr/>
    </dgm:pt>
    <dgm:pt modelId="{CF044126-E889-447E-92FA-0A053CEFE384}" type="pres">
      <dgm:prSet presAssocID="{1573A38F-DCB0-4147-BD86-919E90EE1CA9}" presName="parent2" presStyleLbl="alignAccFollowNode1" presStyleIdx="1" presStyleCnt="4">
        <dgm:presLayoutVars>
          <dgm:chMax val="4"/>
        </dgm:presLayoutVars>
      </dgm:prSet>
      <dgm:spPr/>
    </dgm:pt>
    <dgm:pt modelId="{2A534856-EF9C-49A1-B574-D5F60329E007}" type="pres">
      <dgm:prSet presAssocID="{1573A38F-DCB0-4147-BD86-919E90EE1CA9}" presName="childrenComposite" presStyleCnt="0"/>
      <dgm:spPr/>
    </dgm:pt>
    <dgm:pt modelId="{3118A71F-8E78-4407-A275-372EBC557F6E}" type="pres">
      <dgm:prSet presAssocID="{1573A38F-DCB0-4147-BD86-919E90EE1CA9}" presName="dummyMaxCanvas_ChildArea" presStyleCnt="0"/>
      <dgm:spPr/>
    </dgm:pt>
    <dgm:pt modelId="{8845F6F4-6577-4141-B998-B803CEB7B611}" type="pres">
      <dgm:prSet presAssocID="{1573A38F-DCB0-4147-BD86-919E90EE1CA9}" presName="fulcrum" presStyleLbl="alignAccFollowNode1" presStyleIdx="2" presStyleCnt="4"/>
      <dgm:spPr/>
    </dgm:pt>
    <dgm:pt modelId="{5AE312A8-A6DE-4C32-9BF2-B09E3115C11C}" type="pres">
      <dgm:prSet presAssocID="{1573A38F-DCB0-4147-BD86-919E90EE1CA9}" presName="balance_42" presStyleLbl="alignAccFollowNode1" presStyleIdx="3" presStyleCnt="4">
        <dgm:presLayoutVars>
          <dgm:bulletEnabled val="1"/>
        </dgm:presLayoutVars>
      </dgm:prSet>
      <dgm:spPr/>
    </dgm:pt>
    <dgm:pt modelId="{2931BDA7-0B36-4059-AD21-A2562612820C}" type="pres">
      <dgm:prSet presAssocID="{1573A38F-DCB0-4147-BD86-919E90EE1CA9}" presName="left_42_1" presStyleLbl="node1" presStyleIdx="0" presStyleCnt="6">
        <dgm:presLayoutVars>
          <dgm:bulletEnabled val="1"/>
        </dgm:presLayoutVars>
      </dgm:prSet>
      <dgm:spPr/>
    </dgm:pt>
    <dgm:pt modelId="{2F4B6D14-3863-446E-AEC1-84BEB826F079}" type="pres">
      <dgm:prSet presAssocID="{1573A38F-DCB0-4147-BD86-919E90EE1CA9}" presName="left_42_2" presStyleLbl="node1" presStyleIdx="1" presStyleCnt="6">
        <dgm:presLayoutVars>
          <dgm:bulletEnabled val="1"/>
        </dgm:presLayoutVars>
      </dgm:prSet>
      <dgm:spPr/>
    </dgm:pt>
    <dgm:pt modelId="{91C30242-1435-42F5-BE97-C33ABE903503}" type="pres">
      <dgm:prSet presAssocID="{1573A38F-DCB0-4147-BD86-919E90EE1CA9}" presName="left_42_3" presStyleLbl="node1" presStyleIdx="2" presStyleCnt="6">
        <dgm:presLayoutVars>
          <dgm:bulletEnabled val="1"/>
        </dgm:presLayoutVars>
      </dgm:prSet>
      <dgm:spPr/>
    </dgm:pt>
    <dgm:pt modelId="{4C8E02ED-6831-4984-9F24-AF18E85A13E4}" type="pres">
      <dgm:prSet presAssocID="{1573A38F-DCB0-4147-BD86-919E90EE1CA9}" presName="left_42_4" presStyleLbl="node1" presStyleIdx="3" presStyleCnt="6">
        <dgm:presLayoutVars>
          <dgm:bulletEnabled val="1"/>
        </dgm:presLayoutVars>
      </dgm:prSet>
      <dgm:spPr/>
    </dgm:pt>
    <dgm:pt modelId="{C21A0B1B-7045-4D42-96AE-C45C760900A0}" type="pres">
      <dgm:prSet presAssocID="{1573A38F-DCB0-4147-BD86-919E90EE1CA9}" presName="right_42_1" presStyleLbl="node1" presStyleIdx="4" presStyleCnt="6">
        <dgm:presLayoutVars>
          <dgm:bulletEnabled val="1"/>
        </dgm:presLayoutVars>
      </dgm:prSet>
      <dgm:spPr/>
    </dgm:pt>
    <dgm:pt modelId="{D2750E6D-E973-49C2-9E49-ACD3D322FF0D}" type="pres">
      <dgm:prSet presAssocID="{1573A38F-DCB0-4147-BD86-919E90EE1CA9}" presName="right_42_2" presStyleLbl="node1" presStyleIdx="5" presStyleCnt="6">
        <dgm:presLayoutVars>
          <dgm:bulletEnabled val="1"/>
        </dgm:presLayoutVars>
      </dgm:prSet>
      <dgm:spPr/>
    </dgm:pt>
  </dgm:ptLst>
  <dgm:cxnLst>
    <dgm:cxn modelId="{25E9F506-8795-467E-9374-F71C281CA8B3}" type="presOf" srcId="{852E36C2-EDFC-4177-BF16-87139AF6F452}" destId="{77BCB15E-4488-4DEE-BC1E-7A659A405856}" srcOrd="0" destOrd="0" presId="urn:microsoft.com/office/officeart/2005/8/layout/balance1"/>
    <dgm:cxn modelId="{01C24517-CD0B-4C4A-B1AD-9BCF7004D963}" srcId="{1573A38F-DCB0-4147-BD86-919E90EE1CA9}" destId="{8681731F-4501-4B27-95F5-BB4C7BF8C65B}" srcOrd="1" destOrd="0" parTransId="{976C9F74-5C70-49C7-BF78-5F2C4CEDE4D7}" sibTransId="{4AA2011F-58D8-493C-BF28-75023EF59266}"/>
    <dgm:cxn modelId="{9EC3B61D-6516-4C83-B8A0-80E1F24F84A3}" type="presOf" srcId="{AF2EADED-D327-4FA1-A4CA-F5633BAAF4E7}" destId="{D2750E6D-E973-49C2-9E49-ACD3D322FF0D}" srcOrd="0" destOrd="0" presId="urn:microsoft.com/office/officeart/2005/8/layout/balance1"/>
    <dgm:cxn modelId="{5B1FB91E-628D-4097-831E-8D1AF02747E2}" srcId="{852E36C2-EDFC-4177-BF16-87139AF6F452}" destId="{58F02D1D-45FE-4779-93BE-04F15780F838}" srcOrd="0" destOrd="0" parTransId="{7738D525-96A9-4B1A-9DCE-948711131FD0}" sibTransId="{59DC2630-3AE6-421E-979C-B57322871092}"/>
    <dgm:cxn modelId="{1F1CDD2B-BFFC-4B39-B9B3-3C3EC763399A}" srcId="{AF2EADED-D327-4FA1-A4CA-F5633BAAF4E7}" destId="{9E77C7C7-B456-4DFE-8F5B-CBEF22C4FED8}" srcOrd="0" destOrd="0" parTransId="{B9C160DF-FDDD-41E7-B033-44BF607601FE}" sibTransId="{BA5DD2D7-7B89-4BDD-81D6-983ACC00C06A}"/>
    <dgm:cxn modelId="{9FC9C62C-1518-4391-AABA-F4E3AC81F3F5}" type="presOf" srcId="{AE820ACA-7663-49C8-9369-94EE7753F407}" destId="{C21A0B1B-7045-4D42-96AE-C45C760900A0}" srcOrd="0" destOrd="0" presId="urn:microsoft.com/office/officeart/2005/8/layout/balance1"/>
    <dgm:cxn modelId="{81D6212F-87B3-449A-9EFA-0ABB2C60E35D}" srcId="{1573A38F-DCB0-4147-BD86-919E90EE1CA9}" destId="{852E36C2-EDFC-4177-BF16-87139AF6F452}" srcOrd="0" destOrd="0" parTransId="{FF1811EA-8FA7-4958-931A-DB42445B0698}" sibTransId="{3AAC8AC6-D364-4E8D-89C1-ABF6C282F146}"/>
    <dgm:cxn modelId="{82F98464-ECC9-4D9C-A614-F20B9FD6DE0C}" type="presOf" srcId="{1573A38F-DCB0-4147-BD86-919E90EE1CA9}" destId="{FFD98B1A-8561-4201-90FB-7EF548098B04}" srcOrd="0" destOrd="0" presId="urn:microsoft.com/office/officeart/2005/8/layout/balance1"/>
    <dgm:cxn modelId="{F5B23847-0892-4043-A14F-DBE27D81D4FE}" type="presOf" srcId="{58F02D1D-45FE-4779-93BE-04F15780F838}" destId="{2931BDA7-0B36-4059-AD21-A2562612820C}" srcOrd="0" destOrd="0" presId="urn:microsoft.com/office/officeart/2005/8/layout/balance1"/>
    <dgm:cxn modelId="{67D37F48-5137-4230-AD76-12DDC002829D}" type="presOf" srcId="{9E77C7C7-B456-4DFE-8F5B-CBEF22C4FED8}" destId="{D2750E6D-E973-49C2-9E49-ACD3D322FF0D}" srcOrd="0" destOrd="1" presId="urn:microsoft.com/office/officeart/2005/8/layout/balance1"/>
    <dgm:cxn modelId="{9414B653-535C-431B-8BFC-9FDDDC3DACDE}" type="presOf" srcId="{8681731F-4501-4B27-95F5-BB4C7BF8C65B}" destId="{CF044126-E889-447E-92FA-0A053CEFE384}" srcOrd="0" destOrd="0" presId="urn:microsoft.com/office/officeart/2005/8/layout/balance1"/>
    <dgm:cxn modelId="{0B4E3780-76F7-48CD-A85B-F69BC31BE4F7}" type="presOf" srcId="{E39BF4BA-399B-414F-A52C-A656F8A04C78}" destId="{91C30242-1435-42F5-BE97-C33ABE903503}" srcOrd="0" destOrd="0" presId="urn:microsoft.com/office/officeart/2005/8/layout/balance1"/>
    <dgm:cxn modelId="{216AE386-4899-43FF-BDEC-7D5F7AE500EA}" srcId="{852E36C2-EDFC-4177-BF16-87139AF6F452}" destId="{3F3AA147-D3CC-4570-9AF5-A71218BC26DD}" srcOrd="3" destOrd="0" parTransId="{9B8121B6-4335-42BA-8D61-CB97D0CBAB6D}" sibTransId="{93483098-698D-4F35-8725-ADAB44028F50}"/>
    <dgm:cxn modelId="{66C0C7B6-21F2-43D4-8AAB-0640D4193510}" type="presOf" srcId="{3F3AA147-D3CC-4570-9AF5-A71218BC26DD}" destId="{4C8E02ED-6831-4984-9F24-AF18E85A13E4}" srcOrd="0" destOrd="0" presId="urn:microsoft.com/office/officeart/2005/8/layout/balance1"/>
    <dgm:cxn modelId="{775FF1B7-A4A2-480C-9500-7ABA2E11B49C}" type="presOf" srcId="{8E1947C9-3E0B-4518-8CD6-12F746AC4FBA}" destId="{2F4B6D14-3863-446E-AEC1-84BEB826F079}" srcOrd="0" destOrd="0" presId="urn:microsoft.com/office/officeart/2005/8/layout/balance1"/>
    <dgm:cxn modelId="{4FD4AAB8-13A1-48FF-BDDE-4D152DCD0ACE}" srcId="{852E36C2-EDFC-4177-BF16-87139AF6F452}" destId="{E39BF4BA-399B-414F-A52C-A656F8A04C78}" srcOrd="2" destOrd="0" parTransId="{C699697E-244E-4B09-8A59-DCBEB2176ACB}" sibTransId="{D1023578-14C0-4827-BCE9-8D9924FC7ADB}"/>
    <dgm:cxn modelId="{CAFE03BE-5222-4A09-A2AF-AF3EA99AD8B4}" srcId="{8681731F-4501-4B27-95F5-BB4C7BF8C65B}" destId="{AF2EADED-D327-4FA1-A4CA-F5633BAAF4E7}" srcOrd="1" destOrd="0" parTransId="{132FF369-253E-491B-9E0F-CE63B631BD25}" sibTransId="{F1015A9B-AA88-4D79-AFE7-CBF98A885CE0}"/>
    <dgm:cxn modelId="{863DF5D5-8050-4AC1-A471-0E6B6BC7776E}" srcId="{852E36C2-EDFC-4177-BF16-87139AF6F452}" destId="{8E1947C9-3E0B-4518-8CD6-12F746AC4FBA}" srcOrd="1" destOrd="0" parTransId="{EAD1B6D7-E773-4399-B1FE-02E7975C7011}" sibTransId="{E2EF9BF4-A249-407D-B024-5A76EB5C5A5D}"/>
    <dgm:cxn modelId="{76F525F5-934B-4B86-97E4-9FD9486C0A2A}" srcId="{8681731F-4501-4B27-95F5-BB4C7BF8C65B}" destId="{AE820ACA-7663-49C8-9369-94EE7753F407}" srcOrd="0" destOrd="0" parTransId="{81116D33-4448-4B1C-8852-96234F36972D}" sibTransId="{1AE340FB-8D45-4740-9F4A-7C4253E13C6E}"/>
    <dgm:cxn modelId="{F0488D05-FAFE-49EF-A140-95A4EF376489}" type="presParOf" srcId="{FFD98B1A-8561-4201-90FB-7EF548098B04}" destId="{435C03BD-E745-4391-B75E-296A51AFF350}" srcOrd="0" destOrd="0" presId="urn:microsoft.com/office/officeart/2005/8/layout/balance1"/>
    <dgm:cxn modelId="{6580378C-25D5-4479-9299-C77F8972E86D}" type="presParOf" srcId="{FFD98B1A-8561-4201-90FB-7EF548098B04}" destId="{76F2CA9E-B526-4B30-B419-CC1B572D09CD}" srcOrd="1" destOrd="0" presId="urn:microsoft.com/office/officeart/2005/8/layout/balance1"/>
    <dgm:cxn modelId="{B6AD1E10-4254-4B23-838C-6D314373EEFC}" type="presParOf" srcId="{76F2CA9E-B526-4B30-B419-CC1B572D09CD}" destId="{77BCB15E-4488-4DEE-BC1E-7A659A405856}" srcOrd="0" destOrd="0" presId="urn:microsoft.com/office/officeart/2005/8/layout/balance1"/>
    <dgm:cxn modelId="{D8744916-FB40-401A-9FA5-4DA5F6A98EF9}" type="presParOf" srcId="{76F2CA9E-B526-4B30-B419-CC1B572D09CD}" destId="{CF044126-E889-447E-92FA-0A053CEFE384}" srcOrd="1" destOrd="0" presId="urn:microsoft.com/office/officeart/2005/8/layout/balance1"/>
    <dgm:cxn modelId="{15294625-92AF-4ACC-A358-540F64CCF4CF}" type="presParOf" srcId="{FFD98B1A-8561-4201-90FB-7EF548098B04}" destId="{2A534856-EF9C-49A1-B574-D5F60329E007}" srcOrd="2" destOrd="0" presId="urn:microsoft.com/office/officeart/2005/8/layout/balance1"/>
    <dgm:cxn modelId="{E135DE0B-DF33-47E4-AFBB-B8349D5CD769}" type="presParOf" srcId="{2A534856-EF9C-49A1-B574-D5F60329E007}" destId="{3118A71F-8E78-4407-A275-372EBC557F6E}" srcOrd="0" destOrd="0" presId="urn:microsoft.com/office/officeart/2005/8/layout/balance1"/>
    <dgm:cxn modelId="{9A823849-8550-439E-AA18-1AFE1294A4F4}" type="presParOf" srcId="{2A534856-EF9C-49A1-B574-D5F60329E007}" destId="{8845F6F4-6577-4141-B998-B803CEB7B611}" srcOrd="1" destOrd="0" presId="urn:microsoft.com/office/officeart/2005/8/layout/balance1"/>
    <dgm:cxn modelId="{BF196323-A16F-42A7-8A9A-47CCC4663768}" type="presParOf" srcId="{2A534856-EF9C-49A1-B574-D5F60329E007}" destId="{5AE312A8-A6DE-4C32-9BF2-B09E3115C11C}" srcOrd="2" destOrd="0" presId="urn:microsoft.com/office/officeart/2005/8/layout/balance1"/>
    <dgm:cxn modelId="{9FFE5A4D-605F-4103-974D-CCF9AC6F7374}" type="presParOf" srcId="{2A534856-EF9C-49A1-B574-D5F60329E007}" destId="{2931BDA7-0B36-4059-AD21-A2562612820C}" srcOrd="3" destOrd="0" presId="urn:microsoft.com/office/officeart/2005/8/layout/balance1"/>
    <dgm:cxn modelId="{160C937A-5C3C-4853-BA6E-E5E0C42EEAF7}" type="presParOf" srcId="{2A534856-EF9C-49A1-B574-D5F60329E007}" destId="{2F4B6D14-3863-446E-AEC1-84BEB826F079}" srcOrd="4" destOrd="0" presId="urn:microsoft.com/office/officeart/2005/8/layout/balance1"/>
    <dgm:cxn modelId="{9A73AB4C-AD47-460B-B003-74DE227952B4}" type="presParOf" srcId="{2A534856-EF9C-49A1-B574-D5F60329E007}" destId="{91C30242-1435-42F5-BE97-C33ABE903503}" srcOrd="5" destOrd="0" presId="urn:microsoft.com/office/officeart/2005/8/layout/balance1"/>
    <dgm:cxn modelId="{BB8235C5-9E34-4B82-902E-46F016C63C1B}" type="presParOf" srcId="{2A534856-EF9C-49A1-B574-D5F60329E007}" destId="{4C8E02ED-6831-4984-9F24-AF18E85A13E4}" srcOrd="6" destOrd="0" presId="urn:microsoft.com/office/officeart/2005/8/layout/balance1"/>
    <dgm:cxn modelId="{F486FBFA-EC0A-4630-99A3-38E230C65BDC}" type="presParOf" srcId="{2A534856-EF9C-49A1-B574-D5F60329E007}" destId="{C21A0B1B-7045-4D42-96AE-C45C760900A0}" srcOrd="7" destOrd="0" presId="urn:microsoft.com/office/officeart/2005/8/layout/balance1"/>
    <dgm:cxn modelId="{57323A45-9994-4E29-A57D-544F075381C3}" type="presParOf" srcId="{2A534856-EF9C-49A1-B574-D5F60329E007}" destId="{D2750E6D-E973-49C2-9E49-ACD3D322FF0D}" srcOrd="8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29114E-4B4C-40C9-AD05-8FF57D82674A}" type="doc">
      <dgm:prSet loTypeId="urn:microsoft.com/office/officeart/2005/8/layout/radial4" loCatId="relationship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en-IN"/>
        </a:p>
      </dgm:t>
    </dgm:pt>
    <dgm:pt modelId="{6059D825-8841-4C0D-9052-516D8E1D94EF}">
      <dgm:prSet phldrT="[Text]" custT="1"/>
      <dgm:spPr/>
      <dgm:t>
        <a:bodyPr/>
        <a:lstStyle/>
        <a:p>
          <a:r>
            <a:rPr lang="en-US" sz="2000" b="1" dirty="0">
              <a:solidFill>
                <a:schemeClr val="accent1"/>
              </a:solidFill>
            </a:rPr>
            <a:t>NEPHROTIC SYNDROME</a:t>
          </a:r>
          <a:endParaRPr lang="en-IN" sz="2000" b="1" dirty="0">
            <a:solidFill>
              <a:schemeClr val="accent1"/>
            </a:solidFill>
          </a:endParaRPr>
        </a:p>
      </dgm:t>
    </dgm:pt>
    <dgm:pt modelId="{CB8D9F41-7701-4344-AC74-6A0D8FAFE7A7}" type="parTrans" cxnId="{6983D310-16ED-4DC1-82D9-2061A9767AE5}">
      <dgm:prSet/>
      <dgm:spPr/>
      <dgm:t>
        <a:bodyPr/>
        <a:lstStyle/>
        <a:p>
          <a:endParaRPr lang="en-IN"/>
        </a:p>
      </dgm:t>
    </dgm:pt>
    <dgm:pt modelId="{26983B95-87A2-4E01-A92F-996B5291BF15}" type="sibTrans" cxnId="{6983D310-16ED-4DC1-82D9-2061A9767AE5}">
      <dgm:prSet/>
      <dgm:spPr/>
      <dgm:t>
        <a:bodyPr/>
        <a:lstStyle/>
        <a:p>
          <a:endParaRPr lang="en-IN"/>
        </a:p>
      </dgm:t>
    </dgm:pt>
    <dgm:pt modelId="{DFFC6DE9-329B-4937-A620-3392CFFF4B6D}">
      <dgm:prSet phldrT="[Text]"/>
      <dgm:spPr/>
      <dgm:t>
        <a:bodyPr/>
        <a:lstStyle/>
        <a:p>
          <a:r>
            <a:rPr lang="en-US" dirty="0"/>
            <a:t>Anasarca </a:t>
          </a:r>
          <a:endParaRPr lang="en-IN" dirty="0"/>
        </a:p>
      </dgm:t>
    </dgm:pt>
    <dgm:pt modelId="{BB32F5D5-62D5-4913-9FAA-56B5ED97654E}" type="parTrans" cxnId="{28996570-F3DA-4B0B-9548-A20FDF53848F}">
      <dgm:prSet/>
      <dgm:spPr/>
      <dgm:t>
        <a:bodyPr/>
        <a:lstStyle/>
        <a:p>
          <a:endParaRPr lang="en-IN"/>
        </a:p>
      </dgm:t>
    </dgm:pt>
    <dgm:pt modelId="{08C4B0C1-DACD-4334-A4AE-6E9D82902024}" type="sibTrans" cxnId="{28996570-F3DA-4B0B-9548-A20FDF53848F}">
      <dgm:prSet/>
      <dgm:spPr/>
      <dgm:t>
        <a:bodyPr/>
        <a:lstStyle/>
        <a:p>
          <a:endParaRPr lang="en-IN"/>
        </a:p>
      </dgm:t>
    </dgm:pt>
    <dgm:pt modelId="{D5535EF2-2C05-424A-8F4C-BB0C45F77154}">
      <dgm:prSet phldrT="[Text]"/>
      <dgm:spPr/>
      <dgm:t>
        <a:bodyPr/>
        <a:lstStyle/>
        <a:p>
          <a:r>
            <a:rPr lang="en-US" dirty="0"/>
            <a:t>Proteinuria </a:t>
          </a:r>
          <a:endParaRPr lang="en-IN" dirty="0"/>
        </a:p>
      </dgm:t>
    </dgm:pt>
    <dgm:pt modelId="{84A188C7-E7CB-475D-984B-4EF0A7312E35}" type="parTrans" cxnId="{3637F2D5-80CC-4E8A-8C55-1973C84BFD7A}">
      <dgm:prSet/>
      <dgm:spPr/>
      <dgm:t>
        <a:bodyPr/>
        <a:lstStyle/>
        <a:p>
          <a:endParaRPr lang="en-IN"/>
        </a:p>
      </dgm:t>
    </dgm:pt>
    <dgm:pt modelId="{0AE85F83-186C-4D63-94AB-1A764EFFBA40}" type="sibTrans" cxnId="{3637F2D5-80CC-4E8A-8C55-1973C84BFD7A}">
      <dgm:prSet/>
      <dgm:spPr/>
      <dgm:t>
        <a:bodyPr/>
        <a:lstStyle/>
        <a:p>
          <a:endParaRPr lang="en-IN"/>
        </a:p>
      </dgm:t>
    </dgm:pt>
    <dgm:pt modelId="{1760C4FE-3F2A-4918-AE9B-7D05EAF0A982}">
      <dgm:prSet phldrT="[Text]"/>
      <dgm:spPr/>
      <dgm:t>
        <a:bodyPr/>
        <a:lstStyle/>
        <a:p>
          <a:r>
            <a:rPr lang="en-US" dirty="0"/>
            <a:t>Renal vein thrombosis</a:t>
          </a:r>
          <a:endParaRPr lang="en-IN" dirty="0"/>
        </a:p>
      </dgm:t>
    </dgm:pt>
    <dgm:pt modelId="{B71418DD-267C-4A59-B8F5-FC9261C0230E}" type="parTrans" cxnId="{3041F750-1E07-4064-9510-953D59999ED2}">
      <dgm:prSet/>
      <dgm:spPr/>
      <dgm:t>
        <a:bodyPr/>
        <a:lstStyle/>
        <a:p>
          <a:endParaRPr lang="en-IN"/>
        </a:p>
      </dgm:t>
    </dgm:pt>
    <dgm:pt modelId="{5B3EE511-C15B-4F75-819A-4313F41FF386}" type="sibTrans" cxnId="{3041F750-1E07-4064-9510-953D59999ED2}">
      <dgm:prSet/>
      <dgm:spPr/>
      <dgm:t>
        <a:bodyPr/>
        <a:lstStyle/>
        <a:p>
          <a:endParaRPr lang="en-IN"/>
        </a:p>
      </dgm:t>
    </dgm:pt>
    <dgm:pt modelId="{47DB0F6A-2F56-46E2-B4D1-58FC7C07A8D7}" type="pres">
      <dgm:prSet presAssocID="{7D29114E-4B4C-40C9-AD05-8FF57D82674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44C95A3-FD28-49DF-B342-6BE23C4F0EB4}" type="pres">
      <dgm:prSet presAssocID="{6059D825-8841-4C0D-9052-516D8E1D94EF}" presName="centerShape" presStyleLbl="node0" presStyleIdx="0" presStyleCnt="1"/>
      <dgm:spPr/>
    </dgm:pt>
    <dgm:pt modelId="{73985CD9-81F1-474C-B3B8-D9F72824D673}" type="pres">
      <dgm:prSet presAssocID="{BB32F5D5-62D5-4913-9FAA-56B5ED97654E}" presName="parTrans" presStyleLbl="bgSibTrans2D1" presStyleIdx="0" presStyleCnt="3"/>
      <dgm:spPr/>
    </dgm:pt>
    <dgm:pt modelId="{7E01C816-85E7-4A4A-BCB6-638287583818}" type="pres">
      <dgm:prSet presAssocID="{DFFC6DE9-329B-4937-A620-3392CFFF4B6D}" presName="node" presStyleLbl="node1" presStyleIdx="0" presStyleCnt="3">
        <dgm:presLayoutVars>
          <dgm:bulletEnabled val="1"/>
        </dgm:presLayoutVars>
      </dgm:prSet>
      <dgm:spPr/>
    </dgm:pt>
    <dgm:pt modelId="{F373DB1C-A197-440A-B4B7-4A2D62B85C5C}" type="pres">
      <dgm:prSet presAssocID="{84A188C7-E7CB-475D-984B-4EF0A7312E35}" presName="parTrans" presStyleLbl="bgSibTrans2D1" presStyleIdx="1" presStyleCnt="3"/>
      <dgm:spPr/>
    </dgm:pt>
    <dgm:pt modelId="{50FD2F34-39B7-4B71-80D0-2EEA9615C54A}" type="pres">
      <dgm:prSet presAssocID="{D5535EF2-2C05-424A-8F4C-BB0C45F77154}" presName="node" presStyleLbl="node1" presStyleIdx="1" presStyleCnt="3">
        <dgm:presLayoutVars>
          <dgm:bulletEnabled val="1"/>
        </dgm:presLayoutVars>
      </dgm:prSet>
      <dgm:spPr/>
    </dgm:pt>
    <dgm:pt modelId="{E7104967-81CC-44B0-A7EA-A0EC031A3AE4}" type="pres">
      <dgm:prSet presAssocID="{B71418DD-267C-4A59-B8F5-FC9261C0230E}" presName="parTrans" presStyleLbl="bgSibTrans2D1" presStyleIdx="2" presStyleCnt="3"/>
      <dgm:spPr/>
    </dgm:pt>
    <dgm:pt modelId="{A7D8E19D-7FD6-4301-AEC3-32B688FAB739}" type="pres">
      <dgm:prSet presAssocID="{1760C4FE-3F2A-4918-AE9B-7D05EAF0A982}" presName="node" presStyleLbl="node1" presStyleIdx="2" presStyleCnt="3">
        <dgm:presLayoutVars>
          <dgm:bulletEnabled val="1"/>
        </dgm:presLayoutVars>
      </dgm:prSet>
      <dgm:spPr/>
    </dgm:pt>
  </dgm:ptLst>
  <dgm:cxnLst>
    <dgm:cxn modelId="{B28D3405-59DC-4DE0-800A-37FC9E3748AA}" type="presOf" srcId="{1760C4FE-3F2A-4918-AE9B-7D05EAF0A982}" destId="{A7D8E19D-7FD6-4301-AEC3-32B688FAB739}" srcOrd="0" destOrd="0" presId="urn:microsoft.com/office/officeart/2005/8/layout/radial4"/>
    <dgm:cxn modelId="{6983D310-16ED-4DC1-82D9-2061A9767AE5}" srcId="{7D29114E-4B4C-40C9-AD05-8FF57D82674A}" destId="{6059D825-8841-4C0D-9052-516D8E1D94EF}" srcOrd="0" destOrd="0" parTransId="{CB8D9F41-7701-4344-AC74-6A0D8FAFE7A7}" sibTransId="{26983B95-87A2-4E01-A92F-996B5291BF15}"/>
    <dgm:cxn modelId="{5E316C16-679D-4464-8718-278ED4A67F2B}" type="presOf" srcId="{BB32F5D5-62D5-4913-9FAA-56B5ED97654E}" destId="{73985CD9-81F1-474C-B3B8-D9F72824D673}" srcOrd="0" destOrd="0" presId="urn:microsoft.com/office/officeart/2005/8/layout/radial4"/>
    <dgm:cxn modelId="{8CA09C34-7E88-4AE6-AF29-09027F5CBAE7}" type="presOf" srcId="{7D29114E-4B4C-40C9-AD05-8FF57D82674A}" destId="{47DB0F6A-2F56-46E2-B4D1-58FC7C07A8D7}" srcOrd="0" destOrd="0" presId="urn:microsoft.com/office/officeart/2005/8/layout/radial4"/>
    <dgm:cxn modelId="{28996570-F3DA-4B0B-9548-A20FDF53848F}" srcId="{6059D825-8841-4C0D-9052-516D8E1D94EF}" destId="{DFFC6DE9-329B-4937-A620-3392CFFF4B6D}" srcOrd="0" destOrd="0" parTransId="{BB32F5D5-62D5-4913-9FAA-56B5ED97654E}" sibTransId="{08C4B0C1-DACD-4334-A4AE-6E9D82902024}"/>
    <dgm:cxn modelId="{3041F750-1E07-4064-9510-953D59999ED2}" srcId="{6059D825-8841-4C0D-9052-516D8E1D94EF}" destId="{1760C4FE-3F2A-4918-AE9B-7D05EAF0A982}" srcOrd="2" destOrd="0" parTransId="{B71418DD-267C-4A59-B8F5-FC9261C0230E}" sibTransId="{5B3EE511-C15B-4F75-819A-4313F41FF386}"/>
    <dgm:cxn modelId="{29A9417E-35B2-4161-97F7-C6161FEB49E6}" type="presOf" srcId="{6059D825-8841-4C0D-9052-516D8E1D94EF}" destId="{544C95A3-FD28-49DF-B342-6BE23C4F0EB4}" srcOrd="0" destOrd="0" presId="urn:microsoft.com/office/officeart/2005/8/layout/radial4"/>
    <dgm:cxn modelId="{404C8299-5B39-437E-881F-3BE63CADD116}" type="presOf" srcId="{B71418DD-267C-4A59-B8F5-FC9261C0230E}" destId="{E7104967-81CC-44B0-A7EA-A0EC031A3AE4}" srcOrd="0" destOrd="0" presId="urn:microsoft.com/office/officeart/2005/8/layout/radial4"/>
    <dgm:cxn modelId="{3881EAB7-3341-4A03-B1F1-46903F9F5403}" type="presOf" srcId="{DFFC6DE9-329B-4937-A620-3392CFFF4B6D}" destId="{7E01C816-85E7-4A4A-BCB6-638287583818}" srcOrd="0" destOrd="0" presId="urn:microsoft.com/office/officeart/2005/8/layout/radial4"/>
    <dgm:cxn modelId="{474DD0C0-3FE2-4261-8657-2E743DC1E6C7}" type="presOf" srcId="{84A188C7-E7CB-475D-984B-4EF0A7312E35}" destId="{F373DB1C-A197-440A-B4B7-4A2D62B85C5C}" srcOrd="0" destOrd="0" presId="urn:microsoft.com/office/officeart/2005/8/layout/radial4"/>
    <dgm:cxn modelId="{3637F2D5-80CC-4E8A-8C55-1973C84BFD7A}" srcId="{6059D825-8841-4C0D-9052-516D8E1D94EF}" destId="{D5535EF2-2C05-424A-8F4C-BB0C45F77154}" srcOrd="1" destOrd="0" parTransId="{84A188C7-E7CB-475D-984B-4EF0A7312E35}" sibTransId="{0AE85F83-186C-4D63-94AB-1A764EFFBA40}"/>
    <dgm:cxn modelId="{F62A26D8-BEB4-4750-9D6C-C8257A26942F}" type="presOf" srcId="{D5535EF2-2C05-424A-8F4C-BB0C45F77154}" destId="{50FD2F34-39B7-4B71-80D0-2EEA9615C54A}" srcOrd="0" destOrd="0" presId="urn:microsoft.com/office/officeart/2005/8/layout/radial4"/>
    <dgm:cxn modelId="{910DD961-D71C-4ABD-8CCD-66605BDA2F5E}" type="presParOf" srcId="{47DB0F6A-2F56-46E2-B4D1-58FC7C07A8D7}" destId="{544C95A3-FD28-49DF-B342-6BE23C4F0EB4}" srcOrd="0" destOrd="0" presId="urn:microsoft.com/office/officeart/2005/8/layout/radial4"/>
    <dgm:cxn modelId="{FF45B992-F72A-472D-A39C-EB803740649A}" type="presParOf" srcId="{47DB0F6A-2F56-46E2-B4D1-58FC7C07A8D7}" destId="{73985CD9-81F1-474C-B3B8-D9F72824D673}" srcOrd="1" destOrd="0" presId="urn:microsoft.com/office/officeart/2005/8/layout/radial4"/>
    <dgm:cxn modelId="{C65A48B5-1E1F-4A91-BDF0-95F4F37FBD65}" type="presParOf" srcId="{47DB0F6A-2F56-46E2-B4D1-58FC7C07A8D7}" destId="{7E01C816-85E7-4A4A-BCB6-638287583818}" srcOrd="2" destOrd="0" presId="urn:microsoft.com/office/officeart/2005/8/layout/radial4"/>
    <dgm:cxn modelId="{2D5EF701-2071-4492-870F-5D68DAA96100}" type="presParOf" srcId="{47DB0F6A-2F56-46E2-B4D1-58FC7C07A8D7}" destId="{F373DB1C-A197-440A-B4B7-4A2D62B85C5C}" srcOrd="3" destOrd="0" presId="urn:microsoft.com/office/officeart/2005/8/layout/radial4"/>
    <dgm:cxn modelId="{8B31EBD9-2D9F-4D7D-A0CC-D2758E2E606E}" type="presParOf" srcId="{47DB0F6A-2F56-46E2-B4D1-58FC7C07A8D7}" destId="{50FD2F34-39B7-4B71-80D0-2EEA9615C54A}" srcOrd="4" destOrd="0" presId="urn:microsoft.com/office/officeart/2005/8/layout/radial4"/>
    <dgm:cxn modelId="{7C88470B-FDCC-4A58-8348-F4EBBF790BBA}" type="presParOf" srcId="{47DB0F6A-2F56-46E2-B4D1-58FC7C07A8D7}" destId="{E7104967-81CC-44B0-A7EA-A0EC031A3AE4}" srcOrd="5" destOrd="0" presId="urn:microsoft.com/office/officeart/2005/8/layout/radial4"/>
    <dgm:cxn modelId="{23C04588-2204-495A-8172-17AC59E07DED}" type="presParOf" srcId="{47DB0F6A-2F56-46E2-B4D1-58FC7C07A8D7}" destId="{A7D8E19D-7FD6-4301-AEC3-32B688FAB73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0F7639A-5AAF-4938-876E-2DF172D292D0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0C598C05-F6FD-46A7-9E0D-56E3F9E2BA80}">
      <dgm:prSet phldrT="[Text]" phldr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IN"/>
        </a:p>
      </dgm:t>
    </dgm:pt>
    <dgm:pt modelId="{55984CE0-E704-42A1-B36E-9A1D5AFC164A}" type="parTrans" cxnId="{5E12BF14-814A-429E-8CF2-61FC0A6A176F}">
      <dgm:prSet/>
      <dgm:spPr/>
      <dgm:t>
        <a:bodyPr/>
        <a:lstStyle/>
        <a:p>
          <a:endParaRPr lang="en-IN"/>
        </a:p>
      </dgm:t>
    </dgm:pt>
    <dgm:pt modelId="{CC69EF3F-36E9-4EF4-B2F3-371523AE401A}" type="sibTrans" cxnId="{5E12BF14-814A-429E-8CF2-61FC0A6A176F}">
      <dgm:prSet/>
      <dgm:spPr/>
      <dgm:t>
        <a:bodyPr/>
        <a:lstStyle/>
        <a:p>
          <a:endParaRPr lang="en-IN"/>
        </a:p>
      </dgm:t>
    </dgm:pt>
    <dgm:pt modelId="{FCA722E8-3F70-4415-899F-B7F12B0EF6D9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IN" dirty="0"/>
            <a:t>Nephrotic syndrome</a:t>
          </a:r>
        </a:p>
      </dgm:t>
    </dgm:pt>
    <dgm:pt modelId="{95E6BBF7-A02A-4BC1-96B0-0B49EF8AD52D}" type="parTrans" cxnId="{A24F05C8-A3AE-4C7F-B9F2-04A26833A1BC}">
      <dgm:prSet/>
      <dgm:spPr/>
      <dgm:t>
        <a:bodyPr/>
        <a:lstStyle/>
        <a:p>
          <a:endParaRPr lang="en-IN"/>
        </a:p>
      </dgm:t>
    </dgm:pt>
    <dgm:pt modelId="{A96D90B5-3442-45EB-BFEB-64640323567A}" type="sibTrans" cxnId="{A24F05C8-A3AE-4C7F-B9F2-04A26833A1BC}">
      <dgm:prSet/>
      <dgm:spPr/>
      <dgm:t>
        <a:bodyPr/>
        <a:lstStyle/>
        <a:p>
          <a:endParaRPr lang="en-IN"/>
        </a:p>
      </dgm:t>
    </dgm:pt>
    <dgm:pt modelId="{315A24A9-C3C4-4EC9-9192-3340B2A6081F}">
      <dgm:prSet phldrT="[Text]" phldr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IN"/>
        </a:p>
      </dgm:t>
    </dgm:pt>
    <dgm:pt modelId="{C3FEAF25-CA8A-460E-9B0B-A8495402174A}" type="parTrans" cxnId="{3EEE24B4-53C7-461F-BA79-0F1AE20822EE}">
      <dgm:prSet/>
      <dgm:spPr/>
      <dgm:t>
        <a:bodyPr/>
        <a:lstStyle/>
        <a:p>
          <a:endParaRPr lang="en-IN"/>
        </a:p>
      </dgm:t>
    </dgm:pt>
    <dgm:pt modelId="{5E3C0387-3930-429F-A783-1033941556D6}" type="sibTrans" cxnId="{3EEE24B4-53C7-461F-BA79-0F1AE20822EE}">
      <dgm:prSet/>
      <dgm:spPr/>
      <dgm:t>
        <a:bodyPr/>
        <a:lstStyle/>
        <a:p>
          <a:endParaRPr lang="en-IN"/>
        </a:p>
      </dgm:t>
    </dgm:pt>
    <dgm:pt modelId="{AB954831-08DC-47F3-B1F7-F9D172BF6C48}">
      <dgm:prSet phldrT="[Text]" phldr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IN"/>
        </a:p>
      </dgm:t>
    </dgm:pt>
    <dgm:pt modelId="{7979CBE6-A19C-45A2-9EAF-C1C5DB5DBB59}" type="parTrans" cxnId="{EF869192-0E2F-449D-BA36-28A9B7491814}">
      <dgm:prSet/>
      <dgm:spPr/>
      <dgm:t>
        <a:bodyPr/>
        <a:lstStyle/>
        <a:p>
          <a:endParaRPr lang="en-IN"/>
        </a:p>
      </dgm:t>
    </dgm:pt>
    <dgm:pt modelId="{19AF32AB-3B20-4BE4-977B-7E0A91970EC0}" type="sibTrans" cxnId="{EF869192-0E2F-449D-BA36-28A9B7491814}">
      <dgm:prSet/>
      <dgm:spPr/>
      <dgm:t>
        <a:bodyPr/>
        <a:lstStyle/>
        <a:p>
          <a:endParaRPr lang="en-IN"/>
        </a:p>
      </dgm:t>
    </dgm:pt>
    <dgm:pt modelId="{5EE6567A-DA2E-4E24-AC6C-8580868B5C41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/>
            <a:t>Common in children</a:t>
          </a:r>
          <a:endParaRPr lang="en-IN" dirty="0"/>
        </a:p>
      </dgm:t>
    </dgm:pt>
    <dgm:pt modelId="{D584DD71-C996-4C3C-88B7-557370C71B53}" type="parTrans" cxnId="{94B67ABE-4619-481A-AA3D-45CBBD6F0702}">
      <dgm:prSet/>
      <dgm:spPr/>
      <dgm:t>
        <a:bodyPr/>
        <a:lstStyle/>
        <a:p>
          <a:endParaRPr lang="en-IN"/>
        </a:p>
      </dgm:t>
    </dgm:pt>
    <dgm:pt modelId="{A9F91031-AF53-4E9D-92CF-24DB2C060B97}" type="sibTrans" cxnId="{94B67ABE-4619-481A-AA3D-45CBBD6F0702}">
      <dgm:prSet/>
      <dgm:spPr/>
      <dgm:t>
        <a:bodyPr/>
        <a:lstStyle/>
        <a:p>
          <a:endParaRPr lang="en-IN"/>
        </a:p>
      </dgm:t>
    </dgm:pt>
    <dgm:pt modelId="{5580D6D0-E6D8-4769-9145-34CEDFC147A8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dirty="0"/>
            <a:t>No relapsing and remitting episodes</a:t>
          </a:r>
        </a:p>
      </dgm:t>
    </dgm:pt>
    <dgm:pt modelId="{F8E20DA5-F856-4B0D-A642-796C7124956F}" type="parTrans" cxnId="{0D0546FA-EE5F-4F8F-9821-04C1274E2311}">
      <dgm:prSet/>
      <dgm:spPr/>
      <dgm:t>
        <a:bodyPr/>
        <a:lstStyle/>
        <a:p>
          <a:endParaRPr lang="en-IN"/>
        </a:p>
      </dgm:t>
    </dgm:pt>
    <dgm:pt modelId="{D1CEC747-9ADA-44EE-8152-F6D0BE5FE261}" type="sibTrans" cxnId="{0D0546FA-EE5F-4F8F-9821-04C1274E2311}">
      <dgm:prSet/>
      <dgm:spPr/>
      <dgm:t>
        <a:bodyPr/>
        <a:lstStyle/>
        <a:p>
          <a:endParaRPr lang="en-IN"/>
        </a:p>
      </dgm:t>
    </dgm:pt>
    <dgm:pt modelId="{53D93C68-FE9E-4A18-BA89-E19ED87A2801}">
      <dgm:prSet custT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>
          <a:sp3d extrusionH="57150">
            <a:bevelT h="25400" prst="softRound"/>
          </a:sp3d>
        </a:bodyPr>
        <a:lstStyle/>
        <a:p>
          <a:r>
            <a:rPr lang="en-US" sz="8800" dirty="0">
              <a:solidFill>
                <a:srgbClr val="00B0F0"/>
              </a:solidFill>
            </a:rPr>
            <a:t>?</a:t>
          </a:r>
          <a:endParaRPr lang="en-IN" sz="8800" dirty="0">
            <a:solidFill>
              <a:srgbClr val="00B0F0"/>
            </a:solidFill>
          </a:endParaRPr>
        </a:p>
      </dgm:t>
    </dgm:pt>
    <dgm:pt modelId="{050A48C5-DDB9-415C-A8B1-ED719FFE839B}" type="parTrans" cxnId="{A53B07FD-4D80-48BC-9D57-DDD903B42205}">
      <dgm:prSet/>
      <dgm:spPr/>
      <dgm:t>
        <a:bodyPr/>
        <a:lstStyle/>
        <a:p>
          <a:endParaRPr lang="en-IN"/>
        </a:p>
      </dgm:t>
    </dgm:pt>
    <dgm:pt modelId="{F149BAEF-8E21-4972-9B5A-4B3CC0682CDE}" type="sibTrans" cxnId="{A53B07FD-4D80-48BC-9D57-DDD903B42205}">
      <dgm:prSet/>
      <dgm:spPr/>
      <dgm:t>
        <a:bodyPr/>
        <a:lstStyle/>
        <a:p>
          <a:endParaRPr lang="en-IN"/>
        </a:p>
      </dgm:t>
    </dgm:pt>
    <dgm:pt modelId="{11C162C8-8292-44F9-9E99-26BDD179B4CA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IN" dirty="0"/>
            <a:t>Drug history</a:t>
          </a:r>
        </a:p>
      </dgm:t>
    </dgm:pt>
    <dgm:pt modelId="{A639665A-0EEF-4CFF-BC74-472F3623D14A}" type="parTrans" cxnId="{ED94B614-E5C8-49EE-9755-4E9DDD1204EA}">
      <dgm:prSet/>
      <dgm:spPr/>
      <dgm:t>
        <a:bodyPr/>
        <a:lstStyle/>
        <a:p>
          <a:endParaRPr lang="en-IN"/>
        </a:p>
      </dgm:t>
    </dgm:pt>
    <dgm:pt modelId="{EB552A75-93FD-47CC-AD17-B9A394EEAD21}" type="sibTrans" cxnId="{ED94B614-E5C8-49EE-9755-4E9DDD1204EA}">
      <dgm:prSet/>
      <dgm:spPr/>
      <dgm:t>
        <a:bodyPr/>
        <a:lstStyle/>
        <a:p>
          <a:endParaRPr lang="en-IN"/>
        </a:p>
      </dgm:t>
    </dgm:pt>
    <dgm:pt modelId="{0D8BCC9D-55B3-4937-8814-50B6A2EA4F24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IN" dirty="0"/>
            <a:t>Paraneoplastic workup – Hodgkin lymphoma, bronchogenic carcinoma and colon cancer</a:t>
          </a:r>
        </a:p>
      </dgm:t>
    </dgm:pt>
    <dgm:pt modelId="{94171404-EC92-467B-B6B0-9275CD0FF216}" type="parTrans" cxnId="{4AEEABDA-B098-4C38-AF9B-091D7CF94C17}">
      <dgm:prSet/>
      <dgm:spPr/>
    </dgm:pt>
    <dgm:pt modelId="{806C99EC-119E-4CD2-953F-BA35E8E7B826}" type="sibTrans" cxnId="{4AEEABDA-B098-4C38-AF9B-091D7CF94C17}">
      <dgm:prSet/>
      <dgm:spPr/>
    </dgm:pt>
    <dgm:pt modelId="{A313C4B6-9CB9-424D-BF40-F51A5F7F1544}" type="pres">
      <dgm:prSet presAssocID="{A0F7639A-5AAF-4938-876E-2DF172D292D0}" presName="Name0" presStyleCnt="0">
        <dgm:presLayoutVars>
          <dgm:dir/>
          <dgm:animLvl val="lvl"/>
          <dgm:resizeHandles/>
        </dgm:presLayoutVars>
      </dgm:prSet>
      <dgm:spPr/>
    </dgm:pt>
    <dgm:pt modelId="{B19B21BA-40D6-4D18-BB39-640ACFB8E2BC}" type="pres">
      <dgm:prSet presAssocID="{0C598C05-F6FD-46A7-9E0D-56E3F9E2BA80}" presName="linNode" presStyleCnt="0"/>
      <dgm:spPr/>
    </dgm:pt>
    <dgm:pt modelId="{BF95B169-8D15-4C35-A539-1BEA13082EAF}" type="pres">
      <dgm:prSet presAssocID="{0C598C05-F6FD-46A7-9E0D-56E3F9E2BA80}" presName="parentShp" presStyleLbl="node1" presStyleIdx="0" presStyleCnt="3">
        <dgm:presLayoutVars>
          <dgm:bulletEnabled val="1"/>
        </dgm:presLayoutVars>
      </dgm:prSet>
      <dgm:spPr/>
    </dgm:pt>
    <dgm:pt modelId="{9686D556-5070-4E19-920D-19F62C06ED6F}" type="pres">
      <dgm:prSet presAssocID="{0C598C05-F6FD-46A7-9E0D-56E3F9E2BA80}" presName="childShp" presStyleLbl="bgAccFollowNode1" presStyleIdx="0" presStyleCnt="3">
        <dgm:presLayoutVars>
          <dgm:bulletEnabled val="1"/>
        </dgm:presLayoutVars>
      </dgm:prSet>
      <dgm:spPr/>
    </dgm:pt>
    <dgm:pt modelId="{BA0018CF-7EA6-44BA-86C1-B52DB65448B9}" type="pres">
      <dgm:prSet presAssocID="{CC69EF3F-36E9-4EF4-B2F3-371523AE401A}" presName="spacing" presStyleCnt="0"/>
      <dgm:spPr/>
    </dgm:pt>
    <dgm:pt modelId="{263A1267-BA0F-4485-B69D-2EB761037B0C}" type="pres">
      <dgm:prSet presAssocID="{AB954831-08DC-47F3-B1F7-F9D172BF6C48}" presName="linNode" presStyleCnt="0"/>
      <dgm:spPr/>
    </dgm:pt>
    <dgm:pt modelId="{C412E90A-D6B3-48D0-8460-A6EF2BC23B06}" type="pres">
      <dgm:prSet presAssocID="{AB954831-08DC-47F3-B1F7-F9D172BF6C48}" presName="parentShp" presStyleLbl="node1" presStyleIdx="1" presStyleCnt="3">
        <dgm:presLayoutVars>
          <dgm:bulletEnabled val="1"/>
        </dgm:presLayoutVars>
      </dgm:prSet>
      <dgm:spPr/>
    </dgm:pt>
    <dgm:pt modelId="{CCF367B4-FA45-4466-B364-F7746367F419}" type="pres">
      <dgm:prSet presAssocID="{AB954831-08DC-47F3-B1F7-F9D172BF6C48}" presName="childShp" presStyleLbl="bgAccFollowNode1" presStyleIdx="1" presStyleCnt="3">
        <dgm:presLayoutVars>
          <dgm:bulletEnabled val="1"/>
        </dgm:presLayoutVars>
      </dgm:prSet>
      <dgm:spPr/>
    </dgm:pt>
    <dgm:pt modelId="{8B4E0CCE-D35A-4888-80A6-C955F773BB3A}" type="pres">
      <dgm:prSet presAssocID="{19AF32AB-3B20-4BE4-977B-7E0A91970EC0}" presName="spacing" presStyleCnt="0"/>
      <dgm:spPr/>
    </dgm:pt>
    <dgm:pt modelId="{BBD2371C-93F3-4148-A4CA-C2CE3C099280}" type="pres">
      <dgm:prSet presAssocID="{53D93C68-FE9E-4A18-BA89-E19ED87A2801}" presName="linNode" presStyleCnt="0"/>
      <dgm:spPr/>
    </dgm:pt>
    <dgm:pt modelId="{4C23CCDF-6723-4DF0-B135-343738406CBF}" type="pres">
      <dgm:prSet presAssocID="{53D93C68-FE9E-4A18-BA89-E19ED87A2801}" presName="parentShp" presStyleLbl="node1" presStyleIdx="2" presStyleCnt="3">
        <dgm:presLayoutVars>
          <dgm:bulletEnabled val="1"/>
        </dgm:presLayoutVars>
      </dgm:prSet>
      <dgm:spPr/>
    </dgm:pt>
    <dgm:pt modelId="{3436E70D-3701-4E7C-8087-A647A5138D98}" type="pres">
      <dgm:prSet presAssocID="{53D93C68-FE9E-4A18-BA89-E19ED87A2801}" presName="childShp" presStyleLbl="bgAccFollowNode1" presStyleIdx="2" presStyleCnt="3" custLinFactNeighborX="273" custLinFactNeighborY="-1573">
        <dgm:presLayoutVars>
          <dgm:bulletEnabled val="1"/>
        </dgm:presLayoutVars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</dgm:pt>
  </dgm:ptLst>
  <dgm:cxnLst>
    <dgm:cxn modelId="{52F6A00C-BFF8-48FF-93A2-69196E2E2A3C}" type="presOf" srcId="{A0F7639A-5AAF-4938-876E-2DF172D292D0}" destId="{A313C4B6-9CB9-424D-BF40-F51A5F7F1544}" srcOrd="0" destOrd="0" presId="urn:microsoft.com/office/officeart/2005/8/layout/vList6"/>
    <dgm:cxn modelId="{ED94B614-E5C8-49EE-9755-4E9DDD1204EA}" srcId="{53D93C68-FE9E-4A18-BA89-E19ED87A2801}" destId="{11C162C8-8292-44F9-9E99-26BDD179B4CA}" srcOrd="0" destOrd="0" parTransId="{A639665A-0EEF-4CFF-BC74-472F3623D14A}" sibTransId="{EB552A75-93FD-47CC-AD17-B9A394EEAD21}"/>
    <dgm:cxn modelId="{5E12BF14-814A-429E-8CF2-61FC0A6A176F}" srcId="{A0F7639A-5AAF-4938-876E-2DF172D292D0}" destId="{0C598C05-F6FD-46A7-9E0D-56E3F9E2BA80}" srcOrd="0" destOrd="0" parTransId="{55984CE0-E704-42A1-B36E-9A1D5AFC164A}" sibTransId="{CC69EF3F-36E9-4EF4-B2F3-371523AE401A}"/>
    <dgm:cxn modelId="{DB3A6E3E-DA15-49CB-A49A-50C821F7B640}" type="presOf" srcId="{53D93C68-FE9E-4A18-BA89-E19ED87A2801}" destId="{4C23CCDF-6723-4DF0-B135-343738406CBF}" srcOrd="0" destOrd="0" presId="urn:microsoft.com/office/officeart/2005/8/layout/vList6"/>
    <dgm:cxn modelId="{4B129466-08A5-4518-BDC0-C7870CBD0CDA}" type="presOf" srcId="{FCA722E8-3F70-4415-899F-B7F12B0EF6D9}" destId="{9686D556-5070-4E19-920D-19F62C06ED6F}" srcOrd="0" destOrd="0" presId="urn:microsoft.com/office/officeart/2005/8/layout/vList6"/>
    <dgm:cxn modelId="{1F04594B-CD71-48F4-93B4-938BD63F1A8D}" type="presOf" srcId="{0D8BCC9D-55B3-4937-8814-50B6A2EA4F24}" destId="{3436E70D-3701-4E7C-8087-A647A5138D98}" srcOrd="0" destOrd="1" presId="urn:microsoft.com/office/officeart/2005/8/layout/vList6"/>
    <dgm:cxn modelId="{0A2ED27D-9B43-4313-B7A0-42B2876D10F3}" type="presOf" srcId="{315A24A9-C3C4-4EC9-9192-3340B2A6081F}" destId="{9686D556-5070-4E19-920D-19F62C06ED6F}" srcOrd="0" destOrd="1" presId="urn:microsoft.com/office/officeart/2005/8/layout/vList6"/>
    <dgm:cxn modelId="{DB682989-6390-4028-BDFA-DA2F070B89CF}" type="presOf" srcId="{0C598C05-F6FD-46A7-9E0D-56E3F9E2BA80}" destId="{BF95B169-8D15-4C35-A539-1BEA13082EAF}" srcOrd="0" destOrd="0" presId="urn:microsoft.com/office/officeart/2005/8/layout/vList6"/>
    <dgm:cxn modelId="{EDA6608B-D103-48CC-9314-743616D753F4}" type="presOf" srcId="{AB954831-08DC-47F3-B1F7-F9D172BF6C48}" destId="{C412E90A-D6B3-48D0-8460-A6EF2BC23B06}" srcOrd="0" destOrd="0" presId="urn:microsoft.com/office/officeart/2005/8/layout/vList6"/>
    <dgm:cxn modelId="{D20DB38E-E581-427A-B8E4-ECC7C1A9E006}" type="presOf" srcId="{5EE6567A-DA2E-4E24-AC6C-8580868B5C41}" destId="{CCF367B4-FA45-4466-B364-F7746367F419}" srcOrd="0" destOrd="0" presId="urn:microsoft.com/office/officeart/2005/8/layout/vList6"/>
    <dgm:cxn modelId="{EF869192-0E2F-449D-BA36-28A9B7491814}" srcId="{A0F7639A-5AAF-4938-876E-2DF172D292D0}" destId="{AB954831-08DC-47F3-B1F7-F9D172BF6C48}" srcOrd="1" destOrd="0" parTransId="{7979CBE6-A19C-45A2-9EAF-C1C5DB5DBB59}" sibTransId="{19AF32AB-3B20-4BE4-977B-7E0A91970EC0}"/>
    <dgm:cxn modelId="{3EEE24B4-53C7-461F-BA79-0F1AE20822EE}" srcId="{0C598C05-F6FD-46A7-9E0D-56E3F9E2BA80}" destId="{315A24A9-C3C4-4EC9-9192-3340B2A6081F}" srcOrd="1" destOrd="0" parTransId="{C3FEAF25-CA8A-460E-9B0B-A8495402174A}" sibTransId="{5E3C0387-3930-429F-A783-1033941556D6}"/>
    <dgm:cxn modelId="{7EB4E2B7-9CCF-4CA3-B9F8-24ACA2365CC6}" type="presOf" srcId="{5580D6D0-E6D8-4769-9145-34CEDFC147A8}" destId="{CCF367B4-FA45-4466-B364-F7746367F419}" srcOrd="0" destOrd="1" presId="urn:microsoft.com/office/officeart/2005/8/layout/vList6"/>
    <dgm:cxn modelId="{94B67ABE-4619-481A-AA3D-45CBBD6F0702}" srcId="{AB954831-08DC-47F3-B1F7-F9D172BF6C48}" destId="{5EE6567A-DA2E-4E24-AC6C-8580868B5C41}" srcOrd="0" destOrd="0" parTransId="{D584DD71-C996-4C3C-88B7-557370C71B53}" sibTransId="{A9F91031-AF53-4E9D-92CF-24DB2C060B97}"/>
    <dgm:cxn modelId="{3D7161C4-6D0D-49C8-A89E-962647542FB0}" type="presOf" srcId="{11C162C8-8292-44F9-9E99-26BDD179B4CA}" destId="{3436E70D-3701-4E7C-8087-A647A5138D98}" srcOrd="0" destOrd="0" presId="urn:microsoft.com/office/officeart/2005/8/layout/vList6"/>
    <dgm:cxn modelId="{A24F05C8-A3AE-4C7F-B9F2-04A26833A1BC}" srcId="{0C598C05-F6FD-46A7-9E0D-56E3F9E2BA80}" destId="{FCA722E8-3F70-4415-899F-B7F12B0EF6D9}" srcOrd="0" destOrd="0" parTransId="{95E6BBF7-A02A-4BC1-96B0-0B49EF8AD52D}" sibTransId="{A96D90B5-3442-45EB-BFEB-64640323567A}"/>
    <dgm:cxn modelId="{4AEEABDA-B098-4C38-AF9B-091D7CF94C17}" srcId="{53D93C68-FE9E-4A18-BA89-E19ED87A2801}" destId="{0D8BCC9D-55B3-4937-8814-50B6A2EA4F24}" srcOrd="1" destOrd="0" parTransId="{94171404-EC92-467B-B6B0-9275CD0FF216}" sibTransId="{806C99EC-119E-4CD2-953F-BA35E8E7B826}"/>
    <dgm:cxn modelId="{0D0546FA-EE5F-4F8F-9821-04C1274E2311}" srcId="{AB954831-08DC-47F3-B1F7-F9D172BF6C48}" destId="{5580D6D0-E6D8-4769-9145-34CEDFC147A8}" srcOrd="1" destOrd="0" parTransId="{F8E20DA5-F856-4B0D-A642-796C7124956F}" sibTransId="{D1CEC747-9ADA-44EE-8152-F6D0BE5FE261}"/>
    <dgm:cxn modelId="{A53B07FD-4D80-48BC-9D57-DDD903B42205}" srcId="{A0F7639A-5AAF-4938-876E-2DF172D292D0}" destId="{53D93C68-FE9E-4A18-BA89-E19ED87A2801}" srcOrd="2" destOrd="0" parTransId="{050A48C5-DDB9-415C-A8B1-ED719FFE839B}" sibTransId="{F149BAEF-8E21-4972-9B5A-4B3CC0682CDE}"/>
    <dgm:cxn modelId="{1149D9FE-2F90-451D-B03C-C4864D6F9615}" type="presParOf" srcId="{A313C4B6-9CB9-424D-BF40-F51A5F7F1544}" destId="{B19B21BA-40D6-4D18-BB39-640ACFB8E2BC}" srcOrd="0" destOrd="0" presId="urn:microsoft.com/office/officeart/2005/8/layout/vList6"/>
    <dgm:cxn modelId="{744106E6-2F35-4E36-82EF-B70BF0B89E99}" type="presParOf" srcId="{B19B21BA-40D6-4D18-BB39-640ACFB8E2BC}" destId="{BF95B169-8D15-4C35-A539-1BEA13082EAF}" srcOrd="0" destOrd="0" presId="urn:microsoft.com/office/officeart/2005/8/layout/vList6"/>
    <dgm:cxn modelId="{0DF8A7F8-FF8E-4D68-8FC9-ECA508C18C5C}" type="presParOf" srcId="{B19B21BA-40D6-4D18-BB39-640ACFB8E2BC}" destId="{9686D556-5070-4E19-920D-19F62C06ED6F}" srcOrd="1" destOrd="0" presId="urn:microsoft.com/office/officeart/2005/8/layout/vList6"/>
    <dgm:cxn modelId="{A32EAEA3-BF43-4C30-BFA6-3619B8E1781F}" type="presParOf" srcId="{A313C4B6-9CB9-424D-BF40-F51A5F7F1544}" destId="{BA0018CF-7EA6-44BA-86C1-B52DB65448B9}" srcOrd="1" destOrd="0" presId="urn:microsoft.com/office/officeart/2005/8/layout/vList6"/>
    <dgm:cxn modelId="{58435757-5887-400C-9540-41076475AE34}" type="presParOf" srcId="{A313C4B6-9CB9-424D-BF40-F51A5F7F1544}" destId="{263A1267-BA0F-4485-B69D-2EB761037B0C}" srcOrd="2" destOrd="0" presId="urn:microsoft.com/office/officeart/2005/8/layout/vList6"/>
    <dgm:cxn modelId="{7F66D4F4-03B8-4FF2-9A40-33D163465CFF}" type="presParOf" srcId="{263A1267-BA0F-4485-B69D-2EB761037B0C}" destId="{C412E90A-D6B3-48D0-8460-A6EF2BC23B06}" srcOrd="0" destOrd="0" presId="urn:microsoft.com/office/officeart/2005/8/layout/vList6"/>
    <dgm:cxn modelId="{3CFFBAE7-23A9-40DF-BEFA-C2C8F15F7B02}" type="presParOf" srcId="{263A1267-BA0F-4485-B69D-2EB761037B0C}" destId="{CCF367B4-FA45-4466-B364-F7746367F419}" srcOrd="1" destOrd="0" presId="urn:microsoft.com/office/officeart/2005/8/layout/vList6"/>
    <dgm:cxn modelId="{EDD0B2C4-2B6E-491D-BAB3-22EB330E7E0F}" type="presParOf" srcId="{A313C4B6-9CB9-424D-BF40-F51A5F7F1544}" destId="{8B4E0CCE-D35A-4888-80A6-C955F773BB3A}" srcOrd="3" destOrd="0" presId="urn:microsoft.com/office/officeart/2005/8/layout/vList6"/>
    <dgm:cxn modelId="{9BC8631F-2428-4D8E-B29D-6E2185FFCFB4}" type="presParOf" srcId="{A313C4B6-9CB9-424D-BF40-F51A5F7F1544}" destId="{BBD2371C-93F3-4148-A4CA-C2CE3C099280}" srcOrd="4" destOrd="0" presId="urn:microsoft.com/office/officeart/2005/8/layout/vList6"/>
    <dgm:cxn modelId="{5DA60C55-50B2-4CF3-969E-3DFD216251BA}" type="presParOf" srcId="{BBD2371C-93F3-4148-A4CA-C2CE3C099280}" destId="{4C23CCDF-6723-4DF0-B135-343738406CBF}" srcOrd="0" destOrd="0" presId="urn:microsoft.com/office/officeart/2005/8/layout/vList6"/>
    <dgm:cxn modelId="{9957A354-6212-44BC-99A6-42F60418D6DE}" type="presParOf" srcId="{BBD2371C-93F3-4148-A4CA-C2CE3C099280}" destId="{3436E70D-3701-4E7C-8087-A647A5138D9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0F7639A-5AAF-4938-876E-2DF172D292D0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0C598C05-F6FD-46A7-9E0D-56E3F9E2BA80}">
      <dgm:prSet phldrT="[Text]" phldr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IN"/>
        </a:p>
      </dgm:t>
    </dgm:pt>
    <dgm:pt modelId="{55984CE0-E704-42A1-B36E-9A1D5AFC164A}" type="parTrans" cxnId="{5E12BF14-814A-429E-8CF2-61FC0A6A176F}">
      <dgm:prSet/>
      <dgm:spPr/>
      <dgm:t>
        <a:bodyPr/>
        <a:lstStyle/>
        <a:p>
          <a:endParaRPr lang="en-IN"/>
        </a:p>
      </dgm:t>
    </dgm:pt>
    <dgm:pt modelId="{CC69EF3F-36E9-4EF4-B2F3-371523AE401A}" type="sibTrans" cxnId="{5E12BF14-814A-429E-8CF2-61FC0A6A176F}">
      <dgm:prSet/>
      <dgm:spPr/>
      <dgm:t>
        <a:bodyPr/>
        <a:lstStyle/>
        <a:p>
          <a:endParaRPr lang="en-IN"/>
        </a:p>
      </dgm:t>
    </dgm:pt>
    <dgm:pt modelId="{FCA722E8-3F70-4415-899F-B7F12B0EF6D9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IN" dirty="0"/>
            <a:t>Nephrotic syndrome</a:t>
          </a:r>
        </a:p>
      </dgm:t>
    </dgm:pt>
    <dgm:pt modelId="{95E6BBF7-A02A-4BC1-96B0-0B49EF8AD52D}" type="parTrans" cxnId="{A24F05C8-A3AE-4C7F-B9F2-04A26833A1BC}">
      <dgm:prSet/>
      <dgm:spPr/>
      <dgm:t>
        <a:bodyPr/>
        <a:lstStyle/>
        <a:p>
          <a:endParaRPr lang="en-IN"/>
        </a:p>
      </dgm:t>
    </dgm:pt>
    <dgm:pt modelId="{A96D90B5-3442-45EB-BFEB-64640323567A}" type="sibTrans" cxnId="{A24F05C8-A3AE-4C7F-B9F2-04A26833A1BC}">
      <dgm:prSet/>
      <dgm:spPr/>
      <dgm:t>
        <a:bodyPr/>
        <a:lstStyle/>
        <a:p>
          <a:endParaRPr lang="en-IN"/>
        </a:p>
      </dgm:t>
    </dgm:pt>
    <dgm:pt modelId="{315A24A9-C3C4-4EC9-9192-3340B2A6081F}">
      <dgm:prSet phldrT="[Text]" phldr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IN"/>
        </a:p>
      </dgm:t>
    </dgm:pt>
    <dgm:pt modelId="{C3FEAF25-CA8A-460E-9B0B-A8495402174A}" type="parTrans" cxnId="{3EEE24B4-53C7-461F-BA79-0F1AE20822EE}">
      <dgm:prSet/>
      <dgm:spPr/>
      <dgm:t>
        <a:bodyPr/>
        <a:lstStyle/>
        <a:p>
          <a:endParaRPr lang="en-IN"/>
        </a:p>
      </dgm:t>
    </dgm:pt>
    <dgm:pt modelId="{5E3C0387-3930-429F-A783-1033941556D6}" type="sibTrans" cxnId="{3EEE24B4-53C7-461F-BA79-0F1AE20822EE}">
      <dgm:prSet/>
      <dgm:spPr/>
      <dgm:t>
        <a:bodyPr/>
        <a:lstStyle/>
        <a:p>
          <a:endParaRPr lang="en-IN"/>
        </a:p>
      </dgm:t>
    </dgm:pt>
    <dgm:pt modelId="{AB954831-08DC-47F3-B1F7-F9D172BF6C48}">
      <dgm:prSet phldrT="[Text]" phldr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IN"/>
        </a:p>
      </dgm:t>
    </dgm:pt>
    <dgm:pt modelId="{7979CBE6-A19C-45A2-9EAF-C1C5DB5DBB59}" type="parTrans" cxnId="{EF869192-0E2F-449D-BA36-28A9B7491814}">
      <dgm:prSet/>
      <dgm:spPr/>
      <dgm:t>
        <a:bodyPr/>
        <a:lstStyle/>
        <a:p>
          <a:endParaRPr lang="en-IN"/>
        </a:p>
      </dgm:t>
    </dgm:pt>
    <dgm:pt modelId="{19AF32AB-3B20-4BE4-977B-7E0A91970EC0}" type="sibTrans" cxnId="{EF869192-0E2F-449D-BA36-28A9B7491814}">
      <dgm:prSet/>
      <dgm:spPr/>
      <dgm:t>
        <a:bodyPr/>
        <a:lstStyle/>
        <a:p>
          <a:endParaRPr lang="en-IN"/>
        </a:p>
      </dgm:t>
    </dgm:pt>
    <dgm:pt modelId="{5EE6567A-DA2E-4E24-AC6C-8580868B5C41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dirty="0"/>
            <a:t>Occurs in 3</a:t>
          </a:r>
          <a:r>
            <a:rPr lang="en-IN" baseline="30000" dirty="0"/>
            <a:t>rd</a:t>
          </a:r>
          <a:r>
            <a:rPr lang="en-IN" dirty="0"/>
            <a:t> to 5</a:t>
          </a:r>
          <a:r>
            <a:rPr lang="en-IN" baseline="30000" dirty="0"/>
            <a:t>th</a:t>
          </a:r>
          <a:r>
            <a:rPr lang="en-IN" dirty="0"/>
            <a:t> decade</a:t>
          </a:r>
        </a:p>
      </dgm:t>
    </dgm:pt>
    <dgm:pt modelId="{D584DD71-C996-4C3C-88B7-557370C71B53}" type="parTrans" cxnId="{94B67ABE-4619-481A-AA3D-45CBBD6F0702}">
      <dgm:prSet/>
      <dgm:spPr/>
      <dgm:t>
        <a:bodyPr/>
        <a:lstStyle/>
        <a:p>
          <a:endParaRPr lang="en-IN"/>
        </a:p>
      </dgm:t>
    </dgm:pt>
    <dgm:pt modelId="{A9F91031-AF53-4E9D-92CF-24DB2C060B97}" type="sibTrans" cxnId="{94B67ABE-4619-481A-AA3D-45CBBD6F0702}">
      <dgm:prSet/>
      <dgm:spPr/>
      <dgm:t>
        <a:bodyPr/>
        <a:lstStyle/>
        <a:p>
          <a:endParaRPr lang="en-IN"/>
        </a:p>
      </dgm:t>
    </dgm:pt>
    <dgm:pt modelId="{53D93C68-FE9E-4A18-BA89-E19ED87A2801}">
      <dgm:prSet custT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>
          <a:sp3d extrusionH="57150">
            <a:bevelT h="25400" prst="softRound"/>
          </a:sp3d>
        </a:bodyPr>
        <a:lstStyle/>
        <a:p>
          <a:r>
            <a:rPr lang="en-US" sz="8800" dirty="0">
              <a:solidFill>
                <a:srgbClr val="00B0F0"/>
              </a:solidFill>
            </a:rPr>
            <a:t>?</a:t>
          </a:r>
          <a:endParaRPr lang="en-IN" sz="8800" dirty="0">
            <a:solidFill>
              <a:srgbClr val="00B0F0"/>
            </a:solidFill>
          </a:endParaRPr>
        </a:p>
      </dgm:t>
    </dgm:pt>
    <dgm:pt modelId="{050A48C5-DDB9-415C-A8B1-ED719FFE839B}" type="parTrans" cxnId="{A53B07FD-4D80-48BC-9D57-DDD903B42205}">
      <dgm:prSet/>
      <dgm:spPr/>
      <dgm:t>
        <a:bodyPr/>
        <a:lstStyle/>
        <a:p>
          <a:endParaRPr lang="en-IN"/>
        </a:p>
      </dgm:t>
    </dgm:pt>
    <dgm:pt modelId="{F149BAEF-8E21-4972-9B5A-4B3CC0682CDE}" type="sibTrans" cxnId="{A53B07FD-4D80-48BC-9D57-DDD903B42205}">
      <dgm:prSet/>
      <dgm:spPr/>
      <dgm:t>
        <a:bodyPr/>
        <a:lstStyle/>
        <a:p>
          <a:endParaRPr lang="en-IN"/>
        </a:p>
      </dgm:t>
    </dgm:pt>
    <dgm:pt modelId="{C9C4E281-5C56-40FB-9587-556F7BCF232B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dirty="0"/>
            <a:t>Hypertension </a:t>
          </a:r>
        </a:p>
      </dgm:t>
    </dgm:pt>
    <dgm:pt modelId="{FC4BC955-D088-4A8F-8025-6E6C4AE4FF98}" type="parTrans" cxnId="{D17BA2DF-B9E7-4993-8BDD-1AE443C9C596}">
      <dgm:prSet/>
      <dgm:spPr/>
      <dgm:t>
        <a:bodyPr/>
        <a:lstStyle/>
        <a:p>
          <a:endParaRPr lang="en-IN"/>
        </a:p>
      </dgm:t>
    </dgm:pt>
    <dgm:pt modelId="{71453E5B-B1EE-4833-ADBA-CCE0810D4D7D}" type="sibTrans" cxnId="{D17BA2DF-B9E7-4993-8BDD-1AE443C9C596}">
      <dgm:prSet/>
      <dgm:spPr/>
      <dgm:t>
        <a:bodyPr/>
        <a:lstStyle/>
        <a:p>
          <a:endParaRPr lang="en-IN"/>
        </a:p>
      </dgm:t>
    </dgm:pt>
    <dgm:pt modelId="{2EACEFA1-DCA3-41EE-8DE9-D7FA55E174CB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IN" dirty="0"/>
            <a:t>Drug history – heroin, </a:t>
          </a:r>
          <a:r>
            <a:rPr lang="en-IN" dirty="0" err="1"/>
            <a:t>ectasy</a:t>
          </a:r>
          <a:r>
            <a:rPr lang="en-IN" dirty="0"/>
            <a:t>, analgesics</a:t>
          </a:r>
        </a:p>
      </dgm:t>
    </dgm:pt>
    <dgm:pt modelId="{64470DC8-F830-4443-BCB6-3D28B74D9509}" type="parTrans" cxnId="{158C5986-E206-42CC-A521-36984551D1A9}">
      <dgm:prSet/>
      <dgm:spPr/>
      <dgm:t>
        <a:bodyPr/>
        <a:lstStyle/>
        <a:p>
          <a:endParaRPr lang="en-IN"/>
        </a:p>
      </dgm:t>
    </dgm:pt>
    <dgm:pt modelId="{456AD5E3-DFED-46FF-BE87-7BA057620797}" type="sibTrans" cxnId="{158C5986-E206-42CC-A521-36984551D1A9}">
      <dgm:prSet/>
      <dgm:spPr/>
      <dgm:t>
        <a:bodyPr/>
        <a:lstStyle/>
        <a:p>
          <a:endParaRPr lang="en-IN"/>
        </a:p>
      </dgm:t>
    </dgm:pt>
    <dgm:pt modelId="{7F0B650C-BB76-4BF4-88BB-C92A41756B4D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dirty="0" err="1"/>
            <a:t>Hematuria</a:t>
          </a:r>
          <a:r>
            <a:rPr lang="en-IN" dirty="0"/>
            <a:t> </a:t>
          </a:r>
        </a:p>
      </dgm:t>
    </dgm:pt>
    <dgm:pt modelId="{3E1B550E-160B-4187-892E-D5D7B4447901}" type="parTrans" cxnId="{5D7FC473-9151-4D18-8C2E-5D15CACC28C0}">
      <dgm:prSet/>
      <dgm:spPr/>
      <dgm:t>
        <a:bodyPr/>
        <a:lstStyle/>
        <a:p>
          <a:endParaRPr lang="en-IN"/>
        </a:p>
      </dgm:t>
    </dgm:pt>
    <dgm:pt modelId="{F8F147DC-2493-48B7-9976-236A65BBF706}" type="sibTrans" cxnId="{5D7FC473-9151-4D18-8C2E-5D15CACC28C0}">
      <dgm:prSet/>
      <dgm:spPr/>
      <dgm:t>
        <a:bodyPr/>
        <a:lstStyle/>
        <a:p>
          <a:endParaRPr lang="en-IN"/>
        </a:p>
      </dgm:t>
    </dgm:pt>
    <dgm:pt modelId="{A313C4B6-9CB9-424D-BF40-F51A5F7F1544}" type="pres">
      <dgm:prSet presAssocID="{A0F7639A-5AAF-4938-876E-2DF172D292D0}" presName="Name0" presStyleCnt="0">
        <dgm:presLayoutVars>
          <dgm:dir/>
          <dgm:animLvl val="lvl"/>
          <dgm:resizeHandles/>
        </dgm:presLayoutVars>
      </dgm:prSet>
      <dgm:spPr/>
    </dgm:pt>
    <dgm:pt modelId="{B19B21BA-40D6-4D18-BB39-640ACFB8E2BC}" type="pres">
      <dgm:prSet presAssocID="{0C598C05-F6FD-46A7-9E0D-56E3F9E2BA80}" presName="linNode" presStyleCnt="0"/>
      <dgm:spPr/>
    </dgm:pt>
    <dgm:pt modelId="{BF95B169-8D15-4C35-A539-1BEA13082EAF}" type="pres">
      <dgm:prSet presAssocID="{0C598C05-F6FD-46A7-9E0D-56E3F9E2BA80}" presName="parentShp" presStyleLbl="node1" presStyleIdx="0" presStyleCnt="3">
        <dgm:presLayoutVars>
          <dgm:bulletEnabled val="1"/>
        </dgm:presLayoutVars>
      </dgm:prSet>
      <dgm:spPr/>
    </dgm:pt>
    <dgm:pt modelId="{9686D556-5070-4E19-920D-19F62C06ED6F}" type="pres">
      <dgm:prSet presAssocID="{0C598C05-F6FD-46A7-9E0D-56E3F9E2BA80}" presName="childShp" presStyleLbl="bgAccFollowNode1" presStyleIdx="0" presStyleCnt="3">
        <dgm:presLayoutVars>
          <dgm:bulletEnabled val="1"/>
        </dgm:presLayoutVars>
      </dgm:prSet>
      <dgm:spPr/>
    </dgm:pt>
    <dgm:pt modelId="{BA0018CF-7EA6-44BA-86C1-B52DB65448B9}" type="pres">
      <dgm:prSet presAssocID="{CC69EF3F-36E9-4EF4-B2F3-371523AE401A}" presName="spacing" presStyleCnt="0"/>
      <dgm:spPr/>
    </dgm:pt>
    <dgm:pt modelId="{263A1267-BA0F-4485-B69D-2EB761037B0C}" type="pres">
      <dgm:prSet presAssocID="{AB954831-08DC-47F3-B1F7-F9D172BF6C48}" presName="linNode" presStyleCnt="0"/>
      <dgm:spPr/>
    </dgm:pt>
    <dgm:pt modelId="{C412E90A-D6B3-48D0-8460-A6EF2BC23B06}" type="pres">
      <dgm:prSet presAssocID="{AB954831-08DC-47F3-B1F7-F9D172BF6C48}" presName="parentShp" presStyleLbl="node1" presStyleIdx="1" presStyleCnt="3">
        <dgm:presLayoutVars>
          <dgm:bulletEnabled val="1"/>
        </dgm:presLayoutVars>
      </dgm:prSet>
      <dgm:spPr/>
    </dgm:pt>
    <dgm:pt modelId="{CCF367B4-FA45-4466-B364-F7746367F419}" type="pres">
      <dgm:prSet presAssocID="{AB954831-08DC-47F3-B1F7-F9D172BF6C48}" presName="childShp" presStyleLbl="bgAccFollowNode1" presStyleIdx="1" presStyleCnt="3">
        <dgm:presLayoutVars>
          <dgm:bulletEnabled val="1"/>
        </dgm:presLayoutVars>
      </dgm:prSet>
      <dgm:spPr/>
    </dgm:pt>
    <dgm:pt modelId="{8B4E0CCE-D35A-4888-80A6-C955F773BB3A}" type="pres">
      <dgm:prSet presAssocID="{19AF32AB-3B20-4BE4-977B-7E0A91970EC0}" presName="spacing" presStyleCnt="0"/>
      <dgm:spPr/>
    </dgm:pt>
    <dgm:pt modelId="{BBD2371C-93F3-4148-A4CA-C2CE3C099280}" type="pres">
      <dgm:prSet presAssocID="{53D93C68-FE9E-4A18-BA89-E19ED87A2801}" presName="linNode" presStyleCnt="0"/>
      <dgm:spPr/>
    </dgm:pt>
    <dgm:pt modelId="{4C23CCDF-6723-4DF0-B135-343738406CBF}" type="pres">
      <dgm:prSet presAssocID="{53D93C68-FE9E-4A18-BA89-E19ED87A2801}" presName="parentShp" presStyleLbl="node1" presStyleIdx="2" presStyleCnt="3">
        <dgm:presLayoutVars>
          <dgm:bulletEnabled val="1"/>
        </dgm:presLayoutVars>
      </dgm:prSet>
      <dgm:spPr/>
    </dgm:pt>
    <dgm:pt modelId="{3436E70D-3701-4E7C-8087-A647A5138D98}" type="pres">
      <dgm:prSet presAssocID="{53D93C68-FE9E-4A18-BA89-E19ED87A2801}" presName="childShp" presStyleLbl="bgAccFollowNode1" presStyleIdx="2" presStyleCnt="3" custLinFactNeighborX="273" custLinFactNeighborY="-1573">
        <dgm:presLayoutVars>
          <dgm:bulletEnabled val="1"/>
        </dgm:presLayoutVars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</dgm:pt>
  </dgm:ptLst>
  <dgm:cxnLst>
    <dgm:cxn modelId="{52F6A00C-BFF8-48FF-93A2-69196E2E2A3C}" type="presOf" srcId="{A0F7639A-5AAF-4938-876E-2DF172D292D0}" destId="{A313C4B6-9CB9-424D-BF40-F51A5F7F1544}" srcOrd="0" destOrd="0" presId="urn:microsoft.com/office/officeart/2005/8/layout/vList6"/>
    <dgm:cxn modelId="{5E12BF14-814A-429E-8CF2-61FC0A6A176F}" srcId="{A0F7639A-5AAF-4938-876E-2DF172D292D0}" destId="{0C598C05-F6FD-46A7-9E0D-56E3F9E2BA80}" srcOrd="0" destOrd="0" parTransId="{55984CE0-E704-42A1-B36E-9A1D5AFC164A}" sibTransId="{CC69EF3F-36E9-4EF4-B2F3-371523AE401A}"/>
    <dgm:cxn modelId="{5BD1EB24-CF86-44C6-B836-8C7A341B72A8}" type="presOf" srcId="{7F0B650C-BB76-4BF4-88BB-C92A41756B4D}" destId="{CCF367B4-FA45-4466-B364-F7746367F419}" srcOrd="0" destOrd="1" presId="urn:microsoft.com/office/officeart/2005/8/layout/vList6"/>
    <dgm:cxn modelId="{DB3A6E3E-DA15-49CB-A49A-50C821F7B640}" type="presOf" srcId="{53D93C68-FE9E-4A18-BA89-E19ED87A2801}" destId="{4C23CCDF-6723-4DF0-B135-343738406CBF}" srcOrd="0" destOrd="0" presId="urn:microsoft.com/office/officeart/2005/8/layout/vList6"/>
    <dgm:cxn modelId="{4B129466-08A5-4518-BDC0-C7870CBD0CDA}" type="presOf" srcId="{FCA722E8-3F70-4415-899F-B7F12B0EF6D9}" destId="{9686D556-5070-4E19-920D-19F62C06ED6F}" srcOrd="0" destOrd="0" presId="urn:microsoft.com/office/officeart/2005/8/layout/vList6"/>
    <dgm:cxn modelId="{F1FB9A6C-83FB-4C0A-9C84-CDA72D02E0E6}" type="presOf" srcId="{2EACEFA1-DCA3-41EE-8DE9-D7FA55E174CB}" destId="{3436E70D-3701-4E7C-8087-A647A5138D98}" srcOrd="0" destOrd="0" presId="urn:microsoft.com/office/officeart/2005/8/layout/vList6"/>
    <dgm:cxn modelId="{5D7FC473-9151-4D18-8C2E-5D15CACC28C0}" srcId="{AB954831-08DC-47F3-B1F7-F9D172BF6C48}" destId="{7F0B650C-BB76-4BF4-88BB-C92A41756B4D}" srcOrd="1" destOrd="0" parTransId="{3E1B550E-160B-4187-892E-D5D7B4447901}" sibTransId="{F8F147DC-2493-48B7-9976-236A65BBF706}"/>
    <dgm:cxn modelId="{0A2ED27D-9B43-4313-B7A0-42B2876D10F3}" type="presOf" srcId="{315A24A9-C3C4-4EC9-9192-3340B2A6081F}" destId="{9686D556-5070-4E19-920D-19F62C06ED6F}" srcOrd="0" destOrd="1" presId="urn:microsoft.com/office/officeart/2005/8/layout/vList6"/>
    <dgm:cxn modelId="{158C5986-E206-42CC-A521-36984551D1A9}" srcId="{53D93C68-FE9E-4A18-BA89-E19ED87A2801}" destId="{2EACEFA1-DCA3-41EE-8DE9-D7FA55E174CB}" srcOrd="0" destOrd="0" parTransId="{64470DC8-F830-4443-BCB6-3D28B74D9509}" sibTransId="{456AD5E3-DFED-46FF-BE87-7BA057620797}"/>
    <dgm:cxn modelId="{DB682989-6390-4028-BDFA-DA2F070B89CF}" type="presOf" srcId="{0C598C05-F6FD-46A7-9E0D-56E3F9E2BA80}" destId="{BF95B169-8D15-4C35-A539-1BEA13082EAF}" srcOrd="0" destOrd="0" presId="urn:microsoft.com/office/officeart/2005/8/layout/vList6"/>
    <dgm:cxn modelId="{EDA6608B-D103-48CC-9314-743616D753F4}" type="presOf" srcId="{AB954831-08DC-47F3-B1F7-F9D172BF6C48}" destId="{C412E90A-D6B3-48D0-8460-A6EF2BC23B06}" srcOrd="0" destOrd="0" presId="urn:microsoft.com/office/officeart/2005/8/layout/vList6"/>
    <dgm:cxn modelId="{D20DB38E-E581-427A-B8E4-ECC7C1A9E006}" type="presOf" srcId="{5EE6567A-DA2E-4E24-AC6C-8580868B5C41}" destId="{CCF367B4-FA45-4466-B364-F7746367F419}" srcOrd="0" destOrd="0" presId="urn:microsoft.com/office/officeart/2005/8/layout/vList6"/>
    <dgm:cxn modelId="{EF869192-0E2F-449D-BA36-28A9B7491814}" srcId="{A0F7639A-5AAF-4938-876E-2DF172D292D0}" destId="{AB954831-08DC-47F3-B1F7-F9D172BF6C48}" srcOrd="1" destOrd="0" parTransId="{7979CBE6-A19C-45A2-9EAF-C1C5DB5DBB59}" sibTransId="{19AF32AB-3B20-4BE4-977B-7E0A91970EC0}"/>
    <dgm:cxn modelId="{3EEE24B4-53C7-461F-BA79-0F1AE20822EE}" srcId="{0C598C05-F6FD-46A7-9E0D-56E3F9E2BA80}" destId="{315A24A9-C3C4-4EC9-9192-3340B2A6081F}" srcOrd="1" destOrd="0" parTransId="{C3FEAF25-CA8A-460E-9B0B-A8495402174A}" sibTransId="{5E3C0387-3930-429F-A783-1033941556D6}"/>
    <dgm:cxn modelId="{94B67ABE-4619-481A-AA3D-45CBBD6F0702}" srcId="{AB954831-08DC-47F3-B1F7-F9D172BF6C48}" destId="{5EE6567A-DA2E-4E24-AC6C-8580868B5C41}" srcOrd="0" destOrd="0" parTransId="{D584DD71-C996-4C3C-88B7-557370C71B53}" sibTransId="{A9F91031-AF53-4E9D-92CF-24DB2C060B97}"/>
    <dgm:cxn modelId="{67B9BCC6-3BC9-477B-84B8-AC4CF14FFC41}" type="presOf" srcId="{C9C4E281-5C56-40FB-9587-556F7BCF232B}" destId="{CCF367B4-FA45-4466-B364-F7746367F419}" srcOrd="0" destOrd="2" presId="urn:microsoft.com/office/officeart/2005/8/layout/vList6"/>
    <dgm:cxn modelId="{A24F05C8-A3AE-4C7F-B9F2-04A26833A1BC}" srcId="{0C598C05-F6FD-46A7-9E0D-56E3F9E2BA80}" destId="{FCA722E8-3F70-4415-899F-B7F12B0EF6D9}" srcOrd="0" destOrd="0" parTransId="{95E6BBF7-A02A-4BC1-96B0-0B49EF8AD52D}" sibTransId="{A96D90B5-3442-45EB-BFEB-64640323567A}"/>
    <dgm:cxn modelId="{D17BA2DF-B9E7-4993-8BDD-1AE443C9C596}" srcId="{AB954831-08DC-47F3-B1F7-F9D172BF6C48}" destId="{C9C4E281-5C56-40FB-9587-556F7BCF232B}" srcOrd="2" destOrd="0" parTransId="{FC4BC955-D088-4A8F-8025-6E6C4AE4FF98}" sibTransId="{71453E5B-B1EE-4833-ADBA-CCE0810D4D7D}"/>
    <dgm:cxn modelId="{A53B07FD-4D80-48BC-9D57-DDD903B42205}" srcId="{A0F7639A-5AAF-4938-876E-2DF172D292D0}" destId="{53D93C68-FE9E-4A18-BA89-E19ED87A2801}" srcOrd="2" destOrd="0" parTransId="{050A48C5-DDB9-415C-A8B1-ED719FFE839B}" sibTransId="{F149BAEF-8E21-4972-9B5A-4B3CC0682CDE}"/>
    <dgm:cxn modelId="{1149D9FE-2F90-451D-B03C-C4864D6F9615}" type="presParOf" srcId="{A313C4B6-9CB9-424D-BF40-F51A5F7F1544}" destId="{B19B21BA-40D6-4D18-BB39-640ACFB8E2BC}" srcOrd="0" destOrd="0" presId="urn:microsoft.com/office/officeart/2005/8/layout/vList6"/>
    <dgm:cxn modelId="{744106E6-2F35-4E36-82EF-B70BF0B89E99}" type="presParOf" srcId="{B19B21BA-40D6-4D18-BB39-640ACFB8E2BC}" destId="{BF95B169-8D15-4C35-A539-1BEA13082EAF}" srcOrd="0" destOrd="0" presId="urn:microsoft.com/office/officeart/2005/8/layout/vList6"/>
    <dgm:cxn modelId="{0DF8A7F8-FF8E-4D68-8FC9-ECA508C18C5C}" type="presParOf" srcId="{B19B21BA-40D6-4D18-BB39-640ACFB8E2BC}" destId="{9686D556-5070-4E19-920D-19F62C06ED6F}" srcOrd="1" destOrd="0" presId="urn:microsoft.com/office/officeart/2005/8/layout/vList6"/>
    <dgm:cxn modelId="{A32EAEA3-BF43-4C30-BFA6-3619B8E1781F}" type="presParOf" srcId="{A313C4B6-9CB9-424D-BF40-F51A5F7F1544}" destId="{BA0018CF-7EA6-44BA-86C1-B52DB65448B9}" srcOrd="1" destOrd="0" presId="urn:microsoft.com/office/officeart/2005/8/layout/vList6"/>
    <dgm:cxn modelId="{58435757-5887-400C-9540-41076475AE34}" type="presParOf" srcId="{A313C4B6-9CB9-424D-BF40-F51A5F7F1544}" destId="{263A1267-BA0F-4485-B69D-2EB761037B0C}" srcOrd="2" destOrd="0" presId="urn:microsoft.com/office/officeart/2005/8/layout/vList6"/>
    <dgm:cxn modelId="{7F66D4F4-03B8-4FF2-9A40-33D163465CFF}" type="presParOf" srcId="{263A1267-BA0F-4485-B69D-2EB761037B0C}" destId="{C412E90A-D6B3-48D0-8460-A6EF2BC23B06}" srcOrd="0" destOrd="0" presId="urn:microsoft.com/office/officeart/2005/8/layout/vList6"/>
    <dgm:cxn modelId="{3CFFBAE7-23A9-40DF-BEFA-C2C8F15F7B02}" type="presParOf" srcId="{263A1267-BA0F-4485-B69D-2EB761037B0C}" destId="{CCF367B4-FA45-4466-B364-F7746367F419}" srcOrd="1" destOrd="0" presId="urn:microsoft.com/office/officeart/2005/8/layout/vList6"/>
    <dgm:cxn modelId="{EDD0B2C4-2B6E-491D-BAB3-22EB330E7E0F}" type="presParOf" srcId="{A313C4B6-9CB9-424D-BF40-F51A5F7F1544}" destId="{8B4E0CCE-D35A-4888-80A6-C955F773BB3A}" srcOrd="3" destOrd="0" presId="urn:microsoft.com/office/officeart/2005/8/layout/vList6"/>
    <dgm:cxn modelId="{9BC8631F-2428-4D8E-B29D-6E2185FFCFB4}" type="presParOf" srcId="{A313C4B6-9CB9-424D-BF40-F51A5F7F1544}" destId="{BBD2371C-93F3-4148-A4CA-C2CE3C099280}" srcOrd="4" destOrd="0" presId="urn:microsoft.com/office/officeart/2005/8/layout/vList6"/>
    <dgm:cxn modelId="{5DA60C55-50B2-4CF3-969E-3DFD216251BA}" type="presParOf" srcId="{BBD2371C-93F3-4148-A4CA-C2CE3C099280}" destId="{4C23CCDF-6723-4DF0-B135-343738406CBF}" srcOrd="0" destOrd="0" presId="urn:microsoft.com/office/officeart/2005/8/layout/vList6"/>
    <dgm:cxn modelId="{9957A354-6212-44BC-99A6-42F60418D6DE}" type="presParOf" srcId="{BBD2371C-93F3-4148-A4CA-C2CE3C099280}" destId="{3436E70D-3701-4E7C-8087-A647A5138D9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0F7639A-5AAF-4938-876E-2DF172D292D0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0C598C05-F6FD-46A7-9E0D-56E3F9E2BA80}">
      <dgm:prSet phldrT="[Text]" phldr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IN"/>
        </a:p>
      </dgm:t>
    </dgm:pt>
    <dgm:pt modelId="{55984CE0-E704-42A1-B36E-9A1D5AFC164A}" type="parTrans" cxnId="{5E12BF14-814A-429E-8CF2-61FC0A6A176F}">
      <dgm:prSet/>
      <dgm:spPr/>
      <dgm:t>
        <a:bodyPr/>
        <a:lstStyle/>
        <a:p>
          <a:endParaRPr lang="en-IN"/>
        </a:p>
      </dgm:t>
    </dgm:pt>
    <dgm:pt modelId="{CC69EF3F-36E9-4EF4-B2F3-371523AE401A}" type="sibTrans" cxnId="{5E12BF14-814A-429E-8CF2-61FC0A6A176F}">
      <dgm:prSet/>
      <dgm:spPr/>
      <dgm:t>
        <a:bodyPr/>
        <a:lstStyle/>
        <a:p>
          <a:endParaRPr lang="en-IN"/>
        </a:p>
      </dgm:t>
    </dgm:pt>
    <dgm:pt modelId="{FCA722E8-3F70-4415-899F-B7F12B0EF6D9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IN" dirty="0"/>
            <a:t>Elderly presenting as Nephrotic syndrome</a:t>
          </a:r>
        </a:p>
      </dgm:t>
    </dgm:pt>
    <dgm:pt modelId="{95E6BBF7-A02A-4BC1-96B0-0B49EF8AD52D}" type="parTrans" cxnId="{A24F05C8-A3AE-4C7F-B9F2-04A26833A1BC}">
      <dgm:prSet/>
      <dgm:spPr/>
      <dgm:t>
        <a:bodyPr/>
        <a:lstStyle/>
        <a:p>
          <a:endParaRPr lang="en-IN"/>
        </a:p>
      </dgm:t>
    </dgm:pt>
    <dgm:pt modelId="{A96D90B5-3442-45EB-BFEB-64640323567A}" type="sibTrans" cxnId="{A24F05C8-A3AE-4C7F-B9F2-04A26833A1BC}">
      <dgm:prSet/>
      <dgm:spPr/>
      <dgm:t>
        <a:bodyPr/>
        <a:lstStyle/>
        <a:p>
          <a:endParaRPr lang="en-IN"/>
        </a:p>
      </dgm:t>
    </dgm:pt>
    <dgm:pt modelId="{315A24A9-C3C4-4EC9-9192-3340B2A6081F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IN" dirty="0"/>
            <a:t>Renal vein Thrombosis</a:t>
          </a:r>
        </a:p>
      </dgm:t>
    </dgm:pt>
    <dgm:pt modelId="{C3FEAF25-CA8A-460E-9B0B-A8495402174A}" type="parTrans" cxnId="{3EEE24B4-53C7-461F-BA79-0F1AE20822EE}">
      <dgm:prSet/>
      <dgm:spPr/>
      <dgm:t>
        <a:bodyPr/>
        <a:lstStyle/>
        <a:p>
          <a:endParaRPr lang="en-IN"/>
        </a:p>
      </dgm:t>
    </dgm:pt>
    <dgm:pt modelId="{5E3C0387-3930-429F-A783-1033941556D6}" type="sibTrans" cxnId="{3EEE24B4-53C7-461F-BA79-0F1AE20822EE}">
      <dgm:prSet/>
      <dgm:spPr/>
      <dgm:t>
        <a:bodyPr/>
        <a:lstStyle/>
        <a:p>
          <a:endParaRPr lang="en-IN"/>
        </a:p>
      </dgm:t>
    </dgm:pt>
    <dgm:pt modelId="{AB954831-08DC-47F3-B1F7-F9D172BF6C48}">
      <dgm:prSet phldrT="[Text]" phldr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IN"/>
        </a:p>
      </dgm:t>
    </dgm:pt>
    <dgm:pt modelId="{7979CBE6-A19C-45A2-9EAF-C1C5DB5DBB59}" type="parTrans" cxnId="{EF869192-0E2F-449D-BA36-28A9B7491814}">
      <dgm:prSet/>
      <dgm:spPr/>
      <dgm:t>
        <a:bodyPr/>
        <a:lstStyle/>
        <a:p>
          <a:endParaRPr lang="en-IN"/>
        </a:p>
      </dgm:t>
    </dgm:pt>
    <dgm:pt modelId="{19AF32AB-3B20-4BE4-977B-7E0A91970EC0}" type="sibTrans" cxnId="{EF869192-0E2F-449D-BA36-28A9B7491814}">
      <dgm:prSet/>
      <dgm:spPr/>
      <dgm:t>
        <a:bodyPr/>
        <a:lstStyle/>
        <a:p>
          <a:endParaRPr lang="en-IN"/>
        </a:p>
      </dgm:t>
    </dgm:pt>
    <dgm:pt modelId="{5EE6567A-DA2E-4E24-AC6C-8580868B5C41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dirty="0"/>
            <a:t>Renal impairment</a:t>
          </a:r>
        </a:p>
      </dgm:t>
    </dgm:pt>
    <dgm:pt modelId="{D584DD71-C996-4C3C-88B7-557370C71B53}" type="parTrans" cxnId="{94B67ABE-4619-481A-AA3D-45CBBD6F0702}">
      <dgm:prSet/>
      <dgm:spPr/>
      <dgm:t>
        <a:bodyPr/>
        <a:lstStyle/>
        <a:p>
          <a:endParaRPr lang="en-IN"/>
        </a:p>
      </dgm:t>
    </dgm:pt>
    <dgm:pt modelId="{A9F91031-AF53-4E9D-92CF-24DB2C060B97}" type="sibTrans" cxnId="{94B67ABE-4619-481A-AA3D-45CBBD6F0702}">
      <dgm:prSet/>
      <dgm:spPr/>
      <dgm:t>
        <a:bodyPr/>
        <a:lstStyle/>
        <a:p>
          <a:endParaRPr lang="en-IN"/>
        </a:p>
      </dgm:t>
    </dgm:pt>
    <dgm:pt modelId="{5580D6D0-E6D8-4769-9145-34CEDFC147A8}">
      <dgm:prSet phldrT="[Text]" phldr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N"/>
        </a:p>
      </dgm:t>
    </dgm:pt>
    <dgm:pt modelId="{F8E20DA5-F856-4B0D-A642-796C7124956F}" type="parTrans" cxnId="{0D0546FA-EE5F-4F8F-9821-04C1274E2311}">
      <dgm:prSet/>
      <dgm:spPr/>
      <dgm:t>
        <a:bodyPr/>
        <a:lstStyle/>
        <a:p>
          <a:endParaRPr lang="en-IN"/>
        </a:p>
      </dgm:t>
    </dgm:pt>
    <dgm:pt modelId="{D1CEC747-9ADA-44EE-8152-F6D0BE5FE261}" type="sibTrans" cxnId="{0D0546FA-EE5F-4F8F-9821-04C1274E2311}">
      <dgm:prSet/>
      <dgm:spPr/>
      <dgm:t>
        <a:bodyPr/>
        <a:lstStyle/>
        <a:p>
          <a:endParaRPr lang="en-IN"/>
        </a:p>
      </dgm:t>
    </dgm:pt>
    <dgm:pt modelId="{53D93C68-FE9E-4A18-BA89-E19ED87A2801}">
      <dgm:prSet custT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>
          <a:sp3d extrusionH="57150">
            <a:bevelT h="25400" prst="softRound"/>
          </a:sp3d>
        </a:bodyPr>
        <a:lstStyle/>
        <a:p>
          <a:r>
            <a:rPr lang="en-US" sz="8800" dirty="0">
              <a:solidFill>
                <a:srgbClr val="00B0F0"/>
              </a:solidFill>
            </a:rPr>
            <a:t>?</a:t>
          </a:r>
          <a:endParaRPr lang="en-IN" sz="8800" dirty="0">
            <a:solidFill>
              <a:srgbClr val="00B0F0"/>
            </a:solidFill>
          </a:endParaRPr>
        </a:p>
      </dgm:t>
    </dgm:pt>
    <dgm:pt modelId="{050A48C5-DDB9-415C-A8B1-ED719FFE839B}" type="parTrans" cxnId="{A53B07FD-4D80-48BC-9D57-DDD903B42205}">
      <dgm:prSet/>
      <dgm:spPr/>
      <dgm:t>
        <a:bodyPr/>
        <a:lstStyle/>
        <a:p>
          <a:endParaRPr lang="en-IN"/>
        </a:p>
      </dgm:t>
    </dgm:pt>
    <dgm:pt modelId="{F149BAEF-8E21-4972-9B5A-4B3CC0682CDE}" type="sibTrans" cxnId="{A53B07FD-4D80-48BC-9D57-DDD903B42205}">
      <dgm:prSet/>
      <dgm:spPr/>
      <dgm:t>
        <a:bodyPr/>
        <a:lstStyle/>
        <a:p>
          <a:endParaRPr lang="en-IN"/>
        </a:p>
      </dgm:t>
    </dgm:pt>
    <dgm:pt modelId="{F2A6FC53-E117-4A23-913C-52128DD7211E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IN" dirty="0"/>
        </a:p>
      </dgm:t>
    </dgm:pt>
    <dgm:pt modelId="{0EB8BBCC-3D7B-4F47-AEF2-A8EB753BAAE1}" type="parTrans" cxnId="{48E8759F-CFDF-47C7-9B9C-88D5189E5573}">
      <dgm:prSet/>
      <dgm:spPr/>
    </dgm:pt>
    <dgm:pt modelId="{482F45FC-D8AA-4F3E-9274-9CB5D93597E4}" type="sibTrans" cxnId="{48E8759F-CFDF-47C7-9B9C-88D5189E5573}">
      <dgm:prSet/>
      <dgm:spPr/>
    </dgm:pt>
    <dgm:pt modelId="{6D2A56B4-275F-4CEC-A692-569319F1B138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IN" dirty="0"/>
            <a:t>Drug history-NSAIDs, D-penicillamine</a:t>
          </a:r>
        </a:p>
      </dgm:t>
    </dgm:pt>
    <dgm:pt modelId="{BDF30386-6E5C-43DA-9293-9FE77A9BC831}" type="parTrans" cxnId="{17461602-2F4C-4B9F-BFC7-15438AAC8BC9}">
      <dgm:prSet/>
      <dgm:spPr/>
    </dgm:pt>
    <dgm:pt modelId="{C121FE96-A3D2-419C-97E1-ABA33CD21D91}" type="sibTrans" cxnId="{17461602-2F4C-4B9F-BFC7-15438AAC8BC9}">
      <dgm:prSet/>
      <dgm:spPr/>
    </dgm:pt>
    <dgm:pt modelId="{0C9C9951-E86B-412C-924B-67A3D9A76AA6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IN" dirty="0"/>
            <a:t>Autoantibodies to PLA2R</a:t>
          </a:r>
        </a:p>
      </dgm:t>
    </dgm:pt>
    <dgm:pt modelId="{3EF3A46C-9CEC-4290-BC4D-72F7A6A1409F}" type="parTrans" cxnId="{C269E599-0DB7-4FD8-8E78-28BBC3EE414C}">
      <dgm:prSet/>
      <dgm:spPr/>
    </dgm:pt>
    <dgm:pt modelId="{38BF7BE8-8EC6-4AB5-9866-6F24D368490D}" type="sibTrans" cxnId="{C269E599-0DB7-4FD8-8E78-28BBC3EE414C}">
      <dgm:prSet/>
      <dgm:spPr/>
    </dgm:pt>
    <dgm:pt modelId="{D906845B-BF1F-4F9B-8EA2-26A40A94C36B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IN" dirty="0"/>
            <a:t>Male predominance</a:t>
          </a:r>
        </a:p>
      </dgm:t>
    </dgm:pt>
    <dgm:pt modelId="{65886493-2D0D-44DB-BBE9-A44A8E51DF78}" type="parTrans" cxnId="{F4227E75-1216-4E7F-A7EF-945BCF40BB3C}">
      <dgm:prSet/>
      <dgm:spPr/>
    </dgm:pt>
    <dgm:pt modelId="{31E29476-EFA2-4462-89DE-5DC0A645A0D2}" type="sibTrans" cxnId="{F4227E75-1216-4E7F-A7EF-945BCF40BB3C}">
      <dgm:prSet/>
      <dgm:spPr/>
    </dgm:pt>
    <dgm:pt modelId="{2DD3D62A-0CF8-4F9E-92CC-B0FC7CE495F2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IN" dirty="0"/>
            <a:t>Malignancy workup</a:t>
          </a:r>
        </a:p>
      </dgm:t>
    </dgm:pt>
    <dgm:pt modelId="{5595FB85-AF40-429A-B3F5-297027E7A5C9}" type="parTrans" cxnId="{4AB78509-8CC8-41EB-866D-153715E17BE9}">
      <dgm:prSet/>
      <dgm:spPr/>
    </dgm:pt>
    <dgm:pt modelId="{7FFCFCA5-F435-4601-B904-F698C42EDC50}" type="sibTrans" cxnId="{4AB78509-8CC8-41EB-866D-153715E17BE9}">
      <dgm:prSet/>
      <dgm:spPr/>
    </dgm:pt>
    <dgm:pt modelId="{63B704A1-195D-4C99-9EB7-B570FA07A356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IN" dirty="0"/>
            <a:t>Compliment levels C3, C4</a:t>
          </a:r>
        </a:p>
      </dgm:t>
    </dgm:pt>
    <dgm:pt modelId="{FA42DE47-D02E-4A4E-BDAC-268C77B62129}" type="parTrans" cxnId="{19D40289-136F-4BDB-B367-D60B8034551F}">
      <dgm:prSet/>
      <dgm:spPr/>
    </dgm:pt>
    <dgm:pt modelId="{D608616D-6BE5-4177-B767-1829D7885E08}" type="sibTrans" cxnId="{19D40289-136F-4BDB-B367-D60B8034551F}">
      <dgm:prSet/>
      <dgm:spPr/>
    </dgm:pt>
    <dgm:pt modelId="{A313C4B6-9CB9-424D-BF40-F51A5F7F1544}" type="pres">
      <dgm:prSet presAssocID="{A0F7639A-5AAF-4938-876E-2DF172D292D0}" presName="Name0" presStyleCnt="0">
        <dgm:presLayoutVars>
          <dgm:dir/>
          <dgm:animLvl val="lvl"/>
          <dgm:resizeHandles/>
        </dgm:presLayoutVars>
      </dgm:prSet>
      <dgm:spPr/>
    </dgm:pt>
    <dgm:pt modelId="{B19B21BA-40D6-4D18-BB39-640ACFB8E2BC}" type="pres">
      <dgm:prSet presAssocID="{0C598C05-F6FD-46A7-9E0D-56E3F9E2BA80}" presName="linNode" presStyleCnt="0"/>
      <dgm:spPr/>
    </dgm:pt>
    <dgm:pt modelId="{BF95B169-8D15-4C35-A539-1BEA13082EAF}" type="pres">
      <dgm:prSet presAssocID="{0C598C05-F6FD-46A7-9E0D-56E3F9E2BA80}" presName="parentShp" presStyleLbl="node1" presStyleIdx="0" presStyleCnt="3">
        <dgm:presLayoutVars>
          <dgm:bulletEnabled val="1"/>
        </dgm:presLayoutVars>
      </dgm:prSet>
      <dgm:spPr/>
    </dgm:pt>
    <dgm:pt modelId="{9686D556-5070-4E19-920D-19F62C06ED6F}" type="pres">
      <dgm:prSet presAssocID="{0C598C05-F6FD-46A7-9E0D-56E3F9E2BA80}" presName="childShp" presStyleLbl="bgAccFollowNode1" presStyleIdx="0" presStyleCnt="3">
        <dgm:presLayoutVars>
          <dgm:bulletEnabled val="1"/>
        </dgm:presLayoutVars>
      </dgm:prSet>
      <dgm:spPr/>
    </dgm:pt>
    <dgm:pt modelId="{BA0018CF-7EA6-44BA-86C1-B52DB65448B9}" type="pres">
      <dgm:prSet presAssocID="{CC69EF3F-36E9-4EF4-B2F3-371523AE401A}" presName="spacing" presStyleCnt="0"/>
      <dgm:spPr/>
    </dgm:pt>
    <dgm:pt modelId="{263A1267-BA0F-4485-B69D-2EB761037B0C}" type="pres">
      <dgm:prSet presAssocID="{AB954831-08DC-47F3-B1F7-F9D172BF6C48}" presName="linNode" presStyleCnt="0"/>
      <dgm:spPr/>
    </dgm:pt>
    <dgm:pt modelId="{C412E90A-D6B3-48D0-8460-A6EF2BC23B06}" type="pres">
      <dgm:prSet presAssocID="{AB954831-08DC-47F3-B1F7-F9D172BF6C48}" presName="parentShp" presStyleLbl="node1" presStyleIdx="1" presStyleCnt="3">
        <dgm:presLayoutVars>
          <dgm:bulletEnabled val="1"/>
        </dgm:presLayoutVars>
      </dgm:prSet>
      <dgm:spPr/>
    </dgm:pt>
    <dgm:pt modelId="{CCF367B4-FA45-4466-B364-F7746367F419}" type="pres">
      <dgm:prSet presAssocID="{AB954831-08DC-47F3-B1F7-F9D172BF6C48}" presName="childShp" presStyleLbl="bgAccFollowNode1" presStyleIdx="1" presStyleCnt="3">
        <dgm:presLayoutVars>
          <dgm:bulletEnabled val="1"/>
        </dgm:presLayoutVars>
      </dgm:prSet>
      <dgm:spPr/>
    </dgm:pt>
    <dgm:pt modelId="{8B4E0CCE-D35A-4888-80A6-C955F773BB3A}" type="pres">
      <dgm:prSet presAssocID="{19AF32AB-3B20-4BE4-977B-7E0A91970EC0}" presName="spacing" presStyleCnt="0"/>
      <dgm:spPr/>
    </dgm:pt>
    <dgm:pt modelId="{BBD2371C-93F3-4148-A4CA-C2CE3C099280}" type="pres">
      <dgm:prSet presAssocID="{53D93C68-FE9E-4A18-BA89-E19ED87A2801}" presName="linNode" presStyleCnt="0"/>
      <dgm:spPr/>
    </dgm:pt>
    <dgm:pt modelId="{4C23CCDF-6723-4DF0-B135-343738406CBF}" type="pres">
      <dgm:prSet presAssocID="{53D93C68-FE9E-4A18-BA89-E19ED87A2801}" presName="parentShp" presStyleLbl="node1" presStyleIdx="2" presStyleCnt="3">
        <dgm:presLayoutVars>
          <dgm:bulletEnabled val="1"/>
        </dgm:presLayoutVars>
      </dgm:prSet>
      <dgm:spPr/>
    </dgm:pt>
    <dgm:pt modelId="{3436E70D-3701-4E7C-8087-A647A5138D98}" type="pres">
      <dgm:prSet presAssocID="{53D93C68-FE9E-4A18-BA89-E19ED87A2801}" presName="childShp" presStyleLbl="bgAccFollowNode1" presStyleIdx="2" presStyleCnt="3" custLinFactNeighborX="273" custLinFactNeighborY="-1573">
        <dgm:presLayoutVars>
          <dgm:bulletEnabled val="1"/>
        </dgm:presLayoutVars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</dgm:pt>
  </dgm:ptLst>
  <dgm:cxnLst>
    <dgm:cxn modelId="{17461602-2F4C-4B9F-BFC7-15438AAC8BC9}" srcId="{53D93C68-FE9E-4A18-BA89-E19ED87A2801}" destId="{6D2A56B4-275F-4CEC-A692-569319F1B138}" srcOrd="0" destOrd="0" parTransId="{BDF30386-6E5C-43DA-9293-9FE77A9BC831}" sibTransId="{C121FE96-A3D2-419C-97E1-ABA33CD21D91}"/>
    <dgm:cxn modelId="{4AB78509-8CC8-41EB-866D-153715E17BE9}" srcId="{53D93C68-FE9E-4A18-BA89-E19ED87A2801}" destId="{2DD3D62A-0CF8-4F9E-92CC-B0FC7CE495F2}" srcOrd="2" destOrd="0" parTransId="{5595FB85-AF40-429A-B3F5-297027E7A5C9}" sibTransId="{7FFCFCA5-F435-4601-B904-F698C42EDC50}"/>
    <dgm:cxn modelId="{52F6A00C-BFF8-48FF-93A2-69196E2E2A3C}" type="presOf" srcId="{A0F7639A-5AAF-4938-876E-2DF172D292D0}" destId="{A313C4B6-9CB9-424D-BF40-F51A5F7F1544}" srcOrd="0" destOrd="0" presId="urn:microsoft.com/office/officeart/2005/8/layout/vList6"/>
    <dgm:cxn modelId="{5E12BF14-814A-429E-8CF2-61FC0A6A176F}" srcId="{A0F7639A-5AAF-4938-876E-2DF172D292D0}" destId="{0C598C05-F6FD-46A7-9E0D-56E3F9E2BA80}" srcOrd="0" destOrd="0" parTransId="{55984CE0-E704-42A1-B36E-9A1D5AFC164A}" sibTransId="{CC69EF3F-36E9-4EF4-B2F3-371523AE401A}"/>
    <dgm:cxn modelId="{DB3A6E3E-DA15-49CB-A49A-50C821F7B640}" type="presOf" srcId="{53D93C68-FE9E-4A18-BA89-E19ED87A2801}" destId="{4C23CCDF-6723-4DF0-B135-343738406CBF}" srcOrd="0" destOrd="0" presId="urn:microsoft.com/office/officeart/2005/8/layout/vList6"/>
    <dgm:cxn modelId="{D430D361-71CD-43D2-8D37-B301D53DC58F}" type="presOf" srcId="{63B704A1-195D-4C99-9EB7-B570FA07A356}" destId="{3436E70D-3701-4E7C-8087-A647A5138D98}" srcOrd="0" destOrd="3" presId="urn:microsoft.com/office/officeart/2005/8/layout/vList6"/>
    <dgm:cxn modelId="{4B129466-08A5-4518-BDC0-C7870CBD0CDA}" type="presOf" srcId="{FCA722E8-3F70-4415-899F-B7F12B0EF6D9}" destId="{9686D556-5070-4E19-920D-19F62C06ED6F}" srcOrd="0" destOrd="0" presId="urn:microsoft.com/office/officeart/2005/8/layout/vList6"/>
    <dgm:cxn modelId="{F4227E75-1216-4E7F-A7EF-945BCF40BB3C}" srcId="{0C598C05-F6FD-46A7-9E0D-56E3F9E2BA80}" destId="{D906845B-BF1F-4F9B-8EA2-26A40A94C36B}" srcOrd="1" destOrd="0" parTransId="{65886493-2D0D-44DB-BBE9-A44A8E51DF78}" sibTransId="{31E29476-EFA2-4462-89DE-5DC0A645A0D2}"/>
    <dgm:cxn modelId="{0A2ED27D-9B43-4313-B7A0-42B2876D10F3}" type="presOf" srcId="{315A24A9-C3C4-4EC9-9192-3340B2A6081F}" destId="{9686D556-5070-4E19-920D-19F62C06ED6F}" srcOrd="0" destOrd="2" presId="urn:microsoft.com/office/officeart/2005/8/layout/vList6"/>
    <dgm:cxn modelId="{19D40289-136F-4BDB-B367-D60B8034551F}" srcId="{53D93C68-FE9E-4A18-BA89-E19ED87A2801}" destId="{63B704A1-195D-4C99-9EB7-B570FA07A356}" srcOrd="3" destOrd="0" parTransId="{FA42DE47-D02E-4A4E-BDAC-268C77B62129}" sibTransId="{D608616D-6BE5-4177-B767-1829D7885E08}"/>
    <dgm:cxn modelId="{DB682989-6390-4028-BDFA-DA2F070B89CF}" type="presOf" srcId="{0C598C05-F6FD-46A7-9E0D-56E3F9E2BA80}" destId="{BF95B169-8D15-4C35-A539-1BEA13082EAF}" srcOrd="0" destOrd="0" presId="urn:microsoft.com/office/officeart/2005/8/layout/vList6"/>
    <dgm:cxn modelId="{EDA6608B-D103-48CC-9314-743616D753F4}" type="presOf" srcId="{AB954831-08DC-47F3-B1F7-F9D172BF6C48}" destId="{C412E90A-D6B3-48D0-8460-A6EF2BC23B06}" srcOrd="0" destOrd="0" presId="urn:microsoft.com/office/officeart/2005/8/layout/vList6"/>
    <dgm:cxn modelId="{D20DB38E-E581-427A-B8E4-ECC7C1A9E006}" type="presOf" srcId="{5EE6567A-DA2E-4E24-AC6C-8580868B5C41}" destId="{CCF367B4-FA45-4466-B364-F7746367F419}" srcOrd="0" destOrd="0" presId="urn:microsoft.com/office/officeart/2005/8/layout/vList6"/>
    <dgm:cxn modelId="{EF869192-0E2F-449D-BA36-28A9B7491814}" srcId="{A0F7639A-5AAF-4938-876E-2DF172D292D0}" destId="{AB954831-08DC-47F3-B1F7-F9D172BF6C48}" srcOrd="1" destOrd="0" parTransId="{7979CBE6-A19C-45A2-9EAF-C1C5DB5DBB59}" sibTransId="{19AF32AB-3B20-4BE4-977B-7E0A91970EC0}"/>
    <dgm:cxn modelId="{C269E599-0DB7-4FD8-8E78-28BBC3EE414C}" srcId="{53D93C68-FE9E-4A18-BA89-E19ED87A2801}" destId="{0C9C9951-E86B-412C-924B-67A3D9A76AA6}" srcOrd="1" destOrd="0" parTransId="{3EF3A46C-9CEC-4290-BC4D-72F7A6A1409F}" sibTransId="{38BF7BE8-8EC6-4AB5-9866-6F24D368490D}"/>
    <dgm:cxn modelId="{48E8759F-CFDF-47C7-9B9C-88D5189E5573}" srcId="{0C598C05-F6FD-46A7-9E0D-56E3F9E2BA80}" destId="{F2A6FC53-E117-4A23-913C-52128DD7211E}" srcOrd="3" destOrd="0" parTransId="{0EB8BBCC-3D7B-4F47-AEF2-A8EB753BAAE1}" sibTransId="{482F45FC-D8AA-4F3E-9274-9CB5D93597E4}"/>
    <dgm:cxn modelId="{C1D43EA8-8630-4113-B7BB-2B5C68761AFD}" type="presOf" srcId="{0C9C9951-E86B-412C-924B-67A3D9A76AA6}" destId="{3436E70D-3701-4E7C-8087-A647A5138D98}" srcOrd="0" destOrd="1" presId="urn:microsoft.com/office/officeart/2005/8/layout/vList6"/>
    <dgm:cxn modelId="{E4EA3CB1-5AFC-47CA-BCD8-60EF20B5D46B}" type="presOf" srcId="{D906845B-BF1F-4F9B-8EA2-26A40A94C36B}" destId="{9686D556-5070-4E19-920D-19F62C06ED6F}" srcOrd="0" destOrd="1" presId="urn:microsoft.com/office/officeart/2005/8/layout/vList6"/>
    <dgm:cxn modelId="{3EEE24B4-53C7-461F-BA79-0F1AE20822EE}" srcId="{0C598C05-F6FD-46A7-9E0D-56E3F9E2BA80}" destId="{315A24A9-C3C4-4EC9-9192-3340B2A6081F}" srcOrd="2" destOrd="0" parTransId="{C3FEAF25-CA8A-460E-9B0B-A8495402174A}" sibTransId="{5E3C0387-3930-429F-A783-1033941556D6}"/>
    <dgm:cxn modelId="{7EB4E2B7-9CCF-4CA3-B9F8-24ACA2365CC6}" type="presOf" srcId="{5580D6D0-E6D8-4769-9145-34CEDFC147A8}" destId="{CCF367B4-FA45-4466-B364-F7746367F419}" srcOrd="0" destOrd="1" presId="urn:microsoft.com/office/officeart/2005/8/layout/vList6"/>
    <dgm:cxn modelId="{94B67ABE-4619-481A-AA3D-45CBBD6F0702}" srcId="{AB954831-08DC-47F3-B1F7-F9D172BF6C48}" destId="{5EE6567A-DA2E-4E24-AC6C-8580868B5C41}" srcOrd="0" destOrd="0" parTransId="{D584DD71-C996-4C3C-88B7-557370C71B53}" sibTransId="{A9F91031-AF53-4E9D-92CF-24DB2C060B97}"/>
    <dgm:cxn modelId="{A24F05C8-A3AE-4C7F-B9F2-04A26833A1BC}" srcId="{0C598C05-F6FD-46A7-9E0D-56E3F9E2BA80}" destId="{FCA722E8-3F70-4415-899F-B7F12B0EF6D9}" srcOrd="0" destOrd="0" parTransId="{95E6BBF7-A02A-4BC1-96B0-0B49EF8AD52D}" sibTransId="{A96D90B5-3442-45EB-BFEB-64640323567A}"/>
    <dgm:cxn modelId="{835033DA-CB85-45E0-B48A-6B6A040648A5}" type="presOf" srcId="{6D2A56B4-275F-4CEC-A692-569319F1B138}" destId="{3436E70D-3701-4E7C-8087-A647A5138D98}" srcOrd="0" destOrd="0" presId="urn:microsoft.com/office/officeart/2005/8/layout/vList6"/>
    <dgm:cxn modelId="{A8CF49F3-EEA7-41B1-A11E-AE516C79D75D}" type="presOf" srcId="{F2A6FC53-E117-4A23-913C-52128DD7211E}" destId="{9686D556-5070-4E19-920D-19F62C06ED6F}" srcOrd="0" destOrd="3" presId="urn:microsoft.com/office/officeart/2005/8/layout/vList6"/>
    <dgm:cxn modelId="{0D0546FA-EE5F-4F8F-9821-04C1274E2311}" srcId="{AB954831-08DC-47F3-B1F7-F9D172BF6C48}" destId="{5580D6D0-E6D8-4769-9145-34CEDFC147A8}" srcOrd="1" destOrd="0" parTransId="{F8E20DA5-F856-4B0D-A642-796C7124956F}" sibTransId="{D1CEC747-9ADA-44EE-8152-F6D0BE5FE261}"/>
    <dgm:cxn modelId="{097481FC-01F6-46AF-A932-3AA90E8FBDF1}" type="presOf" srcId="{2DD3D62A-0CF8-4F9E-92CC-B0FC7CE495F2}" destId="{3436E70D-3701-4E7C-8087-A647A5138D98}" srcOrd="0" destOrd="2" presId="urn:microsoft.com/office/officeart/2005/8/layout/vList6"/>
    <dgm:cxn modelId="{A53B07FD-4D80-48BC-9D57-DDD903B42205}" srcId="{A0F7639A-5AAF-4938-876E-2DF172D292D0}" destId="{53D93C68-FE9E-4A18-BA89-E19ED87A2801}" srcOrd="2" destOrd="0" parTransId="{050A48C5-DDB9-415C-A8B1-ED719FFE839B}" sibTransId="{F149BAEF-8E21-4972-9B5A-4B3CC0682CDE}"/>
    <dgm:cxn modelId="{1149D9FE-2F90-451D-B03C-C4864D6F9615}" type="presParOf" srcId="{A313C4B6-9CB9-424D-BF40-F51A5F7F1544}" destId="{B19B21BA-40D6-4D18-BB39-640ACFB8E2BC}" srcOrd="0" destOrd="0" presId="urn:microsoft.com/office/officeart/2005/8/layout/vList6"/>
    <dgm:cxn modelId="{744106E6-2F35-4E36-82EF-B70BF0B89E99}" type="presParOf" srcId="{B19B21BA-40D6-4D18-BB39-640ACFB8E2BC}" destId="{BF95B169-8D15-4C35-A539-1BEA13082EAF}" srcOrd="0" destOrd="0" presId="urn:microsoft.com/office/officeart/2005/8/layout/vList6"/>
    <dgm:cxn modelId="{0DF8A7F8-FF8E-4D68-8FC9-ECA508C18C5C}" type="presParOf" srcId="{B19B21BA-40D6-4D18-BB39-640ACFB8E2BC}" destId="{9686D556-5070-4E19-920D-19F62C06ED6F}" srcOrd="1" destOrd="0" presId="urn:microsoft.com/office/officeart/2005/8/layout/vList6"/>
    <dgm:cxn modelId="{A32EAEA3-BF43-4C30-BFA6-3619B8E1781F}" type="presParOf" srcId="{A313C4B6-9CB9-424D-BF40-F51A5F7F1544}" destId="{BA0018CF-7EA6-44BA-86C1-B52DB65448B9}" srcOrd="1" destOrd="0" presId="urn:microsoft.com/office/officeart/2005/8/layout/vList6"/>
    <dgm:cxn modelId="{58435757-5887-400C-9540-41076475AE34}" type="presParOf" srcId="{A313C4B6-9CB9-424D-BF40-F51A5F7F1544}" destId="{263A1267-BA0F-4485-B69D-2EB761037B0C}" srcOrd="2" destOrd="0" presId="urn:microsoft.com/office/officeart/2005/8/layout/vList6"/>
    <dgm:cxn modelId="{7F66D4F4-03B8-4FF2-9A40-33D163465CFF}" type="presParOf" srcId="{263A1267-BA0F-4485-B69D-2EB761037B0C}" destId="{C412E90A-D6B3-48D0-8460-A6EF2BC23B06}" srcOrd="0" destOrd="0" presId="urn:microsoft.com/office/officeart/2005/8/layout/vList6"/>
    <dgm:cxn modelId="{3CFFBAE7-23A9-40DF-BEFA-C2C8F15F7B02}" type="presParOf" srcId="{263A1267-BA0F-4485-B69D-2EB761037B0C}" destId="{CCF367B4-FA45-4466-B364-F7746367F419}" srcOrd="1" destOrd="0" presId="urn:microsoft.com/office/officeart/2005/8/layout/vList6"/>
    <dgm:cxn modelId="{EDD0B2C4-2B6E-491D-BAB3-22EB330E7E0F}" type="presParOf" srcId="{A313C4B6-9CB9-424D-BF40-F51A5F7F1544}" destId="{8B4E0CCE-D35A-4888-80A6-C955F773BB3A}" srcOrd="3" destOrd="0" presId="urn:microsoft.com/office/officeart/2005/8/layout/vList6"/>
    <dgm:cxn modelId="{9BC8631F-2428-4D8E-B29D-6E2185FFCFB4}" type="presParOf" srcId="{A313C4B6-9CB9-424D-BF40-F51A5F7F1544}" destId="{BBD2371C-93F3-4148-A4CA-C2CE3C099280}" srcOrd="4" destOrd="0" presId="urn:microsoft.com/office/officeart/2005/8/layout/vList6"/>
    <dgm:cxn modelId="{5DA60C55-50B2-4CF3-969E-3DFD216251BA}" type="presParOf" srcId="{BBD2371C-93F3-4148-A4CA-C2CE3C099280}" destId="{4C23CCDF-6723-4DF0-B135-343738406CBF}" srcOrd="0" destOrd="0" presId="urn:microsoft.com/office/officeart/2005/8/layout/vList6"/>
    <dgm:cxn modelId="{9957A354-6212-44BC-99A6-42F60418D6DE}" type="presParOf" srcId="{BBD2371C-93F3-4148-A4CA-C2CE3C099280}" destId="{3436E70D-3701-4E7C-8087-A647A5138D9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0F7639A-5AAF-4938-876E-2DF172D292D0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5EE6567A-DA2E-4E24-AC6C-8580868B5C41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dirty="0"/>
            <a:t>Not a k/c/o DM</a:t>
          </a:r>
        </a:p>
      </dgm:t>
    </dgm:pt>
    <dgm:pt modelId="{D584DD71-C996-4C3C-88B7-557370C71B53}" type="parTrans" cxnId="{94B67ABE-4619-481A-AA3D-45CBBD6F0702}">
      <dgm:prSet/>
      <dgm:spPr/>
      <dgm:t>
        <a:bodyPr/>
        <a:lstStyle/>
        <a:p>
          <a:endParaRPr lang="en-IN"/>
        </a:p>
      </dgm:t>
    </dgm:pt>
    <dgm:pt modelId="{A9F91031-AF53-4E9D-92CF-24DB2C060B97}" type="sibTrans" cxnId="{94B67ABE-4619-481A-AA3D-45CBBD6F0702}">
      <dgm:prSet/>
      <dgm:spPr/>
      <dgm:t>
        <a:bodyPr/>
        <a:lstStyle/>
        <a:p>
          <a:endParaRPr lang="en-IN"/>
        </a:p>
      </dgm:t>
    </dgm:pt>
    <dgm:pt modelId="{5580D6D0-E6D8-4769-9145-34CEDFC147A8}">
      <dgm:prSet phldrT="[Text]" phldr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N" dirty="0"/>
        </a:p>
      </dgm:t>
    </dgm:pt>
    <dgm:pt modelId="{F8E20DA5-F856-4B0D-A642-796C7124956F}" type="parTrans" cxnId="{0D0546FA-EE5F-4F8F-9821-04C1274E2311}">
      <dgm:prSet/>
      <dgm:spPr/>
      <dgm:t>
        <a:bodyPr/>
        <a:lstStyle/>
        <a:p>
          <a:endParaRPr lang="en-IN"/>
        </a:p>
      </dgm:t>
    </dgm:pt>
    <dgm:pt modelId="{D1CEC747-9ADA-44EE-8152-F6D0BE5FE261}" type="sibTrans" cxnId="{0D0546FA-EE5F-4F8F-9821-04C1274E2311}">
      <dgm:prSet/>
      <dgm:spPr/>
      <dgm:t>
        <a:bodyPr/>
        <a:lstStyle/>
        <a:p>
          <a:endParaRPr lang="en-IN"/>
        </a:p>
      </dgm:t>
    </dgm:pt>
    <dgm:pt modelId="{5578B706-CABC-45A3-B404-684A800E9FE8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dirty="0"/>
            <a:t>Euglycemic </a:t>
          </a:r>
        </a:p>
      </dgm:t>
    </dgm:pt>
    <dgm:pt modelId="{E0EDC40C-A67B-4B1A-89DD-26F967E5F94E}" type="parTrans" cxnId="{4F0F57D7-099C-4349-99DB-4ADC906038ED}">
      <dgm:prSet/>
      <dgm:spPr/>
      <dgm:t>
        <a:bodyPr/>
        <a:lstStyle/>
        <a:p>
          <a:endParaRPr lang="en-IN"/>
        </a:p>
      </dgm:t>
    </dgm:pt>
    <dgm:pt modelId="{17F97219-C726-4372-BD13-FB0AB82F99EE}" type="sibTrans" cxnId="{4F0F57D7-099C-4349-99DB-4ADC906038ED}">
      <dgm:prSet/>
      <dgm:spPr/>
      <dgm:t>
        <a:bodyPr/>
        <a:lstStyle/>
        <a:p>
          <a:endParaRPr lang="en-IN"/>
        </a:p>
      </dgm:t>
    </dgm:pt>
    <dgm:pt modelId="{AB954831-08DC-47F3-B1F7-F9D172BF6C48}">
      <dgm:prSet phldrT="[Text]" phldr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IN"/>
        </a:p>
      </dgm:t>
    </dgm:pt>
    <dgm:pt modelId="{19AF32AB-3B20-4BE4-977B-7E0A91970EC0}" type="sibTrans" cxnId="{EF869192-0E2F-449D-BA36-28A9B7491814}">
      <dgm:prSet/>
      <dgm:spPr/>
      <dgm:t>
        <a:bodyPr/>
        <a:lstStyle/>
        <a:p>
          <a:endParaRPr lang="en-IN"/>
        </a:p>
      </dgm:t>
    </dgm:pt>
    <dgm:pt modelId="{7979CBE6-A19C-45A2-9EAF-C1C5DB5DBB59}" type="parTrans" cxnId="{EF869192-0E2F-449D-BA36-28A9B7491814}">
      <dgm:prSet/>
      <dgm:spPr/>
      <dgm:t>
        <a:bodyPr/>
        <a:lstStyle/>
        <a:p>
          <a:endParaRPr lang="en-IN"/>
        </a:p>
      </dgm:t>
    </dgm:pt>
    <dgm:pt modelId="{7589FE25-BFE4-44FC-B1D9-CB9FE899467B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N" dirty="0"/>
        </a:p>
      </dgm:t>
    </dgm:pt>
    <dgm:pt modelId="{98636E2D-02BC-4D5E-AE2E-C7E3B22D2B13}" type="parTrans" cxnId="{0920BE3E-8DE9-49CC-840E-55C71F9BDA35}">
      <dgm:prSet/>
      <dgm:spPr/>
    </dgm:pt>
    <dgm:pt modelId="{AF1B944D-C157-488D-AFE2-1D88CCD74337}" type="sibTrans" cxnId="{0920BE3E-8DE9-49CC-840E-55C71F9BDA35}">
      <dgm:prSet/>
      <dgm:spPr/>
    </dgm:pt>
    <dgm:pt modelId="{CDA637EE-E4D5-42A5-9ED9-54149355F104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N" dirty="0"/>
        </a:p>
      </dgm:t>
    </dgm:pt>
    <dgm:pt modelId="{A7303371-BBB6-471C-95C3-970F5D86B25F}" type="parTrans" cxnId="{53484BBE-5515-4F76-987A-A90EEF5C914E}">
      <dgm:prSet/>
      <dgm:spPr/>
    </dgm:pt>
    <dgm:pt modelId="{79080E3B-D1EF-4901-80B8-BB6F3C777D7E}" type="sibTrans" cxnId="{53484BBE-5515-4F76-987A-A90EEF5C914E}">
      <dgm:prSet/>
      <dgm:spPr/>
    </dgm:pt>
    <dgm:pt modelId="{A313C4B6-9CB9-424D-BF40-F51A5F7F1544}" type="pres">
      <dgm:prSet presAssocID="{A0F7639A-5AAF-4938-876E-2DF172D292D0}" presName="Name0" presStyleCnt="0">
        <dgm:presLayoutVars>
          <dgm:dir/>
          <dgm:animLvl val="lvl"/>
          <dgm:resizeHandles/>
        </dgm:presLayoutVars>
      </dgm:prSet>
      <dgm:spPr/>
    </dgm:pt>
    <dgm:pt modelId="{263A1267-BA0F-4485-B69D-2EB761037B0C}" type="pres">
      <dgm:prSet presAssocID="{AB954831-08DC-47F3-B1F7-F9D172BF6C48}" presName="linNode" presStyleCnt="0"/>
      <dgm:spPr/>
    </dgm:pt>
    <dgm:pt modelId="{C412E90A-D6B3-48D0-8460-A6EF2BC23B06}" type="pres">
      <dgm:prSet presAssocID="{AB954831-08DC-47F3-B1F7-F9D172BF6C48}" presName="parentShp" presStyleLbl="node1" presStyleIdx="0" presStyleCnt="1">
        <dgm:presLayoutVars>
          <dgm:bulletEnabled val="1"/>
        </dgm:presLayoutVars>
      </dgm:prSet>
      <dgm:spPr/>
    </dgm:pt>
    <dgm:pt modelId="{CCF367B4-FA45-4466-B364-F7746367F419}" type="pres">
      <dgm:prSet presAssocID="{AB954831-08DC-47F3-B1F7-F9D172BF6C4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52F6A00C-BFF8-48FF-93A2-69196E2E2A3C}" type="presOf" srcId="{A0F7639A-5AAF-4938-876E-2DF172D292D0}" destId="{A313C4B6-9CB9-424D-BF40-F51A5F7F1544}" srcOrd="0" destOrd="0" presId="urn:microsoft.com/office/officeart/2005/8/layout/vList6"/>
    <dgm:cxn modelId="{0920BE3E-8DE9-49CC-840E-55C71F9BDA35}" srcId="{AB954831-08DC-47F3-B1F7-F9D172BF6C48}" destId="{7589FE25-BFE4-44FC-B1D9-CB9FE899467B}" srcOrd="4" destOrd="0" parTransId="{98636E2D-02BC-4D5E-AE2E-C7E3B22D2B13}" sibTransId="{AF1B944D-C157-488D-AFE2-1D88CCD74337}"/>
    <dgm:cxn modelId="{5F239164-2F0C-41A9-AF27-4C29B0623F7A}" type="presOf" srcId="{7589FE25-BFE4-44FC-B1D9-CB9FE899467B}" destId="{CCF367B4-FA45-4466-B364-F7746367F419}" srcOrd="0" destOrd="4" presId="urn:microsoft.com/office/officeart/2005/8/layout/vList6"/>
    <dgm:cxn modelId="{EA869865-7704-41C6-91AB-78F70D23C6EF}" type="presOf" srcId="{5578B706-CABC-45A3-B404-684A800E9FE8}" destId="{CCF367B4-FA45-4466-B364-F7746367F419}" srcOrd="0" destOrd="1" presId="urn:microsoft.com/office/officeart/2005/8/layout/vList6"/>
    <dgm:cxn modelId="{021BC76F-5E4F-48EC-9DEF-C2236F439603}" type="presOf" srcId="{CDA637EE-E4D5-42A5-9ED9-54149355F104}" destId="{CCF367B4-FA45-4466-B364-F7746367F419}" srcOrd="0" destOrd="3" presId="urn:microsoft.com/office/officeart/2005/8/layout/vList6"/>
    <dgm:cxn modelId="{EDA6608B-D103-48CC-9314-743616D753F4}" type="presOf" srcId="{AB954831-08DC-47F3-B1F7-F9D172BF6C48}" destId="{C412E90A-D6B3-48D0-8460-A6EF2BC23B06}" srcOrd="0" destOrd="0" presId="urn:microsoft.com/office/officeart/2005/8/layout/vList6"/>
    <dgm:cxn modelId="{D20DB38E-E581-427A-B8E4-ECC7C1A9E006}" type="presOf" srcId="{5EE6567A-DA2E-4E24-AC6C-8580868B5C41}" destId="{CCF367B4-FA45-4466-B364-F7746367F419}" srcOrd="0" destOrd="0" presId="urn:microsoft.com/office/officeart/2005/8/layout/vList6"/>
    <dgm:cxn modelId="{EF869192-0E2F-449D-BA36-28A9B7491814}" srcId="{A0F7639A-5AAF-4938-876E-2DF172D292D0}" destId="{AB954831-08DC-47F3-B1F7-F9D172BF6C48}" srcOrd="0" destOrd="0" parTransId="{7979CBE6-A19C-45A2-9EAF-C1C5DB5DBB59}" sibTransId="{19AF32AB-3B20-4BE4-977B-7E0A91970EC0}"/>
    <dgm:cxn modelId="{7EB4E2B7-9CCF-4CA3-B9F8-24ACA2365CC6}" type="presOf" srcId="{5580D6D0-E6D8-4769-9145-34CEDFC147A8}" destId="{CCF367B4-FA45-4466-B364-F7746367F419}" srcOrd="0" destOrd="2" presId="urn:microsoft.com/office/officeart/2005/8/layout/vList6"/>
    <dgm:cxn modelId="{53484BBE-5515-4F76-987A-A90EEF5C914E}" srcId="{AB954831-08DC-47F3-B1F7-F9D172BF6C48}" destId="{CDA637EE-E4D5-42A5-9ED9-54149355F104}" srcOrd="3" destOrd="0" parTransId="{A7303371-BBB6-471C-95C3-970F5D86B25F}" sibTransId="{79080E3B-D1EF-4901-80B8-BB6F3C777D7E}"/>
    <dgm:cxn modelId="{94B67ABE-4619-481A-AA3D-45CBBD6F0702}" srcId="{AB954831-08DC-47F3-B1F7-F9D172BF6C48}" destId="{5EE6567A-DA2E-4E24-AC6C-8580868B5C41}" srcOrd="0" destOrd="0" parTransId="{D584DD71-C996-4C3C-88B7-557370C71B53}" sibTransId="{A9F91031-AF53-4E9D-92CF-24DB2C060B97}"/>
    <dgm:cxn modelId="{4F0F57D7-099C-4349-99DB-4ADC906038ED}" srcId="{AB954831-08DC-47F3-B1F7-F9D172BF6C48}" destId="{5578B706-CABC-45A3-B404-684A800E9FE8}" srcOrd="1" destOrd="0" parTransId="{E0EDC40C-A67B-4B1A-89DD-26F967E5F94E}" sibTransId="{17F97219-C726-4372-BD13-FB0AB82F99EE}"/>
    <dgm:cxn modelId="{0D0546FA-EE5F-4F8F-9821-04C1274E2311}" srcId="{AB954831-08DC-47F3-B1F7-F9D172BF6C48}" destId="{5580D6D0-E6D8-4769-9145-34CEDFC147A8}" srcOrd="2" destOrd="0" parTransId="{F8E20DA5-F856-4B0D-A642-796C7124956F}" sibTransId="{D1CEC747-9ADA-44EE-8152-F6D0BE5FE261}"/>
    <dgm:cxn modelId="{58435757-5887-400C-9540-41076475AE34}" type="presParOf" srcId="{A313C4B6-9CB9-424D-BF40-F51A5F7F1544}" destId="{263A1267-BA0F-4485-B69D-2EB761037B0C}" srcOrd="0" destOrd="0" presId="urn:microsoft.com/office/officeart/2005/8/layout/vList6"/>
    <dgm:cxn modelId="{7F66D4F4-03B8-4FF2-9A40-33D163465CFF}" type="presParOf" srcId="{263A1267-BA0F-4485-B69D-2EB761037B0C}" destId="{C412E90A-D6B3-48D0-8460-A6EF2BC23B06}" srcOrd="0" destOrd="0" presId="urn:microsoft.com/office/officeart/2005/8/layout/vList6"/>
    <dgm:cxn modelId="{3CFFBAE7-23A9-40DF-BEFA-C2C8F15F7B02}" type="presParOf" srcId="{263A1267-BA0F-4485-B69D-2EB761037B0C}" destId="{CCF367B4-FA45-4466-B364-F7746367F41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E9942-3BD3-4689-ADEF-3BDB0754DC28}">
      <dsp:nvSpPr>
        <dsp:cNvPr id="0" name=""/>
        <dsp:cNvSpPr/>
      </dsp:nvSpPr>
      <dsp:spPr>
        <a:xfrm>
          <a:off x="4072096" y="39052"/>
          <a:ext cx="1874520" cy="187452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CCF</a:t>
          </a:r>
          <a:endParaRPr lang="en-IN" sz="1600" kern="1200" dirty="0"/>
        </a:p>
      </dsp:txBody>
      <dsp:txXfrm>
        <a:off x="4322032" y="367093"/>
        <a:ext cx="1374648" cy="843534"/>
      </dsp:txXfrm>
    </dsp:sp>
    <dsp:sp modelId="{AB360D02-58B3-430A-BE3B-4AE60A929693}">
      <dsp:nvSpPr>
        <dsp:cNvPr id="0" name=""/>
        <dsp:cNvSpPr/>
      </dsp:nvSpPr>
      <dsp:spPr>
        <a:xfrm>
          <a:off x="4748485" y="1210627"/>
          <a:ext cx="1874520" cy="187452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NEPHROTIC SYNDROME</a:t>
          </a:r>
          <a:endParaRPr lang="en-IN" sz="1600" kern="1200" dirty="0"/>
        </a:p>
      </dsp:txBody>
      <dsp:txXfrm>
        <a:off x="5321776" y="1694878"/>
        <a:ext cx="1124712" cy="1030986"/>
      </dsp:txXfrm>
    </dsp:sp>
    <dsp:sp modelId="{294212FC-DF4F-414E-90A4-351D130F4F86}">
      <dsp:nvSpPr>
        <dsp:cNvPr id="0" name=""/>
        <dsp:cNvSpPr/>
      </dsp:nvSpPr>
      <dsp:spPr>
        <a:xfrm>
          <a:off x="3395706" y="1210627"/>
          <a:ext cx="1874520" cy="187452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CLD</a:t>
          </a:r>
          <a:endParaRPr lang="en-IN" sz="1600" kern="1200" dirty="0"/>
        </a:p>
      </dsp:txBody>
      <dsp:txXfrm>
        <a:off x="3572224" y="1694878"/>
        <a:ext cx="1124712" cy="103098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86D556-5070-4E19-920D-19F62C06ED6F}">
      <dsp:nvSpPr>
        <dsp:cNvPr id="0" name=""/>
        <dsp:cNvSpPr/>
      </dsp:nvSpPr>
      <dsp:spPr>
        <a:xfrm>
          <a:off x="3251199" y="0"/>
          <a:ext cx="4876800" cy="169333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1">
                <a:tint val="96000"/>
                <a:lumMod val="102000"/>
              </a:schemeClr>
            </a:gs>
            <a:gs pos="100000">
              <a:schemeClr val="accent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700" kern="1200" dirty="0"/>
            <a:t>Heavy proteinuria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700" kern="1200" dirty="0"/>
            <a:t>Renal vein thrombosis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2700" kern="1200"/>
        </a:p>
      </dsp:txBody>
      <dsp:txXfrm>
        <a:off x="3251199" y="211667"/>
        <a:ext cx="4241800" cy="1269999"/>
      </dsp:txXfrm>
    </dsp:sp>
    <dsp:sp modelId="{BF95B169-8D15-4C35-A539-1BEA13082EAF}">
      <dsp:nvSpPr>
        <dsp:cNvPr id="0" name=""/>
        <dsp:cNvSpPr/>
      </dsp:nvSpPr>
      <dsp:spPr>
        <a:xfrm>
          <a:off x="0" y="0"/>
          <a:ext cx="3251200" cy="1693333"/>
        </a:xfrm>
        <a:prstGeom prst="roundRect">
          <a:avLst/>
        </a:prstGeom>
        <a:gradFill rotWithShape="1">
          <a:gsLst>
            <a:gs pos="0">
              <a:schemeClr val="dk1">
                <a:tint val="96000"/>
                <a:lumMod val="102000"/>
              </a:schemeClr>
            </a:gs>
            <a:gs pos="100000">
              <a:schemeClr val="dk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500" kern="1200"/>
        </a:p>
      </dsp:txBody>
      <dsp:txXfrm>
        <a:off x="82662" y="82662"/>
        <a:ext cx="3085876" cy="1528009"/>
      </dsp:txXfrm>
    </dsp:sp>
    <dsp:sp modelId="{CCF367B4-FA45-4466-B364-F7746367F419}">
      <dsp:nvSpPr>
        <dsp:cNvPr id="0" name=""/>
        <dsp:cNvSpPr/>
      </dsp:nvSpPr>
      <dsp:spPr>
        <a:xfrm>
          <a:off x="3251199" y="1862666"/>
          <a:ext cx="4876800" cy="169333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dk1">
                <a:tint val="60000"/>
                <a:lumMod val="104000"/>
              </a:schemeClr>
            </a:gs>
            <a:gs pos="100000">
              <a:schemeClr val="dk1"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tint val="60000"/>
            </a:schemeClr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700" kern="1200" dirty="0"/>
            <a:t>No organomegaly, macroglossia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700" kern="1200" dirty="0"/>
            <a:t>Shrunken kidneys </a:t>
          </a:r>
        </a:p>
      </dsp:txBody>
      <dsp:txXfrm>
        <a:off x="3251199" y="2074333"/>
        <a:ext cx="4241800" cy="1269999"/>
      </dsp:txXfrm>
    </dsp:sp>
    <dsp:sp modelId="{C412E90A-D6B3-48D0-8460-A6EF2BC23B06}">
      <dsp:nvSpPr>
        <dsp:cNvPr id="0" name=""/>
        <dsp:cNvSpPr/>
      </dsp:nvSpPr>
      <dsp:spPr>
        <a:xfrm>
          <a:off x="0" y="1862666"/>
          <a:ext cx="3251200" cy="1693333"/>
        </a:xfrm>
        <a:prstGeom prst="roundRect">
          <a:avLst/>
        </a:prstGeom>
        <a:gradFill rotWithShape="1">
          <a:gsLst>
            <a:gs pos="0">
              <a:schemeClr val="dk1">
                <a:tint val="96000"/>
                <a:lumMod val="102000"/>
              </a:schemeClr>
            </a:gs>
            <a:gs pos="100000">
              <a:schemeClr val="dk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500" kern="1200"/>
        </a:p>
      </dsp:txBody>
      <dsp:txXfrm>
        <a:off x="82662" y="1945328"/>
        <a:ext cx="3085876" cy="1528009"/>
      </dsp:txXfrm>
    </dsp:sp>
    <dsp:sp modelId="{3436E70D-3701-4E7C-8087-A647A5138D98}">
      <dsp:nvSpPr>
        <dsp:cNvPr id="0" name=""/>
        <dsp:cNvSpPr/>
      </dsp:nvSpPr>
      <dsp:spPr>
        <a:xfrm>
          <a:off x="3251199" y="3698697"/>
          <a:ext cx="4876800" cy="169333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1">
                <a:tint val="96000"/>
                <a:lumMod val="102000"/>
              </a:schemeClr>
            </a:gs>
            <a:gs pos="100000">
              <a:schemeClr val="accent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700" kern="1200" dirty="0"/>
            <a:t>Biopsy </a:t>
          </a:r>
        </a:p>
      </dsp:txBody>
      <dsp:txXfrm>
        <a:off x="3251199" y="3910364"/>
        <a:ext cx="4241800" cy="1269999"/>
      </dsp:txXfrm>
    </dsp:sp>
    <dsp:sp modelId="{4C23CCDF-6723-4DF0-B135-343738406CBF}">
      <dsp:nvSpPr>
        <dsp:cNvPr id="0" name=""/>
        <dsp:cNvSpPr/>
      </dsp:nvSpPr>
      <dsp:spPr>
        <a:xfrm>
          <a:off x="0" y="3725333"/>
          <a:ext cx="3251200" cy="1693333"/>
        </a:xfrm>
        <a:prstGeom prst="roundRect">
          <a:avLst/>
        </a:prstGeom>
        <a:gradFill rotWithShape="1">
          <a:gsLst>
            <a:gs pos="0">
              <a:schemeClr val="dk1">
                <a:tint val="96000"/>
                <a:lumMod val="102000"/>
              </a:schemeClr>
            </a:gs>
            <a:gs pos="100000">
              <a:schemeClr val="dk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335280" tIns="167640" rIns="335280" bIns="167640" numCol="1" spcCol="1270" anchor="ctr" anchorCtr="0">
          <a:noAutofit/>
          <a:sp3d extrusionH="57150">
            <a:bevelT h="25400" prst="softRound"/>
          </a:sp3d>
        </a:bodyPr>
        <a:lstStyle/>
        <a:p>
          <a:pPr marL="0" lvl="0" indent="0" algn="ctr" defTabSz="3911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800" kern="1200" dirty="0">
              <a:solidFill>
                <a:srgbClr val="00B0F0"/>
              </a:solidFill>
            </a:rPr>
            <a:t>?</a:t>
          </a:r>
          <a:endParaRPr lang="en-IN" sz="8800" kern="1200" dirty="0">
            <a:solidFill>
              <a:srgbClr val="00B0F0"/>
            </a:solidFill>
          </a:endParaRPr>
        </a:p>
      </dsp:txBody>
      <dsp:txXfrm>
        <a:off x="82662" y="3807995"/>
        <a:ext cx="3085876" cy="152800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13C80E-641E-4E6E-9928-0316DFF71CBB}">
      <dsp:nvSpPr>
        <dsp:cNvPr id="0" name=""/>
        <dsp:cNvSpPr/>
      </dsp:nvSpPr>
      <dsp:spPr>
        <a:xfrm>
          <a:off x="509984" y="1963"/>
          <a:ext cx="1974453" cy="19744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Nephrotic syndrome</a:t>
          </a:r>
        </a:p>
      </dsp:txBody>
      <dsp:txXfrm>
        <a:off x="799136" y="291115"/>
        <a:ext cx="1396149" cy="1396149"/>
      </dsp:txXfrm>
    </dsp:sp>
    <dsp:sp modelId="{1BB99A19-A6DA-4003-8DCD-460D5A98A1ED}">
      <dsp:nvSpPr>
        <dsp:cNvPr id="0" name=""/>
        <dsp:cNvSpPr/>
      </dsp:nvSpPr>
      <dsp:spPr>
        <a:xfrm>
          <a:off x="924619" y="2136742"/>
          <a:ext cx="1145182" cy="1145182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900" kern="1200"/>
        </a:p>
      </dsp:txBody>
      <dsp:txXfrm>
        <a:off x="1076413" y="2574660"/>
        <a:ext cx="841594" cy="269346"/>
      </dsp:txXfrm>
    </dsp:sp>
    <dsp:sp modelId="{EF2541D2-A452-46B5-A8BE-D3B3A8BD46F8}">
      <dsp:nvSpPr>
        <dsp:cNvPr id="0" name=""/>
        <dsp:cNvSpPr/>
      </dsp:nvSpPr>
      <dsp:spPr>
        <a:xfrm>
          <a:off x="509984" y="3442250"/>
          <a:ext cx="1974453" cy="19744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Chronic B/L RVT</a:t>
          </a:r>
        </a:p>
      </dsp:txBody>
      <dsp:txXfrm>
        <a:off x="799136" y="3731402"/>
        <a:ext cx="1396149" cy="1396149"/>
      </dsp:txXfrm>
    </dsp:sp>
    <dsp:sp modelId="{A0436810-29ED-4D9F-97D6-7A4D9C9E4F00}">
      <dsp:nvSpPr>
        <dsp:cNvPr id="0" name=""/>
        <dsp:cNvSpPr/>
      </dsp:nvSpPr>
      <dsp:spPr>
        <a:xfrm>
          <a:off x="2780605" y="2342085"/>
          <a:ext cx="627876" cy="7344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900" kern="1200"/>
        </a:p>
      </dsp:txBody>
      <dsp:txXfrm>
        <a:off x="2780605" y="2488984"/>
        <a:ext cx="439513" cy="440698"/>
      </dsp:txXfrm>
    </dsp:sp>
    <dsp:sp modelId="{7BAF20AA-6B03-4A7D-8082-583D495658A0}">
      <dsp:nvSpPr>
        <dsp:cNvPr id="0" name=""/>
        <dsp:cNvSpPr/>
      </dsp:nvSpPr>
      <dsp:spPr>
        <a:xfrm>
          <a:off x="3669109" y="734880"/>
          <a:ext cx="3948906" cy="39489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100" kern="1200" dirty="0">
              <a:solidFill>
                <a:schemeClr val="accent1"/>
              </a:solidFill>
            </a:rPr>
            <a:t>MEMBRANOUS NEPHROPATHY</a:t>
          </a:r>
        </a:p>
      </dsp:txBody>
      <dsp:txXfrm>
        <a:off x="4247413" y="1313184"/>
        <a:ext cx="2792298" cy="27922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96CE3F-B35F-4025-B914-DA183DA31A0C}">
      <dsp:nvSpPr>
        <dsp:cNvPr id="0" name=""/>
        <dsp:cNvSpPr/>
      </dsp:nvSpPr>
      <dsp:spPr>
        <a:xfrm>
          <a:off x="874457" y="12191"/>
          <a:ext cx="1999487" cy="1499616"/>
        </a:xfrm>
        <a:prstGeom prst="upArrow">
          <a:avLst/>
        </a:prstGeom>
        <a:solidFill>
          <a:srgbClr val="00B050"/>
        </a:solidFill>
        <a:ln w="15875" cap="rnd" cmpd="sng" algn="ctr">
          <a:solidFill>
            <a:srgbClr val="00B050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08D666-2AE6-4083-B51A-D9C3D0F052D4}">
      <dsp:nvSpPr>
        <dsp:cNvPr id="0" name=""/>
        <dsp:cNvSpPr/>
      </dsp:nvSpPr>
      <dsp:spPr>
        <a:xfrm>
          <a:off x="2933929" y="0"/>
          <a:ext cx="5610478" cy="1499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Ascites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500" kern="1200" dirty="0"/>
            <a:t>USG – altered liver echoes</a:t>
          </a:r>
        </a:p>
      </dsp:txBody>
      <dsp:txXfrm>
        <a:off x="2933929" y="0"/>
        <a:ext cx="5610478" cy="1499616"/>
      </dsp:txXfrm>
    </dsp:sp>
    <dsp:sp modelId="{CD65EFAD-CC86-4CD3-A191-5E6F1B402A99}">
      <dsp:nvSpPr>
        <dsp:cNvPr id="0" name=""/>
        <dsp:cNvSpPr/>
      </dsp:nvSpPr>
      <dsp:spPr>
        <a:xfrm>
          <a:off x="1474303" y="1624584"/>
          <a:ext cx="1999487" cy="1499616"/>
        </a:xfrm>
        <a:prstGeom prst="downArrow">
          <a:avLst/>
        </a:prstGeom>
        <a:solidFill>
          <a:srgbClr val="FF0000"/>
        </a:solidFill>
        <a:ln w="15875" cap="rnd" cmpd="sng" algn="ctr">
          <a:solidFill>
            <a:srgbClr val="FF0000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C0AD01-4045-4F9E-8C6F-EFA12D4567C9}">
      <dsp:nvSpPr>
        <dsp:cNvPr id="0" name=""/>
        <dsp:cNvSpPr/>
      </dsp:nvSpPr>
      <dsp:spPr>
        <a:xfrm>
          <a:off x="3533776" y="1624584"/>
          <a:ext cx="5610478" cy="1499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No signs of liver cell failure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Thrombocytosis +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Spleen normal size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No A:G reversal (2.0)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No evidence of portal hypertension</a:t>
          </a:r>
        </a:p>
      </dsp:txBody>
      <dsp:txXfrm>
        <a:off x="3533776" y="1624584"/>
        <a:ext cx="5610478" cy="14996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F2B283-0D20-42C6-BF83-A60A3987A522}">
      <dsp:nvSpPr>
        <dsp:cNvPr id="0" name=""/>
        <dsp:cNvSpPr/>
      </dsp:nvSpPr>
      <dsp:spPr>
        <a:xfrm>
          <a:off x="1104106" y="0"/>
          <a:ext cx="7810500" cy="3124200"/>
        </a:xfrm>
        <a:prstGeom prst="leftRightRibbon">
          <a:avLst/>
        </a:prstGeom>
        <a:gradFill rotWithShape="1">
          <a:gsLst>
            <a:gs pos="0">
              <a:schemeClr val="accent1">
                <a:tint val="60000"/>
                <a:lumMod val="104000"/>
              </a:schemeClr>
            </a:gs>
            <a:gs pos="100000">
              <a:schemeClr val="accent1"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tint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  <dsp:sp modelId="{96CFBCB0-C7E8-4427-975D-C9D01C846EF4}">
      <dsp:nvSpPr>
        <dsp:cNvPr id="0" name=""/>
        <dsp:cNvSpPr/>
      </dsp:nvSpPr>
      <dsp:spPr>
        <a:xfrm>
          <a:off x="2041366" y="546734"/>
          <a:ext cx="2577465" cy="1530858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0" tIns="167132" rIns="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Nephrotic </a:t>
          </a:r>
          <a:endParaRPr lang="en-IN" sz="4700" kern="1200" dirty="0"/>
        </a:p>
      </dsp:txBody>
      <dsp:txXfrm>
        <a:off x="2041366" y="546734"/>
        <a:ext cx="2577465" cy="1530858"/>
      </dsp:txXfrm>
    </dsp:sp>
    <dsp:sp modelId="{757527C5-AD18-4EB3-BB1F-514A75626675}">
      <dsp:nvSpPr>
        <dsp:cNvPr id="0" name=""/>
        <dsp:cNvSpPr/>
      </dsp:nvSpPr>
      <dsp:spPr>
        <a:xfrm>
          <a:off x="5009356" y="1046607"/>
          <a:ext cx="3046095" cy="1530858"/>
        </a:xfrm>
        <a:prstGeom prst="rect">
          <a:avLst/>
        </a:prstGeom>
        <a:noFill/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67132" rIns="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0" kern="1200" dirty="0">
              <a:solidFill>
                <a:schemeClr val="tx1"/>
              </a:solidFill>
            </a:rPr>
            <a:t>Nephritic</a:t>
          </a:r>
          <a:endParaRPr lang="en-IN" sz="4700" b="0" kern="1200" dirty="0">
            <a:solidFill>
              <a:schemeClr val="tx1"/>
            </a:solidFill>
          </a:endParaRPr>
        </a:p>
      </dsp:txBody>
      <dsp:txXfrm>
        <a:off x="5009356" y="1046607"/>
        <a:ext cx="3046095" cy="15308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BCB15E-4488-4DEE-BC1E-7A659A405856}">
      <dsp:nvSpPr>
        <dsp:cNvPr id="0" name=""/>
        <dsp:cNvSpPr/>
      </dsp:nvSpPr>
      <dsp:spPr>
        <a:xfrm>
          <a:off x="1679786" y="0"/>
          <a:ext cx="1950720" cy="108373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Nephrotic</a:t>
          </a:r>
          <a:endParaRPr lang="en-IN" sz="3000" kern="1200" dirty="0"/>
        </a:p>
      </dsp:txBody>
      <dsp:txXfrm>
        <a:off x="1711527" y="31741"/>
        <a:ext cx="1887238" cy="1020251"/>
      </dsp:txXfrm>
    </dsp:sp>
    <dsp:sp modelId="{CF044126-E889-447E-92FA-0A053CEFE384}">
      <dsp:nvSpPr>
        <dsp:cNvPr id="0" name=""/>
        <dsp:cNvSpPr/>
      </dsp:nvSpPr>
      <dsp:spPr>
        <a:xfrm>
          <a:off x="4497493" y="0"/>
          <a:ext cx="1950720" cy="108373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Nephritic</a:t>
          </a:r>
          <a:endParaRPr lang="en-IN" sz="3000" kern="1200" dirty="0"/>
        </a:p>
      </dsp:txBody>
      <dsp:txXfrm>
        <a:off x="4529234" y="31741"/>
        <a:ext cx="1887238" cy="1020251"/>
      </dsp:txXfrm>
    </dsp:sp>
    <dsp:sp modelId="{8845F6F4-6577-4141-B998-B803CEB7B611}">
      <dsp:nvSpPr>
        <dsp:cNvPr id="0" name=""/>
        <dsp:cNvSpPr/>
      </dsp:nvSpPr>
      <dsp:spPr>
        <a:xfrm>
          <a:off x="3657599" y="4605866"/>
          <a:ext cx="812800" cy="812800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E312A8-A6DE-4C32-9BF2-B09E3115C11C}">
      <dsp:nvSpPr>
        <dsp:cNvPr id="0" name=""/>
        <dsp:cNvSpPr/>
      </dsp:nvSpPr>
      <dsp:spPr>
        <a:xfrm rot="21360000">
          <a:off x="1624855" y="4257573"/>
          <a:ext cx="4878289" cy="3411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31BDA7-0B36-4059-AD21-A2562612820C}">
      <dsp:nvSpPr>
        <dsp:cNvPr id="0" name=""/>
        <dsp:cNvSpPr/>
      </dsp:nvSpPr>
      <dsp:spPr>
        <a:xfrm rot="21360000">
          <a:off x="1633013" y="3643026"/>
          <a:ext cx="1935893" cy="668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Proteinuria &gt; 3.5 gm/day</a:t>
          </a:r>
          <a:endParaRPr lang="en-IN" sz="1400" kern="1200" dirty="0"/>
        </a:p>
      </dsp:txBody>
      <dsp:txXfrm>
        <a:off x="1665649" y="3675662"/>
        <a:ext cx="1870621" cy="603278"/>
      </dsp:txXfrm>
    </dsp:sp>
    <dsp:sp modelId="{2F4B6D14-3863-446E-AEC1-84BEB826F079}">
      <dsp:nvSpPr>
        <dsp:cNvPr id="0" name=""/>
        <dsp:cNvSpPr/>
      </dsp:nvSpPr>
      <dsp:spPr>
        <a:xfrm rot="21360000">
          <a:off x="1578826" y="2927762"/>
          <a:ext cx="1935893" cy="668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Hypoalbuminemia </a:t>
          </a:r>
          <a:endParaRPr lang="en-IN" sz="1400" kern="1200" dirty="0"/>
        </a:p>
      </dsp:txBody>
      <dsp:txXfrm>
        <a:off x="1611462" y="2960398"/>
        <a:ext cx="1870621" cy="603278"/>
      </dsp:txXfrm>
    </dsp:sp>
    <dsp:sp modelId="{91C30242-1435-42F5-BE97-C33ABE903503}">
      <dsp:nvSpPr>
        <dsp:cNvPr id="0" name=""/>
        <dsp:cNvSpPr/>
      </dsp:nvSpPr>
      <dsp:spPr>
        <a:xfrm rot="21360000">
          <a:off x="1524639" y="2212498"/>
          <a:ext cx="1935893" cy="668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Edema</a:t>
          </a:r>
          <a:endParaRPr lang="en-IN" sz="1400" kern="1200" dirty="0"/>
        </a:p>
      </dsp:txBody>
      <dsp:txXfrm>
        <a:off x="1557275" y="2245134"/>
        <a:ext cx="1870621" cy="603278"/>
      </dsp:txXfrm>
    </dsp:sp>
    <dsp:sp modelId="{4C8E02ED-6831-4984-9F24-AF18E85A13E4}">
      <dsp:nvSpPr>
        <dsp:cNvPr id="0" name=""/>
        <dsp:cNvSpPr/>
      </dsp:nvSpPr>
      <dsp:spPr>
        <a:xfrm rot="21360000">
          <a:off x="1470453" y="1497234"/>
          <a:ext cx="1935893" cy="668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Hypercholesterolemia </a:t>
          </a:r>
          <a:endParaRPr lang="en-IN" sz="1400" kern="1200" dirty="0"/>
        </a:p>
      </dsp:txBody>
      <dsp:txXfrm>
        <a:off x="1503089" y="1529870"/>
        <a:ext cx="1870621" cy="603278"/>
      </dsp:txXfrm>
    </dsp:sp>
    <dsp:sp modelId="{C21A0B1B-7045-4D42-96AE-C45C760900A0}">
      <dsp:nvSpPr>
        <dsp:cNvPr id="0" name=""/>
        <dsp:cNvSpPr/>
      </dsp:nvSpPr>
      <dsp:spPr>
        <a:xfrm rot="21360000">
          <a:off x="4450720" y="3447954"/>
          <a:ext cx="1935893" cy="668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Edema</a:t>
          </a:r>
          <a:endParaRPr lang="en-IN" sz="1400" kern="1200" dirty="0"/>
        </a:p>
      </dsp:txBody>
      <dsp:txXfrm>
        <a:off x="4483356" y="3480590"/>
        <a:ext cx="1870621" cy="603278"/>
      </dsp:txXfrm>
    </dsp:sp>
    <dsp:sp modelId="{D2750E6D-E973-49C2-9E49-ACD3D322FF0D}">
      <dsp:nvSpPr>
        <dsp:cNvPr id="0" name=""/>
        <dsp:cNvSpPr/>
      </dsp:nvSpPr>
      <dsp:spPr>
        <a:xfrm rot="21360000">
          <a:off x="4396533" y="2732690"/>
          <a:ext cx="1935893" cy="668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Oliguria </a:t>
          </a:r>
          <a:endParaRPr lang="en-IN" sz="1400" kern="1200" dirty="0"/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1100" kern="1200" dirty="0"/>
        </a:p>
      </dsp:txBody>
      <dsp:txXfrm>
        <a:off x="4429169" y="2765326"/>
        <a:ext cx="1870621" cy="6032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4C95A3-FD28-49DF-B342-6BE23C4F0EB4}">
      <dsp:nvSpPr>
        <dsp:cNvPr id="0" name=""/>
        <dsp:cNvSpPr/>
      </dsp:nvSpPr>
      <dsp:spPr>
        <a:xfrm>
          <a:off x="2874010" y="3036805"/>
          <a:ext cx="2379980" cy="237998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1"/>
              </a:solidFill>
            </a:rPr>
            <a:t>NEPHROTIC SYNDROME</a:t>
          </a:r>
          <a:endParaRPr lang="en-IN" sz="2000" b="1" kern="1200" dirty="0">
            <a:solidFill>
              <a:schemeClr val="accent1"/>
            </a:solidFill>
          </a:endParaRPr>
        </a:p>
      </dsp:txBody>
      <dsp:txXfrm>
        <a:off x="3222550" y="3385345"/>
        <a:ext cx="1682900" cy="1682900"/>
      </dsp:txXfrm>
    </dsp:sp>
    <dsp:sp modelId="{73985CD9-81F1-474C-B3B8-D9F72824D673}">
      <dsp:nvSpPr>
        <dsp:cNvPr id="0" name=""/>
        <dsp:cNvSpPr/>
      </dsp:nvSpPr>
      <dsp:spPr>
        <a:xfrm rot="12900000">
          <a:off x="1161933" y="2560481"/>
          <a:ext cx="2013351" cy="67829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E01C816-85E7-4A4A-BCB6-638287583818}">
      <dsp:nvSpPr>
        <dsp:cNvPr id="0" name=""/>
        <dsp:cNvSpPr/>
      </dsp:nvSpPr>
      <dsp:spPr>
        <a:xfrm>
          <a:off x="213498" y="1417830"/>
          <a:ext cx="2260981" cy="18087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Anasarca </a:t>
          </a:r>
          <a:endParaRPr lang="en-IN" sz="3200" kern="1200" dirty="0"/>
        </a:p>
      </dsp:txBody>
      <dsp:txXfrm>
        <a:off x="266475" y="1470807"/>
        <a:ext cx="2155027" cy="1702830"/>
      </dsp:txXfrm>
    </dsp:sp>
    <dsp:sp modelId="{F373DB1C-A197-440A-B4B7-4A2D62B85C5C}">
      <dsp:nvSpPr>
        <dsp:cNvPr id="0" name=""/>
        <dsp:cNvSpPr/>
      </dsp:nvSpPr>
      <dsp:spPr>
        <a:xfrm rot="16200000">
          <a:off x="3057324" y="1573802"/>
          <a:ext cx="2013351" cy="67829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0FD2F34-39B7-4B71-80D0-2EEA9615C54A}">
      <dsp:nvSpPr>
        <dsp:cNvPr id="0" name=""/>
        <dsp:cNvSpPr/>
      </dsp:nvSpPr>
      <dsp:spPr>
        <a:xfrm>
          <a:off x="2933509" y="1881"/>
          <a:ext cx="2260981" cy="18087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Proteinuria </a:t>
          </a:r>
          <a:endParaRPr lang="en-IN" sz="3200" kern="1200" dirty="0"/>
        </a:p>
      </dsp:txBody>
      <dsp:txXfrm>
        <a:off x="2986486" y="54858"/>
        <a:ext cx="2155027" cy="1702830"/>
      </dsp:txXfrm>
    </dsp:sp>
    <dsp:sp modelId="{E7104967-81CC-44B0-A7EA-A0EC031A3AE4}">
      <dsp:nvSpPr>
        <dsp:cNvPr id="0" name=""/>
        <dsp:cNvSpPr/>
      </dsp:nvSpPr>
      <dsp:spPr>
        <a:xfrm rot="19500000">
          <a:off x="4952715" y="2560481"/>
          <a:ext cx="2013351" cy="67829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7D8E19D-7FD6-4301-AEC3-32B688FAB739}">
      <dsp:nvSpPr>
        <dsp:cNvPr id="0" name=""/>
        <dsp:cNvSpPr/>
      </dsp:nvSpPr>
      <dsp:spPr>
        <a:xfrm>
          <a:off x="5653520" y="1417830"/>
          <a:ext cx="2260981" cy="18087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Renal vein thrombosis</a:t>
          </a:r>
          <a:endParaRPr lang="en-IN" sz="3200" kern="1200" dirty="0"/>
        </a:p>
      </dsp:txBody>
      <dsp:txXfrm>
        <a:off x="5706497" y="1470807"/>
        <a:ext cx="2155027" cy="17028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86D556-5070-4E19-920D-19F62C06ED6F}">
      <dsp:nvSpPr>
        <dsp:cNvPr id="0" name=""/>
        <dsp:cNvSpPr/>
      </dsp:nvSpPr>
      <dsp:spPr>
        <a:xfrm>
          <a:off x="3251199" y="0"/>
          <a:ext cx="4876800" cy="169333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1">
                <a:tint val="96000"/>
                <a:lumMod val="102000"/>
              </a:schemeClr>
            </a:gs>
            <a:gs pos="100000">
              <a:schemeClr val="accent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100" kern="1200" dirty="0"/>
            <a:t>Nephrotic syndrome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2100" kern="1200"/>
        </a:p>
      </dsp:txBody>
      <dsp:txXfrm>
        <a:off x="3251199" y="211667"/>
        <a:ext cx="4241800" cy="1269999"/>
      </dsp:txXfrm>
    </dsp:sp>
    <dsp:sp modelId="{BF95B169-8D15-4C35-A539-1BEA13082EAF}">
      <dsp:nvSpPr>
        <dsp:cNvPr id="0" name=""/>
        <dsp:cNvSpPr/>
      </dsp:nvSpPr>
      <dsp:spPr>
        <a:xfrm>
          <a:off x="0" y="0"/>
          <a:ext cx="3251200" cy="1693333"/>
        </a:xfrm>
        <a:prstGeom prst="roundRect">
          <a:avLst/>
        </a:prstGeom>
        <a:gradFill rotWithShape="1">
          <a:gsLst>
            <a:gs pos="0">
              <a:schemeClr val="dk1">
                <a:tint val="96000"/>
                <a:lumMod val="102000"/>
              </a:schemeClr>
            </a:gs>
            <a:gs pos="100000">
              <a:schemeClr val="dk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500" kern="1200"/>
        </a:p>
      </dsp:txBody>
      <dsp:txXfrm>
        <a:off x="82662" y="82662"/>
        <a:ext cx="3085876" cy="1528009"/>
      </dsp:txXfrm>
    </dsp:sp>
    <dsp:sp modelId="{CCF367B4-FA45-4466-B364-F7746367F419}">
      <dsp:nvSpPr>
        <dsp:cNvPr id="0" name=""/>
        <dsp:cNvSpPr/>
      </dsp:nvSpPr>
      <dsp:spPr>
        <a:xfrm>
          <a:off x="3251199" y="1862666"/>
          <a:ext cx="4876800" cy="169333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dk1">
                <a:tint val="60000"/>
                <a:lumMod val="104000"/>
              </a:schemeClr>
            </a:gs>
            <a:gs pos="100000">
              <a:schemeClr val="dk1"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tint val="60000"/>
            </a:schemeClr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Common in children</a:t>
          </a:r>
          <a:endParaRPr lang="en-IN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100" kern="1200" dirty="0"/>
            <a:t>No relapsing and remitting episodes</a:t>
          </a:r>
        </a:p>
      </dsp:txBody>
      <dsp:txXfrm>
        <a:off x="3251199" y="2074333"/>
        <a:ext cx="4241800" cy="1269999"/>
      </dsp:txXfrm>
    </dsp:sp>
    <dsp:sp modelId="{C412E90A-D6B3-48D0-8460-A6EF2BC23B06}">
      <dsp:nvSpPr>
        <dsp:cNvPr id="0" name=""/>
        <dsp:cNvSpPr/>
      </dsp:nvSpPr>
      <dsp:spPr>
        <a:xfrm>
          <a:off x="0" y="1862666"/>
          <a:ext cx="3251200" cy="1693333"/>
        </a:xfrm>
        <a:prstGeom prst="roundRect">
          <a:avLst/>
        </a:prstGeom>
        <a:gradFill rotWithShape="1">
          <a:gsLst>
            <a:gs pos="0">
              <a:schemeClr val="dk1">
                <a:tint val="96000"/>
                <a:lumMod val="102000"/>
              </a:schemeClr>
            </a:gs>
            <a:gs pos="100000">
              <a:schemeClr val="dk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500" kern="1200"/>
        </a:p>
      </dsp:txBody>
      <dsp:txXfrm>
        <a:off x="82662" y="1945328"/>
        <a:ext cx="3085876" cy="1528009"/>
      </dsp:txXfrm>
    </dsp:sp>
    <dsp:sp modelId="{3436E70D-3701-4E7C-8087-A647A5138D98}">
      <dsp:nvSpPr>
        <dsp:cNvPr id="0" name=""/>
        <dsp:cNvSpPr/>
      </dsp:nvSpPr>
      <dsp:spPr>
        <a:xfrm>
          <a:off x="3251199" y="3698697"/>
          <a:ext cx="4876800" cy="169333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1">
                <a:tint val="96000"/>
                <a:lumMod val="102000"/>
              </a:schemeClr>
            </a:gs>
            <a:gs pos="100000">
              <a:schemeClr val="accent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100" kern="1200" dirty="0"/>
            <a:t>Drug history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100" kern="1200" dirty="0"/>
            <a:t>Paraneoplastic workup – Hodgkin lymphoma, bronchogenic carcinoma and colon cancer</a:t>
          </a:r>
        </a:p>
      </dsp:txBody>
      <dsp:txXfrm>
        <a:off x="3251199" y="3910364"/>
        <a:ext cx="4241800" cy="1269999"/>
      </dsp:txXfrm>
    </dsp:sp>
    <dsp:sp modelId="{4C23CCDF-6723-4DF0-B135-343738406CBF}">
      <dsp:nvSpPr>
        <dsp:cNvPr id="0" name=""/>
        <dsp:cNvSpPr/>
      </dsp:nvSpPr>
      <dsp:spPr>
        <a:xfrm>
          <a:off x="0" y="3725333"/>
          <a:ext cx="3251200" cy="1693333"/>
        </a:xfrm>
        <a:prstGeom prst="roundRect">
          <a:avLst/>
        </a:prstGeom>
        <a:gradFill rotWithShape="1">
          <a:gsLst>
            <a:gs pos="0">
              <a:schemeClr val="dk1">
                <a:tint val="96000"/>
                <a:lumMod val="102000"/>
              </a:schemeClr>
            </a:gs>
            <a:gs pos="100000">
              <a:schemeClr val="dk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335280" tIns="167640" rIns="335280" bIns="167640" numCol="1" spcCol="1270" anchor="ctr" anchorCtr="0">
          <a:noAutofit/>
          <a:sp3d extrusionH="57150">
            <a:bevelT h="25400" prst="softRound"/>
          </a:sp3d>
        </a:bodyPr>
        <a:lstStyle/>
        <a:p>
          <a:pPr marL="0" lvl="0" indent="0" algn="ctr" defTabSz="3911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800" kern="1200" dirty="0">
              <a:solidFill>
                <a:srgbClr val="00B0F0"/>
              </a:solidFill>
            </a:rPr>
            <a:t>?</a:t>
          </a:r>
          <a:endParaRPr lang="en-IN" sz="8800" kern="1200" dirty="0">
            <a:solidFill>
              <a:srgbClr val="00B0F0"/>
            </a:solidFill>
          </a:endParaRPr>
        </a:p>
      </dsp:txBody>
      <dsp:txXfrm>
        <a:off x="82662" y="3807995"/>
        <a:ext cx="3085876" cy="152800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86D556-5070-4E19-920D-19F62C06ED6F}">
      <dsp:nvSpPr>
        <dsp:cNvPr id="0" name=""/>
        <dsp:cNvSpPr/>
      </dsp:nvSpPr>
      <dsp:spPr>
        <a:xfrm>
          <a:off x="3251199" y="0"/>
          <a:ext cx="4876800" cy="169333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1">
                <a:tint val="96000"/>
                <a:lumMod val="102000"/>
              </a:schemeClr>
            </a:gs>
            <a:gs pos="100000">
              <a:schemeClr val="accent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700" kern="1200" dirty="0"/>
            <a:t>Nephrotic syndrome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2700" kern="1200"/>
        </a:p>
      </dsp:txBody>
      <dsp:txXfrm>
        <a:off x="3251199" y="211667"/>
        <a:ext cx="4241800" cy="1269999"/>
      </dsp:txXfrm>
    </dsp:sp>
    <dsp:sp modelId="{BF95B169-8D15-4C35-A539-1BEA13082EAF}">
      <dsp:nvSpPr>
        <dsp:cNvPr id="0" name=""/>
        <dsp:cNvSpPr/>
      </dsp:nvSpPr>
      <dsp:spPr>
        <a:xfrm>
          <a:off x="0" y="0"/>
          <a:ext cx="3251200" cy="1693333"/>
        </a:xfrm>
        <a:prstGeom prst="roundRect">
          <a:avLst/>
        </a:prstGeom>
        <a:gradFill rotWithShape="1">
          <a:gsLst>
            <a:gs pos="0">
              <a:schemeClr val="dk1">
                <a:tint val="96000"/>
                <a:lumMod val="102000"/>
              </a:schemeClr>
            </a:gs>
            <a:gs pos="100000">
              <a:schemeClr val="dk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500" kern="1200"/>
        </a:p>
      </dsp:txBody>
      <dsp:txXfrm>
        <a:off x="82662" y="82662"/>
        <a:ext cx="3085876" cy="1528009"/>
      </dsp:txXfrm>
    </dsp:sp>
    <dsp:sp modelId="{CCF367B4-FA45-4466-B364-F7746367F419}">
      <dsp:nvSpPr>
        <dsp:cNvPr id="0" name=""/>
        <dsp:cNvSpPr/>
      </dsp:nvSpPr>
      <dsp:spPr>
        <a:xfrm>
          <a:off x="3251199" y="1862666"/>
          <a:ext cx="4876800" cy="169333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dk1">
                <a:tint val="60000"/>
                <a:lumMod val="104000"/>
              </a:schemeClr>
            </a:gs>
            <a:gs pos="100000">
              <a:schemeClr val="dk1"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tint val="60000"/>
            </a:schemeClr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700" kern="1200" dirty="0"/>
            <a:t>Occurs in 3</a:t>
          </a:r>
          <a:r>
            <a:rPr lang="en-IN" sz="2700" kern="1200" baseline="30000" dirty="0"/>
            <a:t>rd</a:t>
          </a:r>
          <a:r>
            <a:rPr lang="en-IN" sz="2700" kern="1200" dirty="0"/>
            <a:t> to 5</a:t>
          </a:r>
          <a:r>
            <a:rPr lang="en-IN" sz="2700" kern="1200" baseline="30000" dirty="0"/>
            <a:t>th</a:t>
          </a:r>
          <a:r>
            <a:rPr lang="en-IN" sz="2700" kern="1200" dirty="0"/>
            <a:t> decade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700" kern="1200" dirty="0" err="1"/>
            <a:t>Hematuria</a:t>
          </a:r>
          <a:r>
            <a:rPr lang="en-IN" sz="2700" kern="1200" dirty="0"/>
            <a:t> 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700" kern="1200" dirty="0"/>
            <a:t>Hypertension </a:t>
          </a:r>
        </a:p>
      </dsp:txBody>
      <dsp:txXfrm>
        <a:off x="3251199" y="2074333"/>
        <a:ext cx="4241800" cy="1269999"/>
      </dsp:txXfrm>
    </dsp:sp>
    <dsp:sp modelId="{C412E90A-D6B3-48D0-8460-A6EF2BC23B06}">
      <dsp:nvSpPr>
        <dsp:cNvPr id="0" name=""/>
        <dsp:cNvSpPr/>
      </dsp:nvSpPr>
      <dsp:spPr>
        <a:xfrm>
          <a:off x="0" y="1862666"/>
          <a:ext cx="3251200" cy="1693333"/>
        </a:xfrm>
        <a:prstGeom prst="roundRect">
          <a:avLst/>
        </a:prstGeom>
        <a:gradFill rotWithShape="1">
          <a:gsLst>
            <a:gs pos="0">
              <a:schemeClr val="dk1">
                <a:tint val="96000"/>
                <a:lumMod val="102000"/>
              </a:schemeClr>
            </a:gs>
            <a:gs pos="100000">
              <a:schemeClr val="dk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500" kern="1200"/>
        </a:p>
      </dsp:txBody>
      <dsp:txXfrm>
        <a:off x="82662" y="1945328"/>
        <a:ext cx="3085876" cy="1528009"/>
      </dsp:txXfrm>
    </dsp:sp>
    <dsp:sp modelId="{3436E70D-3701-4E7C-8087-A647A5138D98}">
      <dsp:nvSpPr>
        <dsp:cNvPr id="0" name=""/>
        <dsp:cNvSpPr/>
      </dsp:nvSpPr>
      <dsp:spPr>
        <a:xfrm>
          <a:off x="3251199" y="3698697"/>
          <a:ext cx="4876800" cy="169333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1">
                <a:tint val="96000"/>
                <a:lumMod val="102000"/>
              </a:schemeClr>
            </a:gs>
            <a:gs pos="100000">
              <a:schemeClr val="accent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700" kern="1200" dirty="0"/>
            <a:t>Drug history – heroin, </a:t>
          </a:r>
          <a:r>
            <a:rPr lang="en-IN" sz="2700" kern="1200" dirty="0" err="1"/>
            <a:t>ectasy</a:t>
          </a:r>
          <a:r>
            <a:rPr lang="en-IN" sz="2700" kern="1200" dirty="0"/>
            <a:t>, analgesics</a:t>
          </a:r>
        </a:p>
      </dsp:txBody>
      <dsp:txXfrm>
        <a:off x="3251199" y="3910364"/>
        <a:ext cx="4241800" cy="1269999"/>
      </dsp:txXfrm>
    </dsp:sp>
    <dsp:sp modelId="{4C23CCDF-6723-4DF0-B135-343738406CBF}">
      <dsp:nvSpPr>
        <dsp:cNvPr id="0" name=""/>
        <dsp:cNvSpPr/>
      </dsp:nvSpPr>
      <dsp:spPr>
        <a:xfrm>
          <a:off x="0" y="3725333"/>
          <a:ext cx="3251200" cy="1693333"/>
        </a:xfrm>
        <a:prstGeom prst="roundRect">
          <a:avLst/>
        </a:prstGeom>
        <a:gradFill rotWithShape="1">
          <a:gsLst>
            <a:gs pos="0">
              <a:schemeClr val="dk1">
                <a:tint val="96000"/>
                <a:lumMod val="102000"/>
              </a:schemeClr>
            </a:gs>
            <a:gs pos="100000">
              <a:schemeClr val="dk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335280" tIns="167640" rIns="335280" bIns="167640" numCol="1" spcCol="1270" anchor="ctr" anchorCtr="0">
          <a:noAutofit/>
          <a:sp3d extrusionH="57150">
            <a:bevelT h="25400" prst="softRound"/>
          </a:sp3d>
        </a:bodyPr>
        <a:lstStyle/>
        <a:p>
          <a:pPr marL="0" lvl="0" indent="0" algn="ctr" defTabSz="3911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800" kern="1200" dirty="0">
              <a:solidFill>
                <a:srgbClr val="00B0F0"/>
              </a:solidFill>
            </a:rPr>
            <a:t>?</a:t>
          </a:r>
          <a:endParaRPr lang="en-IN" sz="8800" kern="1200" dirty="0">
            <a:solidFill>
              <a:srgbClr val="00B0F0"/>
            </a:solidFill>
          </a:endParaRPr>
        </a:p>
      </dsp:txBody>
      <dsp:txXfrm>
        <a:off x="82662" y="3807995"/>
        <a:ext cx="3085876" cy="152800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86D556-5070-4E19-920D-19F62C06ED6F}">
      <dsp:nvSpPr>
        <dsp:cNvPr id="0" name=""/>
        <dsp:cNvSpPr/>
      </dsp:nvSpPr>
      <dsp:spPr>
        <a:xfrm>
          <a:off x="3251199" y="0"/>
          <a:ext cx="4876800" cy="169333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1">
                <a:tint val="96000"/>
                <a:lumMod val="102000"/>
              </a:schemeClr>
            </a:gs>
            <a:gs pos="100000">
              <a:schemeClr val="accent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700" kern="1200" dirty="0"/>
            <a:t>Elderly presenting as Nephrotic syndrome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700" kern="1200" dirty="0"/>
            <a:t>Male predominance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700" kern="1200" dirty="0"/>
            <a:t>Renal vein Thrombosis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1700" kern="1200" dirty="0"/>
        </a:p>
      </dsp:txBody>
      <dsp:txXfrm>
        <a:off x="3251199" y="211667"/>
        <a:ext cx="4241800" cy="1269999"/>
      </dsp:txXfrm>
    </dsp:sp>
    <dsp:sp modelId="{BF95B169-8D15-4C35-A539-1BEA13082EAF}">
      <dsp:nvSpPr>
        <dsp:cNvPr id="0" name=""/>
        <dsp:cNvSpPr/>
      </dsp:nvSpPr>
      <dsp:spPr>
        <a:xfrm>
          <a:off x="0" y="0"/>
          <a:ext cx="3251200" cy="1693333"/>
        </a:xfrm>
        <a:prstGeom prst="roundRect">
          <a:avLst/>
        </a:prstGeom>
        <a:gradFill rotWithShape="1">
          <a:gsLst>
            <a:gs pos="0">
              <a:schemeClr val="dk1">
                <a:tint val="96000"/>
                <a:lumMod val="102000"/>
              </a:schemeClr>
            </a:gs>
            <a:gs pos="100000">
              <a:schemeClr val="dk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500" kern="1200"/>
        </a:p>
      </dsp:txBody>
      <dsp:txXfrm>
        <a:off x="82662" y="82662"/>
        <a:ext cx="3085876" cy="1528009"/>
      </dsp:txXfrm>
    </dsp:sp>
    <dsp:sp modelId="{CCF367B4-FA45-4466-B364-F7746367F419}">
      <dsp:nvSpPr>
        <dsp:cNvPr id="0" name=""/>
        <dsp:cNvSpPr/>
      </dsp:nvSpPr>
      <dsp:spPr>
        <a:xfrm>
          <a:off x="3251199" y="1862666"/>
          <a:ext cx="4876800" cy="169333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dk1">
                <a:tint val="60000"/>
                <a:lumMod val="104000"/>
              </a:schemeClr>
            </a:gs>
            <a:gs pos="100000">
              <a:schemeClr val="dk1"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tint val="60000"/>
            </a:schemeClr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700" kern="1200" dirty="0"/>
            <a:t>Renal impairment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1700" kern="1200"/>
        </a:p>
      </dsp:txBody>
      <dsp:txXfrm>
        <a:off x="3251199" y="2074333"/>
        <a:ext cx="4241800" cy="1269999"/>
      </dsp:txXfrm>
    </dsp:sp>
    <dsp:sp modelId="{C412E90A-D6B3-48D0-8460-A6EF2BC23B06}">
      <dsp:nvSpPr>
        <dsp:cNvPr id="0" name=""/>
        <dsp:cNvSpPr/>
      </dsp:nvSpPr>
      <dsp:spPr>
        <a:xfrm>
          <a:off x="0" y="1862666"/>
          <a:ext cx="3251200" cy="1693333"/>
        </a:xfrm>
        <a:prstGeom prst="roundRect">
          <a:avLst/>
        </a:prstGeom>
        <a:gradFill rotWithShape="1">
          <a:gsLst>
            <a:gs pos="0">
              <a:schemeClr val="dk1">
                <a:tint val="96000"/>
                <a:lumMod val="102000"/>
              </a:schemeClr>
            </a:gs>
            <a:gs pos="100000">
              <a:schemeClr val="dk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500" kern="1200"/>
        </a:p>
      </dsp:txBody>
      <dsp:txXfrm>
        <a:off x="82662" y="1945328"/>
        <a:ext cx="3085876" cy="1528009"/>
      </dsp:txXfrm>
    </dsp:sp>
    <dsp:sp modelId="{3436E70D-3701-4E7C-8087-A647A5138D98}">
      <dsp:nvSpPr>
        <dsp:cNvPr id="0" name=""/>
        <dsp:cNvSpPr/>
      </dsp:nvSpPr>
      <dsp:spPr>
        <a:xfrm>
          <a:off x="3251199" y="3698697"/>
          <a:ext cx="4876800" cy="169333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1">
                <a:tint val="96000"/>
                <a:lumMod val="102000"/>
              </a:schemeClr>
            </a:gs>
            <a:gs pos="100000">
              <a:schemeClr val="accent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700" kern="1200" dirty="0"/>
            <a:t>Drug history-NSAIDs, D-penicillamine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700" kern="1200" dirty="0"/>
            <a:t>Autoantibodies to PLA2R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700" kern="1200" dirty="0"/>
            <a:t>Malignancy workup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700" kern="1200" dirty="0"/>
            <a:t>Compliment levels C3, C4</a:t>
          </a:r>
        </a:p>
      </dsp:txBody>
      <dsp:txXfrm>
        <a:off x="3251199" y="3910364"/>
        <a:ext cx="4241800" cy="1269999"/>
      </dsp:txXfrm>
    </dsp:sp>
    <dsp:sp modelId="{4C23CCDF-6723-4DF0-B135-343738406CBF}">
      <dsp:nvSpPr>
        <dsp:cNvPr id="0" name=""/>
        <dsp:cNvSpPr/>
      </dsp:nvSpPr>
      <dsp:spPr>
        <a:xfrm>
          <a:off x="0" y="3725333"/>
          <a:ext cx="3251200" cy="1693333"/>
        </a:xfrm>
        <a:prstGeom prst="roundRect">
          <a:avLst/>
        </a:prstGeom>
        <a:gradFill rotWithShape="1">
          <a:gsLst>
            <a:gs pos="0">
              <a:schemeClr val="dk1">
                <a:tint val="96000"/>
                <a:lumMod val="102000"/>
              </a:schemeClr>
            </a:gs>
            <a:gs pos="100000">
              <a:schemeClr val="dk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335280" tIns="167640" rIns="335280" bIns="167640" numCol="1" spcCol="1270" anchor="ctr" anchorCtr="0">
          <a:noAutofit/>
          <a:sp3d extrusionH="57150">
            <a:bevelT h="25400" prst="softRound"/>
          </a:sp3d>
        </a:bodyPr>
        <a:lstStyle/>
        <a:p>
          <a:pPr marL="0" lvl="0" indent="0" algn="ctr" defTabSz="3911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800" kern="1200" dirty="0">
              <a:solidFill>
                <a:srgbClr val="00B0F0"/>
              </a:solidFill>
            </a:rPr>
            <a:t>?</a:t>
          </a:r>
          <a:endParaRPr lang="en-IN" sz="8800" kern="1200" dirty="0">
            <a:solidFill>
              <a:srgbClr val="00B0F0"/>
            </a:solidFill>
          </a:endParaRPr>
        </a:p>
      </dsp:txBody>
      <dsp:txXfrm>
        <a:off x="82662" y="3807995"/>
        <a:ext cx="3085876" cy="152800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F367B4-FA45-4466-B364-F7746367F419}">
      <dsp:nvSpPr>
        <dsp:cNvPr id="0" name=""/>
        <dsp:cNvSpPr/>
      </dsp:nvSpPr>
      <dsp:spPr>
        <a:xfrm>
          <a:off x="3119415" y="0"/>
          <a:ext cx="4679124" cy="2542876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dk1">
                <a:tint val="60000"/>
                <a:lumMod val="104000"/>
              </a:schemeClr>
            </a:gs>
            <a:gs pos="100000">
              <a:schemeClr val="dk1"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tint val="60000"/>
            </a:schemeClr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400" kern="1200" dirty="0"/>
            <a:t>Not a k/c/o DM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400" kern="1200" dirty="0"/>
            <a:t>Euglycemic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2400" kern="1200" dirty="0"/>
        </a:p>
      </dsp:txBody>
      <dsp:txXfrm>
        <a:off x="3119415" y="317860"/>
        <a:ext cx="3725546" cy="1907157"/>
      </dsp:txXfrm>
    </dsp:sp>
    <dsp:sp modelId="{C412E90A-D6B3-48D0-8460-A6EF2BC23B06}">
      <dsp:nvSpPr>
        <dsp:cNvPr id="0" name=""/>
        <dsp:cNvSpPr/>
      </dsp:nvSpPr>
      <dsp:spPr>
        <a:xfrm>
          <a:off x="0" y="0"/>
          <a:ext cx="3119416" cy="2542876"/>
        </a:xfrm>
        <a:prstGeom prst="roundRect">
          <a:avLst/>
        </a:prstGeom>
        <a:gradFill rotWithShape="1">
          <a:gsLst>
            <a:gs pos="0">
              <a:schemeClr val="dk1">
                <a:tint val="96000"/>
                <a:lumMod val="102000"/>
              </a:schemeClr>
            </a:gs>
            <a:gs pos="100000">
              <a:schemeClr val="dk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500" kern="1200"/>
        </a:p>
      </dsp:txBody>
      <dsp:txXfrm>
        <a:off x="124133" y="124133"/>
        <a:ext cx="2871150" cy="22946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76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28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288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233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597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291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59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12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99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8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13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10/31/2022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33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58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75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93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7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D0D92BC-42A9-434B-8530-ADBF4485E407}" type="datetimeFigureOut">
              <a:rPr lang="en-US" smtClean="0"/>
              <a:pPr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11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  <p:sldLayoutId id="2147484172" r:id="rId6"/>
    <p:sldLayoutId id="2147484173" r:id="rId7"/>
    <p:sldLayoutId id="2147484174" r:id="rId8"/>
    <p:sldLayoutId id="2147484175" r:id="rId9"/>
    <p:sldLayoutId id="2147484176" r:id="rId10"/>
    <p:sldLayoutId id="2147484177" r:id="rId11"/>
    <p:sldLayoutId id="2147484178" r:id="rId12"/>
    <p:sldLayoutId id="2147484179" r:id="rId13"/>
    <p:sldLayoutId id="2147484180" r:id="rId14"/>
    <p:sldLayoutId id="2147484181" r:id="rId15"/>
    <p:sldLayoutId id="2147484182" r:id="rId16"/>
    <p:sldLayoutId id="214748418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9FE48-67C2-D8C8-A0CF-09F76186A0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1380068"/>
            <a:ext cx="8807879" cy="1481665"/>
          </a:xfrm>
        </p:spPr>
        <p:txBody>
          <a:bodyPr/>
          <a:lstStyle/>
          <a:p>
            <a:r>
              <a:rPr lang="en-US" dirty="0"/>
              <a:t>CPC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C0633-521D-FB3C-5A8B-878B81103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7" y="3000652"/>
            <a:ext cx="6998961" cy="310718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V MU</a:t>
            </a:r>
          </a:p>
          <a:p>
            <a:pPr algn="l"/>
            <a:r>
              <a:rPr lang="en-US" sz="1800" dirty="0"/>
              <a:t>CHIEF 		  	 : PROF. DR. K. SENTHIL MD.,</a:t>
            </a:r>
          </a:p>
          <a:p>
            <a:pPr algn="l"/>
            <a:r>
              <a:rPr lang="en-US" sz="1800" dirty="0"/>
              <a:t>ASSOCIATE PROF    : DR. K. MURALIDHARAN MD.,</a:t>
            </a:r>
          </a:p>
          <a:p>
            <a:pPr algn="l"/>
            <a:r>
              <a:rPr lang="en-US" sz="1800" dirty="0"/>
              <a:t>ASSISTANT PROF     : DR. V. MANIKANDAN MD.,</a:t>
            </a:r>
          </a:p>
          <a:p>
            <a:pPr algn="l"/>
            <a:r>
              <a:rPr lang="en-US" sz="1800" dirty="0"/>
              <a:t>				    DR. S. SARAVANA MADHAV MD.,</a:t>
            </a:r>
          </a:p>
          <a:p>
            <a:pPr algn="l"/>
            <a:r>
              <a:rPr lang="en-US" sz="1800" dirty="0"/>
              <a:t>				    DR. C. VIGNESH MD.,</a:t>
            </a:r>
          </a:p>
          <a:p>
            <a:pPr algn="l"/>
            <a:r>
              <a:rPr lang="en-US" sz="1800" dirty="0"/>
              <a:t>PRESENTOR 		  : DR. M. VINAY NAIK </a:t>
            </a: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3718317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3189437-CC22-D861-1BE3-221542E2F4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392308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FC7B2AC-9A01-A365-D3CD-D3140B8779B4}"/>
              </a:ext>
            </a:extLst>
          </p:cNvPr>
          <p:cNvSpPr/>
          <p:nvPr/>
        </p:nvSpPr>
        <p:spPr>
          <a:xfrm>
            <a:off x="9268287" y="1518082"/>
            <a:ext cx="2405849" cy="208625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Chronic onset  Normotensive </a:t>
            </a:r>
          </a:p>
          <a:p>
            <a:pPr algn="ctr"/>
            <a:r>
              <a:rPr lang="en-US" dirty="0"/>
              <a:t>No hematuria</a:t>
            </a:r>
          </a:p>
          <a:p>
            <a:pPr algn="ctr"/>
            <a:r>
              <a:rPr lang="en-US" dirty="0"/>
              <a:t>Massive proteinuria </a:t>
            </a:r>
            <a:endParaRPr lang="en-IN" dirty="0"/>
          </a:p>
        </p:txBody>
      </p:sp>
      <p:sp>
        <p:nvSpPr>
          <p:cNvPr id="4" name="Multiplication Sign 3">
            <a:extLst>
              <a:ext uri="{FF2B5EF4-FFF2-40B4-BE49-F238E27FC236}">
                <a16:creationId xmlns:a16="http://schemas.microsoft.com/office/drawing/2014/main" id="{30C88CE4-B96D-3BA4-7CDC-078000E48707}"/>
              </a:ext>
            </a:extLst>
          </p:cNvPr>
          <p:cNvSpPr/>
          <p:nvPr/>
        </p:nvSpPr>
        <p:spPr>
          <a:xfrm>
            <a:off x="6284897" y="-195309"/>
            <a:ext cx="2405850" cy="3124940"/>
          </a:xfrm>
          <a:prstGeom prst="mathMultiply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tint val="66000"/>
                  <a:satMod val="160000"/>
                </a:schemeClr>
              </a:gs>
              <a:gs pos="50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396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FE46E-3AE1-3B4F-F2E1-DB685223D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HYPERCOAGULABLE STATES</a:t>
            </a:r>
            <a:endParaRPr lang="en-IN" b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59C6C7-1A49-C052-6358-842213CA98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INHERITED </a:t>
            </a:r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7C5C0E-CF91-E92C-9D29-95C832524F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Protein C , S deficiency</a:t>
            </a:r>
          </a:p>
          <a:p>
            <a:r>
              <a:rPr lang="en-US" dirty="0"/>
              <a:t>Factor V </a:t>
            </a:r>
            <a:r>
              <a:rPr lang="en-US" dirty="0" err="1"/>
              <a:t>leiden</a:t>
            </a:r>
            <a:r>
              <a:rPr lang="en-US" dirty="0"/>
              <a:t> mutation</a:t>
            </a:r>
          </a:p>
          <a:p>
            <a:r>
              <a:rPr lang="en-US" dirty="0"/>
              <a:t>Anti thrombin deficiency</a:t>
            </a:r>
            <a:endParaRPr lang="en-IN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B454174-B090-B3F6-1ED3-54DB1185FA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ACQUIRED</a:t>
            </a:r>
            <a:endParaRPr lang="en-IN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4223810-5A45-10CC-68D0-4FAE97EA589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CLD</a:t>
            </a:r>
          </a:p>
          <a:p>
            <a:r>
              <a:rPr lang="en-US" dirty="0"/>
              <a:t>Nephrotic syndrome</a:t>
            </a:r>
          </a:p>
          <a:p>
            <a:r>
              <a:rPr lang="en-US" dirty="0"/>
              <a:t>IBD</a:t>
            </a:r>
          </a:p>
          <a:p>
            <a:r>
              <a:rPr lang="en-US" dirty="0"/>
              <a:t>Malignancy (lung, pancreas, GI, renal)</a:t>
            </a:r>
          </a:p>
          <a:p>
            <a:r>
              <a:rPr lang="en-US" dirty="0"/>
              <a:t>Myeloproliferative neoplasms </a:t>
            </a:r>
            <a:endParaRPr lang="en-IN" dirty="0"/>
          </a:p>
        </p:txBody>
      </p:sp>
      <p:sp>
        <p:nvSpPr>
          <p:cNvPr id="8" name="&quot;Not Allowed&quot; Symbol 7">
            <a:extLst>
              <a:ext uri="{FF2B5EF4-FFF2-40B4-BE49-F238E27FC236}">
                <a16:creationId xmlns:a16="http://schemas.microsoft.com/office/drawing/2014/main" id="{4B04DA63-35C2-05CB-D8FB-46087B9BFBB2}"/>
              </a:ext>
            </a:extLst>
          </p:cNvPr>
          <p:cNvSpPr/>
          <p:nvPr/>
        </p:nvSpPr>
        <p:spPr>
          <a:xfrm>
            <a:off x="2015231" y="3234795"/>
            <a:ext cx="2077375" cy="1834355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41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44722-683A-FC49-4088-6B97B6111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RENAL VEIN THROMBOSIS</a:t>
            </a:r>
            <a:endParaRPr lang="en-IN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DAEC93-FE07-E47E-0888-BAA067699F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ACUTE RVT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CA42DC-476C-2EF1-6D43-3847F315ACF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Dramatic presentation</a:t>
            </a:r>
          </a:p>
          <a:p>
            <a:r>
              <a:rPr lang="en-US" dirty="0"/>
              <a:t>Causes</a:t>
            </a:r>
          </a:p>
          <a:p>
            <a:pPr lvl="1"/>
            <a:r>
              <a:rPr lang="en-US" dirty="0"/>
              <a:t>Trauma</a:t>
            </a:r>
          </a:p>
          <a:p>
            <a:pPr lvl="1"/>
            <a:r>
              <a:rPr lang="en-US" dirty="0"/>
              <a:t>Severe dehydration</a:t>
            </a:r>
          </a:p>
          <a:p>
            <a:pPr lvl="1"/>
            <a:r>
              <a:rPr lang="en-US" dirty="0"/>
              <a:t>Hypercoagulable state </a:t>
            </a:r>
          </a:p>
          <a:p>
            <a:r>
              <a:rPr lang="en-US" dirty="0"/>
              <a:t>Present as hematuria, flank pain and AKI</a:t>
            </a:r>
          </a:p>
          <a:p>
            <a:r>
              <a:rPr lang="en-US" dirty="0"/>
              <a:t>Enlarged kidney 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6A41E6-7370-40AA-FF84-7BAEDA4968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CHRONIC RVT</a:t>
            </a:r>
            <a:endParaRPr lang="en-IN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545304-1AD2-B62C-F4F6-49FB374421D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Insidious onset</a:t>
            </a:r>
          </a:p>
          <a:p>
            <a:r>
              <a:rPr lang="en-US" dirty="0"/>
              <a:t>Mostly asymptomatic</a:t>
            </a:r>
          </a:p>
          <a:p>
            <a:r>
              <a:rPr lang="en-US" dirty="0"/>
              <a:t>Usually seen in </a:t>
            </a:r>
            <a:r>
              <a:rPr lang="en-US" b="1" dirty="0"/>
              <a:t>nephrotic syndrome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13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771BE32-1C42-3F90-FA36-9DF36ACA27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798464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5540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A450C-82FB-D1B6-B791-796B53DFE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NEPHROTIC SYNDROME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2A33C-1809-DF01-2DBA-9724DE5D6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MINIMAL CHANGE DISEASE</a:t>
            </a:r>
          </a:p>
          <a:p>
            <a:r>
              <a:rPr lang="en-US" dirty="0"/>
              <a:t>FOCAL SEGMENTAL GLOMERULOSCLEROSIS</a:t>
            </a:r>
          </a:p>
          <a:p>
            <a:r>
              <a:rPr lang="en-US" dirty="0"/>
              <a:t>MEMBRANOUS GLOMERULONEPHRITIS</a:t>
            </a:r>
          </a:p>
          <a:p>
            <a:r>
              <a:rPr lang="en-US" dirty="0"/>
              <a:t>DIABETIC NEPHROPATHY</a:t>
            </a:r>
          </a:p>
          <a:p>
            <a:r>
              <a:rPr lang="en-US" dirty="0"/>
              <a:t>AMYLOIDOSIS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4123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3802604-ECFD-3B8A-D03C-06F7D5B962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2711723"/>
              </p:ext>
            </p:extLst>
          </p:nvPr>
        </p:nvGraphicFramePr>
        <p:xfrm>
          <a:off x="2032000" y="127895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lus Sign 4">
            <a:extLst>
              <a:ext uri="{FF2B5EF4-FFF2-40B4-BE49-F238E27FC236}">
                <a16:creationId xmlns:a16="http://schemas.microsoft.com/office/drawing/2014/main" id="{6CF7132E-C1B1-D542-906D-038E7299ADC4}"/>
              </a:ext>
            </a:extLst>
          </p:cNvPr>
          <p:cNvSpPr/>
          <p:nvPr/>
        </p:nvSpPr>
        <p:spPr>
          <a:xfrm>
            <a:off x="3187083" y="1739755"/>
            <a:ext cx="896644" cy="958788"/>
          </a:xfrm>
          <a:prstGeom prst="mathPlus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Minus Sign 5">
            <a:extLst>
              <a:ext uri="{FF2B5EF4-FFF2-40B4-BE49-F238E27FC236}">
                <a16:creationId xmlns:a16="http://schemas.microsoft.com/office/drawing/2014/main" id="{B5CD0158-A692-A37D-9A2D-32AEF113FF50}"/>
              </a:ext>
            </a:extLst>
          </p:cNvPr>
          <p:cNvSpPr/>
          <p:nvPr/>
        </p:nvSpPr>
        <p:spPr>
          <a:xfrm>
            <a:off x="3107183" y="3736387"/>
            <a:ext cx="1056443" cy="503809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0F98EB9-600B-8B86-7525-BFF49B65F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355" y="47840"/>
            <a:ext cx="9932372" cy="958788"/>
          </a:xfrm>
        </p:spPr>
        <p:txBody>
          <a:bodyPr/>
          <a:lstStyle/>
          <a:p>
            <a:r>
              <a:rPr lang="en-US" b="1" dirty="0"/>
              <a:t>MINIMAL CHANGE DISEASE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616053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3802604-ECFD-3B8A-D03C-06F7D5B962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2439389"/>
              </p:ext>
            </p:extLst>
          </p:nvPr>
        </p:nvGraphicFramePr>
        <p:xfrm>
          <a:off x="2032000" y="127895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lus Sign 4">
            <a:extLst>
              <a:ext uri="{FF2B5EF4-FFF2-40B4-BE49-F238E27FC236}">
                <a16:creationId xmlns:a16="http://schemas.microsoft.com/office/drawing/2014/main" id="{6CF7132E-C1B1-D542-906D-038E7299ADC4}"/>
              </a:ext>
            </a:extLst>
          </p:cNvPr>
          <p:cNvSpPr/>
          <p:nvPr/>
        </p:nvSpPr>
        <p:spPr>
          <a:xfrm>
            <a:off x="3187083" y="1739755"/>
            <a:ext cx="896644" cy="958788"/>
          </a:xfrm>
          <a:prstGeom prst="mathPlus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Minus Sign 5">
            <a:extLst>
              <a:ext uri="{FF2B5EF4-FFF2-40B4-BE49-F238E27FC236}">
                <a16:creationId xmlns:a16="http://schemas.microsoft.com/office/drawing/2014/main" id="{B5CD0158-A692-A37D-9A2D-32AEF113FF50}"/>
              </a:ext>
            </a:extLst>
          </p:cNvPr>
          <p:cNvSpPr/>
          <p:nvPr/>
        </p:nvSpPr>
        <p:spPr>
          <a:xfrm>
            <a:off x="3107183" y="3736387"/>
            <a:ext cx="1056443" cy="503809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0F98EB9-600B-8B86-7525-BFF49B65F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355" y="47840"/>
            <a:ext cx="9932372" cy="958788"/>
          </a:xfrm>
        </p:spPr>
        <p:txBody>
          <a:bodyPr/>
          <a:lstStyle/>
          <a:p>
            <a:r>
              <a:rPr lang="en-IN" b="1" dirty="0"/>
              <a:t>FSGS</a:t>
            </a:r>
          </a:p>
        </p:txBody>
      </p:sp>
    </p:spTree>
    <p:extLst>
      <p:ext uri="{BB962C8B-B14F-4D97-AF65-F5344CB8AC3E}">
        <p14:creationId xmlns:p14="http://schemas.microsoft.com/office/powerpoint/2010/main" val="2897332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3802604-ECFD-3B8A-D03C-06F7D5B962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1626265"/>
              </p:ext>
            </p:extLst>
          </p:nvPr>
        </p:nvGraphicFramePr>
        <p:xfrm>
          <a:off x="2032000" y="127895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lus Sign 4">
            <a:extLst>
              <a:ext uri="{FF2B5EF4-FFF2-40B4-BE49-F238E27FC236}">
                <a16:creationId xmlns:a16="http://schemas.microsoft.com/office/drawing/2014/main" id="{6CF7132E-C1B1-D542-906D-038E7299ADC4}"/>
              </a:ext>
            </a:extLst>
          </p:cNvPr>
          <p:cNvSpPr/>
          <p:nvPr/>
        </p:nvSpPr>
        <p:spPr>
          <a:xfrm>
            <a:off x="3187083" y="1739755"/>
            <a:ext cx="896644" cy="958788"/>
          </a:xfrm>
          <a:prstGeom prst="mathPlus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Minus Sign 5">
            <a:extLst>
              <a:ext uri="{FF2B5EF4-FFF2-40B4-BE49-F238E27FC236}">
                <a16:creationId xmlns:a16="http://schemas.microsoft.com/office/drawing/2014/main" id="{B5CD0158-A692-A37D-9A2D-32AEF113FF50}"/>
              </a:ext>
            </a:extLst>
          </p:cNvPr>
          <p:cNvSpPr/>
          <p:nvPr/>
        </p:nvSpPr>
        <p:spPr>
          <a:xfrm>
            <a:off x="3107183" y="3736387"/>
            <a:ext cx="1056443" cy="503809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0F98EB9-600B-8B86-7525-BFF49B65F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355" y="47840"/>
            <a:ext cx="9932372" cy="958788"/>
          </a:xfrm>
        </p:spPr>
        <p:txBody>
          <a:bodyPr/>
          <a:lstStyle/>
          <a:p>
            <a:r>
              <a:rPr lang="en-IN" b="1" dirty="0"/>
              <a:t>MEMBRANOUS NEPHROPATHY</a:t>
            </a:r>
          </a:p>
        </p:txBody>
      </p:sp>
    </p:spTree>
    <p:extLst>
      <p:ext uri="{BB962C8B-B14F-4D97-AF65-F5344CB8AC3E}">
        <p14:creationId xmlns:p14="http://schemas.microsoft.com/office/powerpoint/2010/main" val="4033070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3802604-ECFD-3B8A-D03C-06F7D5B962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8016948"/>
              </p:ext>
            </p:extLst>
          </p:nvPr>
        </p:nvGraphicFramePr>
        <p:xfrm>
          <a:off x="2196730" y="2157562"/>
          <a:ext cx="7798540" cy="2542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Minus Sign 5">
            <a:extLst>
              <a:ext uri="{FF2B5EF4-FFF2-40B4-BE49-F238E27FC236}">
                <a16:creationId xmlns:a16="http://schemas.microsoft.com/office/drawing/2014/main" id="{B5CD0158-A692-A37D-9A2D-32AEF113FF50}"/>
              </a:ext>
            </a:extLst>
          </p:cNvPr>
          <p:cNvSpPr/>
          <p:nvPr/>
        </p:nvSpPr>
        <p:spPr>
          <a:xfrm>
            <a:off x="3151571" y="3177095"/>
            <a:ext cx="1056443" cy="503809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0F98EB9-600B-8B86-7525-BFF49B65F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355" y="47840"/>
            <a:ext cx="9932372" cy="958788"/>
          </a:xfrm>
        </p:spPr>
        <p:txBody>
          <a:bodyPr/>
          <a:lstStyle/>
          <a:p>
            <a:r>
              <a:rPr lang="en-IN" b="1" dirty="0"/>
              <a:t>DIABETIC NEPHROPATHY</a:t>
            </a:r>
          </a:p>
        </p:txBody>
      </p:sp>
    </p:spTree>
    <p:extLst>
      <p:ext uri="{BB962C8B-B14F-4D97-AF65-F5344CB8AC3E}">
        <p14:creationId xmlns:p14="http://schemas.microsoft.com/office/powerpoint/2010/main" val="2061849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3802604-ECFD-3B8A-D03C-06F7D5B962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4356360"/>
              </p:ext>
            </p:extLst>
          </p:nvPr>
        </p:nvGraphicFramePr>
        <p:xfrm>
          <a:off x="2032000" y="127895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lus Sign 4">
            <a:extLst>
              <a:ext uri="{FF2B5EF4-FFF2-40B4-BE49-F238E27FC236}">
                <a16:creationId xmlns:a16="http://schemas.microsoft.com/office/drawing/2014/main" id="{6CF7132E-C1B1-D542-906D-038E7299ADC4}"/>
              </a:ext>
            </a:extLst>
          </p:cNvPr>
          <p:cNvSpPr/>
          <p:nvPr/>
        </p:nvSpPr>
        <p:spPr>
          <a:xfrm>
            <a:off x="3187083" y="1739755"/>
            <a:ext cx="896644" cy="958788"/>
          </a:xfrm>
          <a:prstGeom prst="mathPlus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Minus Sign 5">
            <a:extLst>
              <a:ext uri="{FF2B5EF4-FFF2-40B4-BE49-F238E27FC236}">
                <a16:creationId xmlns:a16="http://schemas.microsoft.com/office/drawing/2014/main" id="{B5CD0158-A692-A37D-9A2D-32AEF113FF50}"/>
              </a:ext>
            </a:extLst>
          </p:cNvPr>
          <p:cNvSpPr/>
          <p:nvPr/>
        </p:nvSpPr>
        <p:spPr>
          <a:xfrm>
            <a:off x="3107183" y="3736387"/>
            <a:ext cx="1056443" cy="503809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0F98EB9-600B-8B86-7525-BFF49B65F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355" y="47840"/>
            <a:ext cx="9932372" cy="958788"/>
          </a:xfrm>
        </p:spPr>
        <p:txBody>
          <a:bodyPr/>
          <a:lstStyle/>
          <a:p>
            <a:r>
              <a:rPr lang="en-IN" b="1" dirty="0"/>
              <a:t>AMYLOIDOSIS</a:t>
            </a:r>
          </a:p>
        </p:txBody>
      </p:sp>
    </p:spTree>
    <p:extLst>
      <p:ext uri="{BB962C8B-B14F-4D97-AF65-F5344CB8AC3E}">
        <p14:creationId xmlns:p14="http://schemas.microsoft.com/office/powerpoint/2010/main" val="2862001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F3D5D-E0D6-F809-A020-3BC06B96F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  <a:r>
              <a:rPr lang="en-IN" b="1" dirty="0"/>
              <a:t>CASE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E3D29-1CB2-C9A5-4DD7-5F6BD2EB9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/>
              <a:t> 60 years old male</a:t>
            </a:r>
          </a:p>
          <a:p>
            <a:r>
              <a:rPr lang="en-IN" dirty="0">
                <a:solidFill>
                  <a:schemeClr val="accent1"/>
                </a:solidFill>
              </a:rPr>
              <a:t> Volume overload state</a:t>
            </a:r>
          </a:p>
          <a:p>
            <a:pPr lvl="1"/>
            <a:r>
              <a:rPr lang="en-IN" dirty="0"/>
              <a:t>Abdominal distension </a:t>
            </a:r>
          </a:p>
          <a:p>
            <a:pPr lvl="1"/>
            <a:r>
              <a:rPr lang="en-IN" dirty="0"/>
              <a:t>Leg swelling</a:t>
            </a:r>
          </a:p>
          <a:p>
            <a:pPr lvl="1"/>
            <a:r>
              <a:rPr lang="en-IN" dirty="0"/>
              <a:t>Facial puffiness</a:t>
            </a:r>
          </a:p>
          <a:p>
            <a:r>
              <a:rPr lang="en-IN" dirty="0"/>
              <a:t>Reduced urine output</a:t>
            </a:r>
          </a:p>
          <a:p>
            <a:r>
              <a:rPr lang="en-IN" dirty="0"/>
              <a:t>H/o </a:t>
            </a:r>
            <a:r>
              <a:rPr lang="en-IN" dirty="0" err="1"/>
              <a:t>Orthopnea</a:t>
            </a:r>
            <a:r>
              <a:rPr lang="en-IN" dirty="0"/>
              <a:t> +</a:t>
            </a:r>
          </a:p>
          <a:p>
            <a:r>
              <a:rPr lang="en-IN" dirty="0"/>
              <a:t>H/o Hoarseness of voice</a:t>
            </a:r>
          </a:p>
          <a:p>
            <a:r>
              <a:rPr lang="en-IN" dirty="0"/>
              <a:t>H/o Loss of Appetite</a:t>
            </a:r>
          </a:p>
        </p:txBody>
      </p:sp>
    </p:spTree>
    <p:extLst>
      <p:ext uri="{BB962C8B-B14F-4D97-AF65-F5344CB8AC3E}">
        <p14:creationId xmlns:p14="http://schemas.microsoft.com/office/powerpoint/2010/main" val="20300449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A450C-82FB-D1B6-B791-796B53DFE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2A33C-1809-DF01-2DBA-9724DE5D623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MINIMAL CHANGE DISEASE</a:t>
            </a:r>
          </a:p>
          <a:p>
            <a:r>
              <a:rPr lang="en-US" dirty="0"/>
              <a:t>FOCAL SEGMENTAL GLOMERULOSCLEROSIS</a:t>
            </a:r>
          </a:p>
          <a:p>
            <a:r>
              <a:rPr lang="en-US" dirty="0"/>
              <a:t>MEMBRANOUS GLOMERULONEPHRITIS</a:t>
            </a:r>
          </a:p>
          <a:p>
            <a:r>
              <a:rPr lang="en-US" dirty="0"/>
              <a:t>DIABETIC NEPHROPATHY</a:t>
            </a:r>
          </a:p>
          <a:p>
            <a:r>
              <a:rPr lang="en-US" dirty="0"/>
              <a:t>AMYLOIDOSIS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01D557-AF49-B849-7B7E-1E4D38CAE8F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/>
              <a:t>COMMON IN CHILDREN </a:t>
            </a:r>
          </a:p>
          <a:p>
            <a:r>
              <a:rPr lang="en-IN" dirty="0"/>
              <a:t>MOSTLY PRESENT AS HEMATURIA AND HTN</a:t>
            </a:r>
          </a:p>
          <a:p>
            <a:r>
              <a:rPr lang="en-IN" b="1" dirty="0"/>
              <a:t>CAN PRESENT WITH RVT</a:t>
            </a:r>
          </a:p>
          <a:p>
            <a:r>
              <a:rPr lang="en-IN" dirty="0"/>
              <a:t>NO H/O DM</a:t>
            </a:r>
          </a:p>
          <a:p>
            <a:r>
              <a:rPr lang="en-IN" dirty="0"/>
              <a:t>UNLIKELY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8403D57-2D8A-3D99-81EE-1A0845A3651A}"/>
              </a:ext>
            </a:extLst>
          </p:cNvPr>
          <p:cNvCxnSpPr/>
          <p:nvPr/>
        </p:nvCxnSpPr>
        <p:spPr>
          <a:xfrm>
            <a:off x="1775534" y="3429000"/>
            <a:ext cx="4603833" cy="0"/>
          </a:xfrm>
          <a:prstGeom prst="line">
            <a:avLst/>
          </a:prstGeom>
          <a:ln w="2857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16F5EEF-8E90-7C1E-C7BE-13B5829B117B}"/>
              </a:ext>
            </a:extLst>
          </p:cNvPr>
          <p:cNvCxnSpPr/>
          <p:nvPr/>
        </p:nvCxnSpPr>
        <p:spPr>
          <a:xfrm>
            <a:off x="1775534" y="3838852"/>
            <a:ext cx="4603833" cy="0"/>
          </a:xfrm>
          <a:prstGeom prst="line">
            <a:avLst/>
          </a:prstGeom>
          <a:ln w="2857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5834A72-F401-3DEA-F209-CBD2D236AB93}"/>
              </a:ext>
            </a:extLst>
          </p:cNvPr>
          <p:cNvCxnSpPr/>
          <p:nvPr/>
        </p:nvCxnSpPr>
        <p:spPr>
          <a:xfrm>
            <a:off x="1775534" y="4665956"/>
            <a:ext cx="4603833" cy="0"/>
          </a:xfrm>
          <a:prstGeom prst="line">
            <a:avLst/>
          </a:prstGeom>
          <a:ln w="2857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D162E4A-216C-897C-7990-E2002029AEE0}"/>
              </a:ext>
            </a:extLst>
          </p:cNvPr>
          <p:cNvCxnSpPr/>
          <p:nvPr/>
        </p:nvCxnSpPr>
        <p:spPr>
          <a:xfrm>
            <a:off x="1775534" y="5049174"/>
            <a:ext cx="4603833" cy="0"/>
          </a:xfrm>
          <a:prstGeom prst="line">
            <a:avLst/>
          </a:prstGeom>
          <a:ln w="2857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31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51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E7A1C-97A4-2784-0423-2DA5C6C34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MEMBRANOUS NEPHROPATHY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9D716-5EC9-EBA3-7B02-9A00813E0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MN patients with proteinuria &gt; 10 </a:t>
            </a:r>
            <a:r>
              <a:rPr lang="en-US" dirty="0" err="1"/>
              <a:t>gms</a:t>
            </a:r>
            <a:r>
              <a:rPr lang="en-US" dirty="0"/>
              <a:t>/day or serum albumin &lt; 2gm/dL are at </a:t>
            </a:r>
            <a:r>
              <a:rPr lang="en-US" dirty="0">
                <a:solidFill>
                  <a:schemeClr val="accent1"/>
                </a:solidFill>
              </a:rPr>
              <a:t>increased risk of B/L RVT</a:t>
            </a:r>
          </a:p>
          <a:p>
            <a:endParaRPr lang="en-US" dirty="0"/>
          </a:p>
          <a:p>
            <a:r>
              <a:rPr lang="en-US" dirty="0"/>
              <a:t>Chronic B/L RVT might be a cause of </a:t>
            </a:r>
            <a:r>
              <a:rPr lang="en-US" dirty="0">
                <a:solidFill>
                  <a:schemeClr val="accent1"/>
                </a:solidFill>
              </a:rPr>
              <a:t>rising serum creatinine </a:t>
            </a:r>
            <a:r>
              <a:rPr lang="en-US" dirty="0"/>
              <a:t>or increasing proteinuria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361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D77B3BD-0911-A72B-3F92-52202F9BD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NEPHROTIC SYNDROME</a:t>
            </a:r>
            <a:endParaRPr lang="en-IN" sz="36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DDC2E1-D370-AB31-965E-D6DF6A741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470" y="688247"/>
            <a:ext cx="6240990" cy="5105401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Hoarsness</a:t>
            </a:r>
            <a:r>
              <a:rPr lang="en-US" dirty="0"/>
              <a:t> of voice and loss of appetite </a:t>
            </a:r>
          </a:p>
          <a:p>
            <a:r>
              <a:rPr lang="en-US" dirty="0"/>
              <a:t>Wheeze </a:t>
            </a:r>
          </a:p>
          <a:p>
            <a:r>
              <a:rPr lang="en-US" dirty="0"/>
              <a:t>Proteinuria </a:t>
            </a:r>
          </a:p>
          <a:p>
            <a:r>
              <a:rPr lang="en-US" dirty="0"/>
              <a:t>Hypoalbuminemia</a:t>
            </a:r>
          </a:p>
          <a:p>
            <a:r>
              <a:rPr lang="en-US" dirty="0"/>
              <a:t>Edema </a:t>
            </a:r>
          </a:p>
          <a:p>
            <a:r>
              <a:rPr lang="en-US" dirty="0"/>
              <a:t>Anemia </a:t>
            </a:r>
          </a:p>
          <a:p>
            <a:r>
              <a:rPr lang="en-US" dirty="0"/>
              <a:t>Clubbing </a:t>
            </a:r>
          </a:p>
          <a:p>
            <a:r>
              <a:rPr lang="en-US" dirty="0"/>
              <a:t>Thrombocytosis</a:t>
            </a:r>
          </a:p>
          <a:p>
            <a:r>
              <a:rPr lang="en-US" dirty="0"/>
              <a:t>Renal vein thrombosis</a:t>
            </a:r>
          </a:p>
          <a:p>
            <a:r>
              <a:rPr lang="en-US" dirty="0"/>
              <a:t>CKD</a:t>
            </a:r>
          </a:p>
          <a:p>
            <a:r>
              <a:rPr lang="en-US" dirty="0"/>
              <a:t>CLD</a:t>
            </a:r>
          </a:p>
          <a:p>
            <a:r>
              <a:rPr lang="en-US" dirty="0"/>
              <a:t>Hypothyroidism </a:t>
            </a:r>
          </a:p>
          <a:p>
            <a:r>
              <a:rPr lang="en-US" dirty="0"/>
              <a:t>Mild pericardial effusion</a:t>
            </a:r>
          </a:p>
          <a:p>
            <a:endParaRPr lang="en-IN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34171E-0E38-A710-62DC-CE7687486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411A4B8-5F11-8542-B453-F3DE1273EE83}"/>
              </a:ext>
            </a:extLst>
          </p:cNvPr>
          <p:cNvSpPr/>
          <p:nvPr/>
        </p:nvSpPr>
        <p:spPr>
          <a:xfrm>
            <a:off x="5539667" y="1384917"/>
            <a:ext cx="2139518" cy="1473693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noFill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FD6DBB6-DCB8-AA1D-FCC9-086EF821C734}"/>
              </a:ext>
            </a:extLst>
          </p:cNvPr>
          <p:cNvSpPr/>
          <p:nvPr/>
        </p:nvSpPr>
        <p:spPr>
          <a:xfrm>
            <a:off x="5602810" y="3187084"/>
            <a:ext cx="2475870" cy="1149660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noFill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9844B2B-ADA4-6EE6-3114-F360E65B2830}"/>
              </a:ext>
            </a:extLst>
          </p:cNvPr>
          <p:cNvSpPr/>
          <p:nvPr/>
        </p:nvSpPr>
        <p:spPr>
          <a:xfrm>
            <a:off x="5602810" y="4654117"/>
            <a:ext cx="2671178" cy="818966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noFill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5923142-F95F-8E26-EEFE-3A64F6AC4579}"/>
              </a:ext>
            </a:extLst>
          </p:cNvPr>
          <p:cNvSpPr/>
          <p:nvPr/>
        </p:nvSpPr>
        <p:spPr>
          <a:xfrm>
            <a:off x="9223899" y="5797118"/>
            <a:ext cx="2281561" cy="80786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Alcoholic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B16D6C3-DCCD-B174-4B0A-E2ACDD774124}"/>
              </a:ext>
            </a:extLst>
          </p:cNvPr>
          <p:cNvCxnSpPr>
            <a:cxnSpLocks/>
          </p:cNvCxnSpPr>
          <p:nvPr/>
        </p:nvCxnSpPr>
        <p:spPr>
          <a:xfrm flipV="1">
            <a:off x="6622209" y="2118804"/>
            <a:ext cx="2669220" cy="97173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01853E7-6B6B-550B-5710-FB3BA3EF2988}"/>
              </a:ext>
            </a:extLst>
          </p:cNvPr>
          <p:cNvCxnSpPr>
            <a:cxnSpLocks/>
          </p:cNvCxnSpPr>
          <p:nvPr/>
        </p:nvCxnSpPr>
        <p:spPr>
          <a:xfrm>
            <a:off x="7334434" y="967204"/>
            <a:ext cx="1956995" cy="10549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61D53B3-E106-8A69-A090-9D8D86C26927}"/>
              </a:ext>
            </a:extLst>
          </p:cNvPr>
          <p:cNvSpPr/>
          <p:nvPr/>
        </p:nvSpPr>
        <p:spPr>
          <a:xfrm>
            <a:off x="9291429" y="1714870"/>
            <a:ext cx="2281561" cy="80786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? Malignancy 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E0D64D0-40BB-68D0-6024-F807017352E9}"/>
              </a:ext>
            </a:extLst>
          </p:cNvPr>
          <p:cNvCxnSpPr>
            <a:cxnSpLocks/>
          </p:cNvCxnSpPr>
          <p:nvPr/>
        </p:nvCxnSpPr>
        <p:spPr>
          <a:xfrm flipV="1">
            <a:off x="7334434" y="2350641"/>
            <a:ext cx="1956995" cy="102185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843E601-D39A-8539-29D9-22AFBFA3994B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6107304" y="4499220"/>
            <a:ext cx="3116595" cy="17018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14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9" grpId="0" animBg="1"/>
      <p:bldP spid="10" grpId="0" animBg="1"/>
      <p:bldP spid="3" grpId="0" animBg="1"/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9620777-842B-BD9E-EA8F-6F5E946EB3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912860"/>
              </p:ext>
            </p:extLst>
          </p:nvPr>
        </p:nvGraphicFramePr>
        <p:xfrm>
          <a:off x="2271697" y="124344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69615B97-22EF-7F56-9F31-EFE732530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434" y="114174"/>
            <a:ext cx="9941250" cy="632700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PROVISIONAL DIAGNOSIS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3AA119-1F47-07DB-4037-D217C1FE95C4}"/>
              </a:ext>
            </a:extLst>
          </p:cNvPr>
          <p:cNvSpPr txBox="1"/>
          <p:nvPr/>
        </p:nvSpPr>
        <p:spPr>
          <a:xfrm>
            <a:off x="6764784" y="4429957"/>
            <a:ext cx="3373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i="1" dirty="0">
                <a:solidFill>
                  <a:schemeClr val="accent1"/>
                </a:solidFill>
              </a:rPr>
              <a:t>? SECONDARY </a:t>
            </a:r>
          </a:p>
        </p:txBody>
      </p:sp>
    </p:spTree>
    <p:extLst>
      <p:ext uri="{BB962C8B-B14F-4D97-AF65-F5344CB8AC3E}">
        <p14:creationId xmlns:p14="http://schemas.microsoft.com/office/powerpoint/2010/main" val="20662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5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67D44-E56B-9564-7C60-09CB453D9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MORE</a:t>
            </a:r>
            <a:endParaRPr lang="en-IN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5711ADE-9963-8A96-2EA3-C4AF21A6B367}"/>
              </a:ext>
            </a:extLst>
          </p:cNvPr>
          <p:cNvSpPr/>
          <p:nvPr/>
        </p:nvSpPr>
        <p:spPr>
          <a:xfrm>
            <a:off x="1484310" y="4726613"/>
            <a:ext cx="3098306" cy="1651247"/>
          </a:xfrm>
          <a:prstGeom prst="round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Autoimmune workup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ANA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ANCA 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458E01F-7721-D8C8-4E3F-4E41BA60C161}"/>
              </a:ext>
            </a:extLst>
          </p:cNvPr>
          <p:cNvSpPr/>
          <p:nvPr/>
        </p:nvSpPr>
        <p:spPr>
          <a:xfrm>
            <a:off x="4944514" y="2756882"/>
            <a:ext cx="3098306" cy="1651247"/>
          </a:xfrm>
          <a:prstGeom prst="round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Infection workup</a:t>
            </a:r>
          </a:p>
          <a:p>
            <a:pPr algn="ctr"/>
            <a:endParaRPr lang="en-IN" dirty="0">
              <a:solidFill>
                <a:schemeClr val="tx1"/>
              </a:solidFill>
            </a:endParaRPr>
          </a:p>
          <a:p>
            <a:pPr algn="ctr"/>
            <a:r>
              <a:rPr lang="en-IN" dirty="0">
                <a:solidFill>
                  <a:schemeClr val="tx1"/>
                </a:solidFill>
              </a:rPr>
              <a:t>Syphilis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Malaria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Schistosomiasis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AB29C02-DCCB-1858-220A-F120DEC6CE47}"/>
              </a:ext>
            </a:extLst>
          </p:cNvPr>
          <p:cNvSpPr/>
          <p:nvPr/>
        </p:nvSpPr>
        <p:spPr>
          <a:xfrm>
            <a:off x="4944514" y="4646715"/>
            <a:ext cx="3098306" cy="1651247"/>
          </a:xfrm>
          <a:prstGeom prst="round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Hematological workup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Anemia workup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Bone marrow aspiration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A36D9A-BC43-A15D-E550-86EE1C095C16}"/>
              </a:ext>
            </a:extLst>
          </p:cNvPr>
          <p:cNvSpPr/>
          <p:nvPr/>
        </p:nvSpPr>
        <p:spPr>
          <a:xfrm>
            <a:off x="8404718" y="4646715"/>
            <a:ext cx="3098306" cy="1651247"/>
          </a:xfrm>
          <a:prstGeom prst="round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Radiological workup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Chest imaging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Abdomen imaging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5B398B0-5747-C369-6A39-076F97E1CF57}"/>
              </a:ext>
            </a:extLst>
          </p:cNvPr>
          <p:cNvSpPr/>
          <p:nvPr/>
        </p:nvSpPr>
        <p:spPr>
          <a:xfrm>
            <a:off x="1423906" y="2756881"/>
            <a:ext cx="3098306" cy="1651247"/>
          </a:xfrm>
          <a:prstGeom prst="round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Nephrotic syndrome workup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Complement C3, C4 levels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Renal biopsy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PLA2R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D693635-71A6-50D1-47E5-C84BDD617073}"/>
              </a:ext>
            </a:extLst>
          </p:cNvPr>
          <p:cNvSpPr/>
          <p:nvPr/>
        </p:nvSpPr>
        <p:spPr>
          <a:xfrm>
            <a:off x="8465122" y="2801641"/>
            <a:ext cx="3098306" cy="1651247"/>
          </a:xfrm>
          <a:prstGeom prst="round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Malignancy workup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OGD </a:t>
            </a:r>
            <a:r>
              <a:rPr lang="en-US" dirty="0" err="1">
                <a:solidFill>
                  <a:schemeClr val="tx1"/>
                </a:solidFill>
              </a:rPr>
              <a:t>scopy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Colonoscopy </a:t>
            </a:r>
            <a:endParaRPr lang="en-IN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Tumor markers</a:t>
            </a:r>
          </a:p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7419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F5F6-15E3-D6F8-2436-84D50E47DA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D1D3C3-BD49-CE86-AD13-42B99C2078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3007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15D2B-5C44-52EE-FB50-8162F7BD8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C3E6E-54A1-0A51-63F9-F2B38E43F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Comorbidities – CAD and old PTB </a:t>
            </a:r>
          </a:p>
          <a:p>
            <a:r>
              <a:rPr lang="en-US" dirty="0"/>
              <a:t>h/o </a:t>
            </a:r>
            <a:r>
              <a:rPr lang="en-US" dirty="0">
                <a:solidFill>
                  <a:schemeClr val="accent1"/>
                </a:solidFill>
              </a:rPr>
              <a:t>thrombosis</a:t>
            </a:r>
            <a:r>
              <a:rPr lang="en-US" dirty="0"/>
              <a:t> in IVC, bilateral renal and common iliac veins + ( not on regular treatment )</a:t>
            </a:r>
          </a:p>
          <a:p>
            <a:endParaRPr lang="en-US" dirty="0"/>
          </a:p>
          <a:p>
            <a:r>
              <a:rPr lang="en-US" dirty="0"/>
              <a:t>Reformed smoker and alcoholic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20366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3172FD-2C98-D49B-D196-EEC990989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901FC-340A-F4B7-AB34-ABEC34FF91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t">
            <a:normAutofit lnSpcReduction="10000"/>
          </a:bodyPr>
          <a:lstStyle/>
          <a:p>
            <a:r>
              <a:rPr lang="en-US" dirty="0"/>
              <a:t>Pallor</a:t>
            </a:r>
          </a:p>
          <a:p>
            <a:r>
              <a:rPr lang="en-US" dirty="0"/>
              <a:t>Clubbing +</a:t>
            </a:r>
          </a:p>
          <a:p>
            <a:r>
              <a:rPr lang="en-US" dirty="0"/>
              <a:t>Anasarca</a:t>
            </a:r>
          </a:p>
          <a:p>
            <a:r>
              <a:rPr lang="en-US" dirty="0"/>
              <a:t>B/L wheeze +</a:t>
            </a:r>
          </a:p>
          <a:p>
            <a:r>
              <a:rPr lang="en-US" dirty="0"/>
              <a:t>Ascites +</a:t>
            </a:r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791363-BBC1-8DD7-164C-634AD1FAFCE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Anemia</a:t>
            </a:r>
          </a:p>
          <a:p>
            <a:r>
              <a:rPr lang="en-US" dirty="0"/>
              <a:t>Thrombocytosis</a:t>
            </a:r>
          </a:p>
          <a:p>
            <a:r>
              <a:rPr lang="en-US" dirty="0"/>
              <a:t>Elevated RFT</a:t>
            </a:r>
          </a:p>
          <a:p>
            <a:r>
              <a:rPr lang="en-US" dirty="0">
                <a:solidFill>
                  <a:schemeClr val="accent1"/>
                </a:solidFill>
              </a:rPr>
              <a:t>eGFR –  68.2 mL/min/1.73 m</a:t>
            </a:r>
            <a:r>
              <a:rPr lang="en-US" baseline="30000" dirty="0">
                <a:solidFill>
                  <a:schemeClr val="accent1"/>
                </a:solidFill>
              </a:rPr>
              <a:t>2   </a:t>
            </a:r>
            <a:r>
              <a:rPr lang="en-US" dirty="0">
                <a:solidFill>
                  <a:schemeClr val="accent1"/>
                </a:solidFill>
              </a:rPr>
              <a:t> stage II</a:t>
            </a:r>
          </a:p>
          <a:p>
            <a:r>
              <a:rPr lang="en-US" dirty="0"/>
              <a:t>Hypoalbuminemia </a:t>
            </a:r>
          </a:p>
          <a:p>
            <a:r>
              <a:rPr lang="en-US" dirty="0"/>
              <a:t>Hypocalcemia ( corrected calcium – 5.6 mg/dL)</a:t>
            </a:r>
          </a:p>
          <a:p>
            <a:r>
              <a:rPr lang="en-US" dirty="0"/>
              <a:t>Coagulation profile - normal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46796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4B5D390-1827-4610-CADA-3098A4131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8138D8B-E00D-76CA-1E3C-A1DC8098854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Massive proteinuria</a:t>
            </a:r>
          </a:p>
          <a:p>
            <a:r>
              <a:rPr lang="en-US" dirty="0"/>
              <a:t>TGL – mildly elevated</a:t>
            </a:r>
          </a:p>
          <a:p>
            <a:r>
              <a:rPr lang="en-US" dirty="0"/>
              <a:t>PS – microcytic hypochromic anemia</a:t>
            </a:r>
          </a:p>
          <a:p>
            <a:r>
              <a:rPr lang="en-US" dirty="0"/>
              <a:t>Hypothyroid </a:t>
            </a:r>
          </a:p>
          <a:p>
            <a:r>
              <a:rPr lang="en-US" dirty="0"/>
              <a:t>Mild pericardial effusion</a:t>
            </a:r>
            <a:endParaRPr lang="en-IN" dirty="0"/>
          </a:p>
          <a:p>
            <a:endParaRPr lang="en-IN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2C2153-E479-9D09-EDFF-756973A1FE4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USG</a:t>
            </a:r>
          </a:p>
          <a:p>
            <a:pPr lvl="1"/>
            <a:r>
              <a:rPr lang="en-US" dirty="0"/>
              <a:t>CLD</a:t>
            </a:r>
          </a:p>
          <a:p>
            <a:pPr lvl="1"/>
            <a:r>
              <a:rPr lang="en-US" dirty="0"/>
              <a:t>CKD</a:t>
            </a:r>
          </a:p>
          <a:p>
            <a:r>
              <a:rPr lang="en-US" dirty="0"/>
              <a:t>CECT </a:t>
            </a:r>
          </a:p>
          <a:p>
            <a:pPr lvl="1"/>
            <a:r>
              <a:rPr lang="en-US" dirty="0"/>
              <a:t>partial thrombus in IVC 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B/L renal and common iliac vein thrombus</a:t>
            </a: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375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C3A12-22E2-70C9-B02F-34C98EB2F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3" cy="1752599"/>
          </a:xfrm>
        </p:spPr>
        <p:txBody>
          <a:bodyPr/>
          <a:lstStyle/>
          <a:p>
            <a:r>
              <a:rPr lang="en-US" b="1" dirty="0"/>
              <a:t>ANASARCA</a:t>
            </a:r>
            <a:endParaRPr lang="en-IN" b="1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EC91966C-516F-04C8-590C-0BA5BD04A8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7276082"/>
              </p:ext>
            </p:extLst>
          </p:nvPr>
        </p:nvGraphicFramePr>
        <p:xfrm>
          <a:off x="1484313" y="2667000"/>
          <a:ext cx="10018712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5885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E17EC7-2136-BAEA-D39B-2F1AC3E95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CCF</a:t>
            </a:r>
            <a:endParaRPr lang="en-IN" b="1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15F6566-B7C2-E485-3E1B-432887CE12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CAD</a:t>
            </a:r>
            <a:endParaRPr lang="en-IN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5299C42-B349-54FA-A6DB-F1AC82C128A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Grade 1 LV diastolic dysfunction</a:t>
            </a:r>
          </a:p>
          <a:p>
            <a:r>
              <a:rPr lang="en-US" dirty="0"/>
              <a:t>EF – 57 %</a:t>
            </a:r>
          </a:p>
          <a:p>
            <a:r>
              <a:rPr lang="en-US" dirty="0"/>
              <a:t>No RWMA at rest</a:t>
            </a:r>
          </a:p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AAE0147-0F69-9BB2-29DC-B429E0C795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 ?  CARDIAC CIRRHOSIS</a:t>
            </a:r>
            <a:endParaRPr lang="en-IN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1F77272-2752-CAB9-B6BC-263A5645397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 right upper quadrant pain</a:t>
            </a:r>
          </a:p>
          <a:p>
            <a:r>
              <a:rPr lang="en-US" dirty="0"/>
              <a:t>Not icteric</a:t>
            </a:r>
          </a:p>
          <a:p>
            <a:r>
              <a:rPr lang="en-US" dirty="0"/>
              <a:t>Ascites +</a:t>
            </a:r>
          </a:p>
          <a:p>
            <a:r>
              <a:rPr lang="en-US" dirty="0"/>
              <a:t>Hypoalbuminemia +</a:t>
            </a:r>
          </a:p>
          <a:p>
            <a:r>
              <a:rPr lang="en-US" dirty="0"/>
              <a:t>There is no evidence of RV failure</a:t>
            </a:r>
          </a:p>
          <a:p>
            <a:r>
              <a:rPr lang="en-US" dirty="0"/>
              <a:t>LFT is normal </a:t>
            </a:r>
          </a:p>
          <a:p>
            <a:r>
              <a:rPr lang="en-IN" dirty="0"/>
              <a:t>No </a:t>
            </a:r>
            <a:r>
              <a:rPr lang="en-IN" dirty="0" err="1"/>
              <a:t>Hepaatomegaly</a:t>
            </a:r>
            <a:endParaRPr lang="en-IN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421986-6D61-A786-EDBC-E9B49118AE3F}"/>
              </a:ext>
            </a:extLst>
          </p:cNvPr>
          <p:cNvSpPr/>
          <p:nvPr/>
        </p:nvSpPr>
        <p:spPr>
          <a:xfrm>
            <a:off x="5408826" y="1543868"/>
            <a:ext cx="1569660" cy="37702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39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</a:t>
            </a:r>
            <a:endParaRPr lang="en-IN" sz="239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923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F41C7-E4FB-88C0-C2CA-7ECFFB2E3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3" cy="1752599"/>
          </a:xfrm>
        </p:spPr>
        <p:txBody>
          <a:bodyPr/>
          <a:lstStyle/>
          <a:p>
            <a:r>
              <a:rPr lang="en-US" b="1" dirty="0"/>
              <a:t>CLD</a:t>
            </a:r>
            <a:endParaRPr lang="en-IN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F120077-A3ED-3DCD-84EB-65EBC1425E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6650302"/>
              </p:ext>
            </p:extLst>
          </p:nvPr>
        </p:nvGraphicFramePr>
        <p:xfrm>
          <a:off x="1484313" y="2667000"/>
          <a:ext cx="10018712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7634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1710E-C276-4AB8-65AF-2BE23DABD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MASSIVE PROTEINURIA</a:t>
            </a:r>
            <a:endParaRPr lang="en-IN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7E46AC1-F001-2E37-7FBD-219DA9C9CA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377385"/>
              </p:ext>
            </p:extLst>
          </p:nvPr>
        </p:nvGraphicFramePr>
        <p:xfrm>
          <a:off x="1484313" y="2667000"/>
          <a:ext cx="10018712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90553E0-04FB-AA21-9433-313925C845BA}"/>
              </a:ext>
            </a:extLst>
          </p:cNvPr>
          <p:cNvSpPr/>
          <p:nvPr/>
        </p:nvSpPr>
        <p:spPr>
          <a:xfrm>
            <a:off x="5866670" y="3628935"/>
            <a:ext cx="1128933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5972E3-4C19-5763-16E7-0F594897C130}"/>
              </a:ext>
            </a:extLst>
          </p:cNvPr>
          <p:cNvSpPr txBox="1"/>
          <p:nvPr/>
        </p:nvSpPr>
        <p:spPr>
          <a:xfrm>
            <a:off x="2166151" y="5558136"/>
            <a:ext cx="8384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Diffuse type of nephritic syndromes may present with nephrotic range proteinuria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21227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447</TotalTime>
  <Words>677</Words>
  <Application>Microsoft Office PowerPoint</Application>
  <PresentationFormat>Widescreen</PresentationFormat>
  <Paragraphs>222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Cambria</vt:lpstr>
      <vt:lpstr>Parallax</vt:lpstr>
      <vt:lpstr>CPC</vt:lpstr>
      <vt:lpstr> CASE SUMMARY</vt:lpstr>
      <vt:lpstr>PowerPoint Presentation</vt:lpstr>
      <vt:lpstr>PowerPoint Presentation</vt:lpstr>
      <vt:lpstr>PowerPoint Presentation</vt:lpstr>
      <vt:lpstr>ANASARCA</vt:lpstr>
      <vt:lpstr>CCF</vt:lpstr>
      <vt:lpstr>CLD</vt:lpstr>
      <vt:lpstr>MASSIVE PROTEINURIA</vt:lpstr>
      <vt:lpstr>PowerPoint Presentation</vt:lpstr>
      <vt:lpstr>HYPERCOAGULABLE STATES</vt:lpstr>
      <vt:lpstr>RENAL VEIN THROMBOSIS</vt:lpstr>
      <vt:lpstr>PowerPoint Presentation</vt:lpstr>
      <vt:lpstr>NEPHROTIC SYNDROME</vt:lpstr>
      <vt:lpstr>MINIMAL CHANGE DISEASE</vt:lpstr>
      <vt:lpstr>FSGS</vt:lpstr>
      <vt:lpstr>MEMBRANOUS NEPHROPATHY</vt:lpstr>
      <vt:lpstr>DIABETIC NEPHROPATHY</vt:lpstr>
      <vt:lpstr>AMYLOIDOSIS</vt:lpstr>
      <vt:lpstr>PowerPoint Presentation</vt:lpstr>
      <vt:lpstr>MEMBRANOUS NEPHROPATHY</vt:lpstr>
      <vt:lpstr>NEPHROTIC SYNDROME</vt:lpstr>
      <vt:lpstr>PROVISIONAL DIAGNOSIS</vt:lpstr>
      <vt:lpstr>NEED MORE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Nagaraju Reddy</dc:creator>
  <cp:lastModifiedBy>Nagaraju Reddy</cp:lastModifiedBy>
  <cp:revision>11</cp:revision>
  <dcterms:created xsi:type="dcterms:W3CDTF">2022-10-27T05:12:52Z</dcterms:created>
  <dcterms:modified xsi:type="dcterms:W3CDTF">2022-10-31T06:32:12Z</dcterms:modified>
</cp:coreProperties>
</file>