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C082-1D7D-4A47-BFB1-353BD8E60FFA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6E5E-2D9D-482A-8F8C-4CEBFE5E18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C082-1D7D-4A47-BFB1-353BD8E60FFA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6E5E-2D9D-482A-8F8C-4CEBFE5E18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C082-1D7D-4A47-BFB1-353BD8E60FFA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6E5E-2D9D-482A-8F8C-4CEBFE5E18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C082-1D7D-4A47-BFB1-353BD8E60FFA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6E5E-2D9D-482A-8F8C-4CEBFE5E18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C082-1D7D-4A47-BFB1-353BD8E60FFA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6E5E-2D9D-482A-8F8C-4CEBFE5E18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C082-1D7D-4A47-BFB1-353BD8E60FFA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6E5E-2D9D-482A-8F8C-4CEBFE5E18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C082-1D7D-4A47-BFB1-353BD8E60FFA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6E5E-2D9D-482A-8F8C-4CEBFE5E18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C082-1D7D-4A47-BFB1-353BD8E60FFA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6E5E-2D9D-482A-8F8C-4CEBFE5E18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C082-1D7D-4A47-BFB1-353BD8E60FFA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6E5E-2D9D-482A-8F8C-4CEBFE5E18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C082-1D7D-4A47-BFB1-353BD8E60FFA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C6E5E-2D9D-482A-8F8C-4CEBFE5E187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C082-1D7D-4A47-BFB1-353BD8E60FFA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EC6E5E-2D9D-482A-8F8C-4CEBFE5E187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E4C082-1D7D-4A47-BFB1-353BD8E60FFA}" type="datetimeFigureOut">
              <a:rPr lang="en-US" smtClean="0"/>
              <a:pPr/>
              <a:t>9/7/2016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EC6E5E-2D9D-482A-8F8C-4CEBFE5E1871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An incidental finding in </a:t>
            </a:r>
            <a:br>
              <a:rPr lang="en-IN" dirty="0" smtClean="0"/>
            </a:br>
            <a:r>
              <a:rPr lang="en-IN" dirty="0" smtClean="0"/>
              <a:t>X-ray pelvis for discussion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8992" y="4214818"/>
            <a:ext cx="5114778" cy="1458438"/>
          </a:xfrm>
        </p:spPr>
        <p:txBody>
          <a:bodyPr>
            <a:normAutofit fontScale="62500" lnSpcReduction="20000"/>
          </a:bodyPr>
          <a:lstStyle/>
          <a:p>
            <a:r>
              <a:rPr lang="en-IN" dirty="0" smtClean="0"/>
              <a:t>III MEDICAL UNIT</a:t>
            </a:r>
          </a:p>
          <a:p>
            <a:r>
              <a:rPr lang="en-IN" dirty="0" err="1" smtClean="0"/>
              <a:t>PROF.Dr.M.NATARAJAN</a:t>
            </a:r>
            <a:r>
              <a:rPr lang="en-IN" dirty="0" smtClean="0"/>
              <a:t> M.D</a:t>
            </a:r>
          </a:p>
          <a:p>
            <a:r>
              <a:rPr lang="en-IN" dirty="0" smtClean="0"/>
              <a:t>ASST </a:t>
            </a:r>
            <a:r>
              <a:rPr lang="en-IN" dirty="0" err="1" smtClean="0"/>
              <a:t>PROF:Dr.P.S.ARULRAJAMURUGAN</a:t>
            </a:r>
            <a:r>
              <a:rPr lang="en-IN" dirty="0" smtClean="0"/>
              <a:t> M.D.,D.M</a:t>
            </a:r>
          </a:p>
          <a:p>
            <a:r>
              <a:rPr lang="en-IN" dirty="0" err="1" smtClean="0"/>
              <a:t>Dr.B.PALANIKUMAR</a:t>
            </a:r>
            <a:r>
              <a:rPr lang="en-IN" dirty="0" smtClean="0"/>
              <a:t> M.D</a:t>
            </a:r>
          </a:p>
          <a:p>
            <a:r>
              <a:rPr lang="en-IN" dirty="0" err="1" smtClean="0"/>
              <a:t>PG:Dr.S.Sugadev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A 70 yr old female</a:t>
            </a:r>
          </a:p>
          <a:p>
            <a:endParaRPr lang="en-IN" dirty="0" smtClean="0"/>
          </a:p>
          <a:p>
            <a:r>
              <a:rPr lang="en-IN" dirty="0" smtClean="0"/>
              <a:t>Diabetic for past 10 yrs </a:t>
            </a:r>
          </a:p>
          <a:p>
            <a:endParaRPr lang="en-IN" dirty="0" smtClean="0"/>
          </a:p>
          <a:p>
            <a:r>
              <a:rPr lang="en-IN" dirty="0" err="1" smtClean="0"/>
              <a:t>Subacute</a:t>
            </a:r>
            <a:r>
              <a:rPr lang="en-IN" dirty="0" smtClean="0"/>
              <a:t> onset of weakness of left upper and lower limbs</a:t>
            </a:r>
          </a:p>
          <a:p>
            <a:endParaRPr lang="en-IN" dirty="0" smtClean="0"/>
          </a:p>
          <a:p>
            <a:r>
              <a:rPr lang="en-IN" dirty="0" smtClean="0"/>
              <a:t>Diagnosed as CVA – </a:t>
            </a:r>
            <a:r>
              <a:rPr lang="en-IN" dirty="0" smtClean="0"/>
              <a:t>Left </a:t>
            </a:r>
            <a:r>
              <a:rPr lang="en-IN" dirty="0" err="1" smtClean="0"/>
              <a:t>hemiplegia</a:t>
            </a:r>
            <a:r>
              <a:rPr lang="en-IN" dirty="0" smtClean="0"/>
              <a:t> 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CT showed infarct in Rt. Internal capsule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Treated with routine management</a:t>
            </a:r>
          </a:p>
          <a:p>
            <a:endParaRPr lang="en-IN" dirty="0" smtClean="0"/>
          </a:p>
          <a:p>
            <a:r>
              <a:rPr lang="en-IN" dirty="0" smtClean="0"/>
              <a:t>She slowly improved</a:t>
            </a:r>
          </a:p>
          <a:p>
            <a:endParaRPr lang="en-IN" dirty="0" smtClean="0"/>
          </a:p>
          <a:p>
            <a:r>
              <a:rPr lang="en-IN" dirty="0" smtClean="0"/>
              <a:t>Complaints of persistent pain in right hip for which</a:t>
            </a:r>
            <a:br>
              <a:rPr lang="en-IN" dirty="0" smtClean="0"/>
            </a:br>
            <a:r>
              <a:rPr lang="en-IN" dirty="0" smtClean="0"/>
              <a:t> x-ray has been taken which had an incidental finding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C:\Users\madhumitha\Downloads\SHAREit\TIT-AL00\file\IMG-20160906-WA000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4503"/>
          <a:stretch>
            <a:fillRect/>
          </a:stretch>
        </p:blipFill>
        <p:spPr bwMode="auto">
          <a:xfrm>
            <a:off x="857224" y="285728"/>
            <a:ext cx="7000924" cy="6357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Differential 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IN" dirty="0" smtClean="0"/>
              <a:t>              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                                                                                                                               </a:t>
            </a:r>
            <a:r>
              <a:rPr lang="en-IN" sz="103600" dirty="0" smtClean="0"/>
              <a:t>?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err="1" smtClean="0"/>
              <a:t>Thankyou</a:t>
            </a:r>
            <a:r>
              <a:rPr lang="en-IN" smtClean="0"/>
              <a:t> 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73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An incidental finding in  X-ray pelvis for discussion </vt:lpstr>
      <vt:lpstr>Slide 2</vt:lpstr>
      <vt:lpstr>Slide 3</vt:lpstr>
      <vt:lpstr>Slide 4</vt:lpstr>
      <vt:lpstr>Differential diagnosis</vt:lpstr>
      <vt:lpstr>Thankyou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incidental finding in  X-ray pelvis for discussion</dc:title>
  <dc:creator>Dr.Sugadev</dc:creator>
  <cp:lastModifiedBy>dheena</cp:lastModifiedBy>
  <cp:revision>4</cp:revision>
  <dcterms:created xsi:type="dcterms:W3CDTF">2016-09-06T15:01:46Z</dcterms:created>
  <dcterms:modified xsi:type="dcterms:W3CDTF">2016-09-07T06:24:43Z</dcterms:modified>
</cp:coreProperties>
</file>