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4995" autoAdjust="0"/>
    <p:restoredTop sz="85098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69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0060D9C-2EA1-4942-A8D5-55BE5BCC88A7}" type="datetimeFigureOut">
              <a:rPr lang="en-IN" smtClean="0"/>
              <a:t>16-10-2024</a:t>
            </a:fld>
            <a:endParaRPr lang="en-IN"/>
          </a:p>
        </p:txBody>
      </p:sp>
      <p:sp>
        <p:nvSpPr>
          <p:cNvPr id="1048697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IN"/>
          </a:p>
        </p:txBody>
      </p:sp>
      <p:sp>
        <p:nvSpPr>
          <p:cNvPr id="104869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3354B1F-CADB-4736-B6AF-6FC990CEF77B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8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algn="r" indent="0" marL="0">
              <a:buNone/>
              <a:defRPr sz="14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smtClean="0"/>
              <a:t>‹#›</a:t>
            </a:fld>
            <a:endParaRPr dirty="0" lang="en-US"/>
          </a:p>
        </p:txBody>
      </p:sp>
      <p:sp>
        <p:nvSpPr>
          <p:cNvPr id="1048660" name="TextBox 10"/>
          <p:cNvSpPr txBox="1"/>
          <p:nvPr/>
        </p:nvSpPr>
        <p:spPr>
          <a:xfrm>
            <a:off x="836612" y="73524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61" name="TextBox 12"/>
          <p:cNvSpPr txBox="1"/>
          <p:nvPr/>
        </p:nvSpPr>
        <p:spPr>
          <a:xfrm>
            <a:off x="10657956" y="2972093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4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3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3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3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algn="ctr" indent="0" marL="0">
              <a:lnSpc>
                <a:spcPct val="100000"/>
              </a:lnSpc>
              <a:buNone/>
              <a:defRPr b="0" sz="20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6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8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algn="ctr"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9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0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indent="0" marL="0">
              <a:lnSpc>
                <a:spcPct val="100000"/>
              </a:lnSpc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indent="0" marL="0">
              <a:lnSpc>
                <a:spcPct val="100000"/>
              </a:lnSpc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4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0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5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6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algn="ctr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2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t>10/16/2024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eaLnBrk="1" hangingPunct="1" latinLnBrk="0" rtl="0">
        <a:lnSpc>
          <a:spcPct val="90000"/>
        </a:lnSpc>
        <a:spcBef>
          <a:spcPct val="0"/>
        </a:spcBef>
        <a:buNone/>
        <a:defRPr b="1" cap="all" sz="3400" i="0" kern="1200">
          <a:solidFill>
            <a:schemeClr val="tx1"/>
          </a:solidFill>
          <a:effectLst>
            <a:outerShdw algn="tl" blurRad="50800" dir="2700000" dist="63500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algn="tl" blurRad="50800" dir="2700000" dist="38100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370693" y="311130"/>
            <a:ext cx="9440034" cy="1828801"/>
          </a:xfrm>
        </p:spPr>
        <p:txBody>
          <a:bodyPr/>
          <a:p>
            <a:r>
              <a:rPr altLang="en-GB" dirty="0" lang="en-US"/>
              <a:t>A</a:t>
            </a:r>
            <a:r>
              <a:rPr altLang="en-GB" dirty="0" lang="en-US"/>
              <a:t>n</a:t>
            </a:r>
            <a:r>
              <a:rPr altLang="en-GB" dirty="0" lang="en-US"/>
              <a:t> </a:t>
            </a:r>
            <a:r>
              <a:rPr altLang="en-GB" dirty="0" lang="en-US"/>
              <a:t>i</a:t>
            </a:r>
            <a:r>
              <a:rPr altLang="en-GB" dirty="0" lang="en-US"/>
              <a:t>n</a:t>
            </a:r>
            <a:r>
              <a:rPr altLang="en-GB" dirty="0" lang="en-US"/>
              <a:t>t</a:t>
            </a:r>
            <a:r>
              <a:rPr altLang="en-GB" dirty="0" lang="en-US"/>
              <a:t>e</a:t>
            </a:r>
            <a:r>
              <a:rPr altLang="en-GB" dirty="0" lang="en-US"/>
              <a:t>resting </a:t>
            </a:r>
            <a:r>
              <a:rPr altLang="en-GB" dirty="0" lang="en-US"/>
              <a:t>ECG </a:t>
            </a:r>
            <a:r>
              <a:rPr altLang="en-GB" dirty="0" lang="en-US"/>
              <a:t>f</a:t>
            </a:r>
            <a:r>
              <a:rPr altLang="en-GB" dirty="0" lang="en-US"/>
              <a:t>o</a:t>
            </a:r>
            <a:r>
              <a:rPr altLang="en-GB" dirty="0" lang="en-US"/>
              <a:t>r</a:t>
            </a:r>
            <a:r>
              <a:rPr altLang="en-GB" dirty="0" lang="en-US"/>
              <a:t> </a:t>
            </a:r>
            <a:r>
              <a:rPr altLang="en-GB" dirty="0" lang="en-US"/>
              <a:t>d</a:t>
            </a:r>
            <a:r>
              <a:rPr altLang="en-GB" dirty="0" lang="en-US"/>
              <a:t>i</a:t>
            </a:r>
            <a:r>
              <a:rPr altLang="en-GB" dirty="0" lang="en-US"/>
              <a:t>s</a:t>
            </a:r>
            <a:r>
              <a:rPr altLang="en-GB" dirty="0" lang="en-US"/>
              <a:t>cussion </a:t>
            </a:r>
            <a:endParaRPr altLang="en-US" 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595269" y="2925586"/>
            <a:ext cx="9001462" cy="2332214"/>
          </a:xfrm>
        </p:spPr>
        <p:txBody>
          <a:bodyPr>
            <a:noAutofit/>
          </a:bodyPr>
          <a:p>
            <a:r>
              <a:rPr altLang="en-GB" b="1" dirty="0" lang="en-US">
                <a:solidFill>
                  <a:srgbClr val="FF0000"/>
                </a:solidFill>
              </a:rPr>
              <a:t>F</a:t>
            </a:r>
            <a:r>
              <a:rPr altLang="en-GB" b="1" dirty="0" lang="en-US">
                <a:solidFill>
                  <a:srgbClr val="FF0000"/>
                </a:solidFill>
              </a:rPr>
              <a:t>R</a:t>
            </a:r>
            <a:r>
              <a:rPr altLang="en-GB" b="1" dirty="0" lang="en-US">
                <a:solidFill>
                  <a:srgbClr val="FF0000"/>
                </a:solidFill>
              </a:rPr>
              <a:t>O</a:t>
            </a:r>
            <a:r>
              <a:rPr altLang="en-GB" b="1" dirty="0" lang="en-US">
                <a:solidFill>
                  <a:srgbClr val="FF0000"/>
                </a:solidFill>
              </a:rPr>
              <a:t>M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F</a:t>
            </a:r>
            <a:r>
              <a:rPr altLang="en-GB" b="1" dirty="0" lang="en-US">
                <a:solidFill>
                  <a:srgbClr val="FF0000"/>
                </a:solidFill>
              </a:rPr>
              <a:t>I</a:t>
            </a:r>
            <a:r>
              <a:rPr altLang="en-GB" b="1" dirty="0" lang="en-US">
                <a:solidFill>
                  <a:srgbClr val="FF0000"/>
                </a:solidFill>
              </a:rPr>
              <a:t>R</a:t>
            </a:r>
            <a:r>
              <a:rPr altLang="en-GB" b="1" dirty="0" lang="en-US">
                <a:solidFill>
                  <a:srgbClr val="FF0000"/>
                </a:solidFill>
              </a:rPr>
              <a:t>ST </a:t>
            </a:r>
            <a:r>
              <a:rPr altLang="en-GB" b="1" dirty="0" lang="en-US">
                <a:solidFill>
                  <a:srgbClr val="FF0000"/>
                </a:solidFill>
              </a:rPr>
              <a:t>M</a:t>
            </a:r>
            <a:r>
              <a:rPr altLang="en-GB" b="1" dirty="0" lang="en-US">
                <a:solidFill>
                  <a:srgbClr val="FF0000"/>
                </a:solidFill>
              </a:rPr>
              <a:t>E</a:t>
            </a:r>
            <a:r>
              <a:rPr altLang="en-GB" b="1" dirty="0" lang="en-US">
                <a:solidFill>
                  <a:srgbClr val="FF0000"/>
                </a:solidFill>
              </a:rPr>
              <a:t>D</a:t>
            </a:r>
            <a:r>
              <a:rPr altLang="en-GB" b="1" dirty="0" lang="en-US">
                <a:solidFill>
                  <a:srgbClr val="FF0000"/>
                </a:solidFill>
              </a:rPr>
              <a:t>I</a:t>
            </a:r>
            <a:r>
              <a:rPr altLang="en-GB" b="1" dirty="0" lang="en-US">
                <a:solidFill>
                  <a:srgbClr val="FF0000"/>
                </a:solidFill>
              </a:rPr>
              <a:t>C</a:t>
            </a:r>
            <a:r>
              <a:rPr altLang="en-GB" b="1" dirty="0" lang="en-US">
                <a:solidFill>
                  <a:srgbClr val="FF0000"/>
                </a:solidFill>
              </a:rPr>
              <a:t>A</a:t>
            </a:r>
            <a:r>
              <a:rPr altLang="en-GB" b="1" dirty="0" lang="en-US">
                <a:solidFill>
                  <a:srgbClr val="FF0000"/>
                </a:solidFill>
              </a:rPr>
              <a:t>L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U</a:t>
            </a:r>
            <a:r>
              <a:rPr altLang="en-GB" b="1" dirty="0" lang="en-US">
                <a:solidFill>
                  <a:srgbClr val="FF0000"/>
                </a:solidFill>
              </a:rPr>
              <a:t>N</a:t>
            </a:r>
            <a:r>
              <a:rPr altLang="en-GB" b="1" dirty="0" lang="en-US">
                <a:solidFill>
                  <a:srgbClr val="FF0000"/>
                </a:solidFill>
              </a:rPr>
              <a:t>I</a:t>
            </a:r>
            <a:r>
              <a:rPr altLang="en-GB" b="1" dirty="0" lang="en-US">
                <a:solidFill>
                  <a:srgbClr val="FF0000"/>
                </a:solidFill>
              </a:rPr>
              <a:t>T</a:t>
            </a:r>
            <a:r>
              <a:rPr b="1" dirty="0" lang="en-US">
                <a:solidFill>
                  <a:srgbClr val="FF0000"/>
                </a:solidFill>
              </a:rPr>
              <a:t>                                                           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altLang="en-GB" b="1" dirty="0" lang="en-US">
                <a:solidFill>
                  <a:srgbClr val="FF0000"/>
                </a:solidFill>
              </a:rPr>
              <a:t> </a:t>
            </a:r>
            <a:r>
              <a:rPr b="1" dirty="0" lang="en-US">
                <a:solidFill>
                  <a:srgbClr val="FF0000"/>
                </a:solidFill>
              </a:rPr>
              <a:t>   HOD &amp; CHIEF : </a:t>
            </a:r>
            <a:r>
              <a:rPr b="1" dirty="0" lang="en-US">
                <a:solidFill>
                  <a:schemeClr val="tx1"/>
                </a:solidFill>
              </a:rPr>
              <a:t>PROF.DR.M.NATARAJAN MD</a:t>
            </a:r>
            <a:endParaRPr altLang="en-US" lang="zh-CN"/>
          </a:p>
          <a:p>
            <a:r>
              <a:rPr b="1" dirty="0" lang="en-US">
                <a:solidFill>
                  <a:schemeClr val="tx1"/>
                </a:solidFill>
              </a:rPr>
              <a:t>                 </a:t>
            </a:r>
            <a:r>
              <a:rPr b="1" dirty="0" lang="en-US">
                <a:solidFill>
                  <a:srgbClr val="FF0000"/>
                </a:solidFill>
              </a:rPr>
              <a:t>ASST PROF : </a:t>
            </a:r>
            <a:r>
              <a:rPr b="1" dirty="0" lang="en-US">
                <a:solidFill>
                  <a:schemeClr val="tx1"/>
                </a:solidFill>
              </a:rPr>
              <a:t>DR</a:t>
            </a:r>
            <a:r>
              <a:rPr altLang="en-GB" b="1" dirty="0" lang="en-US">
                <a:solidFill>
                  <a:schemeClr val="tx1"/>
                </a:solidFill>
              </a:rPr>
              <a:t>.</a:t>
            </a:r>
            <a:r>
              <a:rPr altLang="en-GB" b="1" dirty="0" lang="en-US">
                <a:solidFill>
                  <a:schemeClr val="tx1"/>
                </a:solidFill>
              </a:rPr>
              <a:t>V</a:t>
            </a:r>
            <a:r>
              <a:rPr b="1" dirty="0" lang="en-US">
                <a:solidFill>
                  <a:schemeClr val="tx1"/>
                </a:solidFill>
              </a:rPr>
              <a:t>.PALANIKUMARAN MD D.DIAB</a:t>
            </a:r>
            <a:endParaRPr altLang="en-US" lang="zh-CN"/>
          </a:p>
          <a:p>
            <a:r>
              <a:rPr b="1" dirty="0" lang="en-US">
                <a:solidFill>
                  <a:schemeClr val="tx1"/>
                </a:solidFill>
              </a:rPr>
              <a:t>                                            DR.</a:t>
            </a:r>
            <a:r>
              <a:rPr altLang="en-GB" b="1" dirty="0" lang="en-US">
                <a:solidFill>
                  <a:schemeClr val="tx1"/>
                </a:solidFill>
              </a:rPr>
              <a:t>D</a:t>
            </a:r>
            <a:r>
              <a:rPr altLang="en-GB" b="1" dirty="0" lang="en-US">
                <a:solidFill>
                  <a:schemeClr val="tx1"/>
                </a:solidFill>
              </a:rPr>
              <a:t>.</a:t>
            </a:r>
            <a:r>
              <a:rPr altLang="en-GB" b="1" dirty="0" lang="en-US">
                <a:solidFill>
                  <a:schemeClr val="tx1"/>
                </a:solidFill>
              </a:rPr>
              <a:t>V</a:t>
            </a:r>
            <a:r>
              <a:rPr b="1" dirty="0" lang="en-US">
                <a:solidFill>
                  <a:schemeClr val="tx1"/>
                </a:solidFill>
              </a:rPr>
              <a:t>ASANTHA KALYANI MD DCP</a:t>
            </a:r>
            <a:endParaRPr altLang="en-US" lang="zh-CN"/>
          </a:p>
          <a:p>
            <a:r>
              <a:rPr b="1" dirty="0" lang="en-US">
                <a:solidFill>
                  <a:schemeClr val="tx1"/>
                </a:solidFill>
              </a:rPr>
              <a:t>                          DR.</a:t>
            </a:r>
            <a:r>
              <a:rPr altLang="en-GB" b="1" dirty="0" lang="en-US">
                <a:solidFill>
                  <a:schemeClr val="tx1"/>
                </a:solidFill>
              </a:rPr>
              <a:t>M</a:t>
            </a:r>
            <a:r>
              <a:rPr altLang="en-GB" b="1" dirty="0" lang="en-US">
                <a:solidFill>
                  <a:schemeClr val="tx1"/>
                </a:solidFill>
              </a:rPr>
              <a:t>.</a:t>
            </a:r>
            <a:r>
              <a:rPr altLang="en-GB" b="1" dirty="0" lang="en-US">
                <a:solidFill>
                  <a:schemeClr val="tx1"/>
                </a:solidFill>
              </a:rPr>
              <a:t>S</a:t>
            </a:r>
            <a:r>
              <a:rPr b="1" dirty="0" lang="en-US">
                <a:solidFill>
                  <a:schemeClr val="tx1"/>
                </a:solidFill>
              </a:rPr>
              <a:t>URESH KUMAR MD</a:t>
            </a:r>
            <a:endParaRPr altLang="en-US" lang="zh-CN"/>
          </a:p>
          <a:p>
            <a:r>
              <a:rPr dirty="0" lang="en-US">
                <a:solidFill>
                  <a:srgbClr val="FF0000"/>
                </a:solidFill>
              </a:rPr>
              <a:t>               PRESENT</a:t>
            </a:r>
            <a:r>
              <a:rPr altLang="en-GB" dirty="0" lang="en-US">
                <a:solidFill>
                  <a:srgbClr val="FF0000"/>
                </a:solidFill>
              </a:rPr>
              <a:t>E</a:t>
            </a:r>
            <a:r>
              <a:rPr dirty="0" lang="en-US">
                <a:solidFill>
                  <a:srgbClr val="FF0000"/>
                </a:solidFill>
              </a:rPr>
              <a:t>R </a:t>
            </a:r>
            <a:r>
              <a:rPr b="1" dirty="0" lang="en-US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V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K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V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I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S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altLang="en-GB" b="1" dirty="0" lang="en-US">
                <a:solidFill>
                  <a:schemeClr val="tx1">
                    <a:lumMod val="95000"/>
                  </a:schemeClr>
                </a:solidFill>
              </a:rPr>
              <a:t>NKAR </a:t>
            </a:r>
            <a:r>
              <a:rPr dirty="0" lang="en-US">
                <a:solidFill>
                  <a:schemeClr val="tx1"/>
                </a:solidFill>
              </a:rPr>
              <a:t>(</a:t>
            </a:r>
            <a:r>
              <a:rPr altLang="en-GB" dirty="0" lang="en-US">
                <a:solidFill>
                  <a:schemeClr val="tx1"/>
                </a:solidFill>
              </a:rPr>
              <a:t>S</a:t>
            </a:r>
            <a:r>
              <a:rPr altLang="en-GB" dirty="0" lang="en-US">
                <a:solidFill>
                  <a:schemeClr val="tx1"/>
                </a:solidFill>
              </a:rPr>
              <a:t>E</a:t>
            </a:r>
            <a:r>
              <a:rPr altLang="en-GB" dirty="0" lang="en-US">
                <a:solidFill>
                  <a:schemeClr val="tx1"/>
                </a:solidFill>
              </a:rPr>
              <a:t>C</a:t>
            </a:r>
            <a:r>
              <a:rPr altLang="en-GB" dirty="0" lang="en-US">
                <a:solidFill>
                  <a:schemeClr val="tx1"/>
                </a:solidFill>
              </a:rPr>
              <a:t>O</a:t>
            </a:r>
            <a:r>
              <a:rPr altLang="en-GB" dirty="0" lang="en-US">
                <a:solidFill>
                  <a:schemeClr val="tx1"/>
                </a:solidFill>
              </a:rPr>
              <a:t>N</a:t>
            </a:r>
            <a:r>
              <a:rPr altLang="en-GB" dirty="0" lang="en-US">
                <a:solidFill>
                  <a:schemeClr val="tx1"/>
                </a:solidFill>
              </a:rPr>
              <a:t>D</a:t>
            </a:r>
            <a:r>
              <a:rPr altLang="en-GB" dirty="0" lang="en-US">
                <a:solidFill>
                  <a:schemeClr val="tx1"/>
                </a:solidFill>
              </a:rPr>
              <a:t> </a:t>
            </a:r>
            <a:r>
              <a:rPr dirty="0" lang="en-US">
                <a:solidFill>
                  <a:schemeClr val="tx1"/>
                </a:solidFill>
              </a:rPr>
              <a:t>YEAR PG)</a:t>
            </a:r>
            <a:endParaRPr dirty="0"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sp>
        <p:nvSpPr>
          <p:cNvPr id="1048594" name="Content Placeholder 1048593"/>
          <p:cNvSpPr>
            <a:spLocks noGrp="1"/>
          </p:cNvSpPr>
          <p:nvPr/>
        </p:nvSpPr>
        <p:spPr>
          <a:xfrm>
            <a:off x="913795" y="2096064"/>
            <a:ext cx="10353762" cy="3695136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FFFFFF"/>
                </a:solidFill>
                <a:effectLst>
                  <a:outerShdw algn="tl" blurRad="50800" dir="2700000" dist="381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GB" dirty="0" lang="en-US">
                <a:latin typeface="Arial"/>
              </a:rPr>
              <a:t>A </a:t>
            </a:r>
            <a:r>
              <a:rPr altLang="en-GB" dirty="0" lang="en-US">
                <a:latin typeface="Arial"/>
              </a:rPr>
              <a:t>85 </a:t>
            </a:r>
            <a:r>
              <a:rPr altLang="en-GB" dirty="0" lang="en-US">
                <a:latin typeface="Arial"/>
              </a:rPr>
              <a:t>Year Old Male </a:t>
            </a:r>
            <a:r>
              <a:rPr altLang="en-GB" dirty="0" lang="en-US">
                <a:latin typeface="Arial"/>
              </a:rPr>
              <a:t>k</a:t>
            </a:r>
            <a:r>
              <a:rPr altLang="en-GB" dirty="0" lang="en-US">
                <a:latin typeface="Arial"/>
              </a:rPr>
              <a:t>n</a:t>
            </a:r>
            <a:r>
              <a:rPr altLang="en-GB" dirty="0" lang="en-US">
                <a:latin typeface="Arial"/>
              </a:rPr>
              <a:t>o</a:t>
            </a:r>
            <a:r>
              <a:rPr altLang="en-GB" dirty="0" lang="en-US">
                <a:latin typeface="Arial"/>
              </a:rPr>
              <a:t>w</a:t>
            </a:r>
            <a:r>
              <a:rPr altLang="en-GB" dirty="0" lang="en-US">
                <a:latin typeface="Arial"/>
              </a:rPr>
              <a:t>n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T</a:t>
            </a:r>
            <a:r>
              <a:rPr altLang="en-GB" dirty="0" lang="en-US">
                <a:latin typeface="Arial"/>
              </a:rPr>
              <a:t>2</a:t>
            </a:r>
            <a:r>
              <a:rPr altLang="en-GB" dirty="0" lang="en-US">
                <a:latin typeface="Arial"/>
              </a:rPr>
              <a:t>D</a:t>
            </a:r>
            <a:r>
              <a:rPr altLang="en-GB" dirty="0" lang="en-US">
                <a:latin typeface="Arial"/>
              </a:rPr>
              <a:t>M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a</a:t>
            </a:r>
            <a:r>
              <a:rPr altLang="en-GB" dirty="0" lang="en-US">
                <a:latin typeface="Arial"/>
              </a:rPr>
              <a:t>n</a:t>
            </a:r>
            <a:r>
              <a:rPr altLang="en-GB" dirty="0" lang="en-US">
                <a:latin typeface="Arial"/>
              </a:rPr>
              <a:t>d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C</a:t>
            </a:r>
            <a:r>
              <a:rPr altLang="en-GB" dirty="0" lang="en-US">
                <a:latin typeface="Arial"/>
              </a:rPr>
              <a:t>A</a:t>
            </a:r>
            <a:r>
              <a:rPr altLang="en-GB" dirty="0" lang="en-US">
                <a:latin typeface="Arial"/>
              </a:rPr>
              <a:t>D</a:t>
            </a:r>
            <a:r>
              <a:rPr altLang="en-GB" dirty="0" lang="en-US">
                <a:latin typeface="Arial"/>
              </a:rPr>
              <a:t> Came With </a:t>
            </a:r>
            <a:endParaRPr dirty="0" lang="en-GB"/>
          </a:p>
          <a:p>
            <a:pPr indent="0" marL="0">
              <a:buNone/>
            </a:pPr>
            <a:r>
              <a:rPr altLang="en-GB" dirty="0" lang="en-US">
                <a:latin typeface="Arial"/>
              </a:rPr>
              <a:t>Chief Complaints Of </a:t>
            </a:r>
            <a:endParaRPr dirty="0" lang="en-GB"/>
          </a:p>
          <a:p>
            <a:pPr indent="0" marL="0">
              <a:buNone/>
            </a:pP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C</a:t>
            </a:r>
            <a:r>
              <a:rPr altLang="en-GB" dirty="0" lang="en-US">
                <a:latin typeface="Arial"/>
              </a:rPr>
              <a:t>hest </a:t>
            </a:r>
            <a:r>
              <a:rPr altLang="en-GB" dirty="0" lang="en-US">
                <a:latin typeface="Arial"/>
              </a:rPr>
              <a:t>t</a:t>
            </a:r>
            <a:r>
              <a:rPr altLang="en-GB" dirty="0" lang="en-US">
                <a:latin typeface="Arial"/>
              </a:rPr>
              <a:t>i</a:t>
            </a:r>
            <a:r>
              <a:rPr altLang="en-GB" dirty="0" lang="en-US">
                <a:latin typeface="Arial"/>
              </a:rPr>
              <a:t>g</a:t>
            </a:r>
            <a:r>
              <a:rPr altLang="en-GB" dirty="0" lang="en-US">
                <a:latin typeface="Arial"/>
              </a:rPr>
              <a:t>h</a:t>
            </a:r>
            <a:r>
              <a:rPr altLang="en-GB" dirty="0" lang="en-US">
                <a:latin typeface="Arial"/>
              </a:rPr>
              <a:t>t</a:t>
            </a:r>
            <a:r>
              <a:rPr altLang="en-GB" dirty="0" lang="en-US">
                <a:latin typeface="Arial"/>
              </a:rPr>
              <a:t>ness </a:t>
            </a:r>
            <a:endParaRPr dirty="0" lang="en-GB"/>
          </a:p>
          <a:p>
            <a:pPr indent="0" marL="0">
              <a:buNone/>
            </a:pPr>
            <a:r>
              <a:rPr altLang="en-GB" dirty="0" lang="en-US">
                <a:latin typeface="Arial"/>
              </a:rPr>
              <a:t>A</a:t>
            </a:r>
            <a:r>
              <a:rPr altLang="en-GB" dirty="0" lang="en-US">
                <a:latin typeface="Arial"/>
              </a:rPr>
              <a:t>n</a:t>
            </a:r>
            <a:r>
              <a:rPr altLang="en-GB" dirty="0" lang="en-US">
                <a:latin typeface="Arial"/>
              </a:rPr>
              <a:t>d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P</a:t>
            </a:r>
            <a:r>
              <a:rPr altLang="en-GB" dirty="0" lang="en-US">
                <a:latin typeface="Arial"/>
              </a:rPr>
              <a:t>a</a:t>
            </a:r>
            <a:r>
              <a:rPr altLang="en-GB" dirty="0" lang="en-US">
                <a:latin typeface="Arial"/>
              </a:rPr>
              <a:t>l</a:t>
            </a:r>
            <a:r>
              <a:rPr altLang="en-GB" dirty="0" lang="en-US">
                <a:latin typeface="Arial"/>
              </a:rPr>
              <a:t>p</a:t>
            </a:r>
            <a:r>
              <a:rPr altLang="en-GB" dirty="0" lang="en-US">
                <a:latin typeface="Arial"/>
              </a:rPr>
              <a:t>itations 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s</a:t>
            </a:r>
            <a:r>
              <a:rPr altLang="en-GB" dirty="0" lang="en-US">
                <a:latin typeface="Arial"/>
              </a:rPr>
              <a:t>i</a:t>
            </a:r>
            <a:r>
              <a:rPr altLang="en-GB" dirty="0" lang="en-US">
                <a:latin typeface="Arial"/>
              </a:rPr>
              <a:t>n</a:t>
            </a:r>
            <a:r>
              <a:rPr altLang="en-GB" dirty="0" lang="en-US">
                <a:latin typeface="Arial"/>
              </a:rPr>
              <a:t>c</a:t>
            </a:r>
            <a:r>
              <a:rPr altLang="en-GB" dirty="0" lang="en-US">
                <a:latin typeface="Arial"/>
              </a:rPr>
              <a:t>e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m</a:t>
            </a:r>
            <a:r>
              <a:rPr altLang="en-GB" dirty="0" lang="en-US">
                <a:latin typeface="Arial"/>
              </a:rPr>
              <a:t>o</a:t>
            </a:r>
            <a:r>
              <a:rPr altLang="en-GB" dirty="0" lang="en-US">
                <a:latin typeface="Arial"/>
              </a:rPr>
              <a:t>r</a:t>
            </a:r>
            <a:r>
              <a:rPr altLang="en-GB" dirty="0" lang="en-US">
                <a:latin typeface="Arial"/>
              </a:rPr>
              <a:t>ning </a:t>
            </a:r>
            <a:endParaRPr dirty="0" lang="en-GB"/>
          </a:p>
          <a:p>
            <a:pPr indent="0" marL="0">
              <a:buNone/>
            </a:pPr>
            <a:r>
              <a:rPr altLang="en-GB" dirty="0" lang="en-US">
                <a:latin typeface="Arial"/>
              </a:rPr>
              <a:t>No H/O Breathlessness</a:t>
            </a:r>
            <a:endParaRPr dirty="0" lang="en-GB"/>
          </a:p>
          <a:p>
            <a:pPr indent="0" marL="0">
              <a:buNone/>
            </a:pPr>
            <a:r>
              <a:rPr altLang="en-GB" dirty="0" lang="en-US">
                <a:latin typeface="Arial"/>
              </a:rPr>
              <a:t>N</a:t>
            </a:r>
            <a:r>
              <a:rPr altLang="en-GB" dirty="0" lang="en-US">
                <a:latin typeface="Arial"/>
              </a:rPr>
              <a:t>o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H</a:t>
            </a:r>
            <a:r>
              <a:rPr altLang="en-GB" dirty="0" lang="en-US">
                <a:latin typeface="Arial"/>
              </a:rPr>
              <a:t>/</a:t>
            </a:r>
            <a:r>
              <a:rPr altLang="en-GB" dirty="0" lang="en-US">
                <a:latin typeface="Arial"/>
              </a:rPr>
              <a:t>O</a:t>
            </a:r>
            <a:r>
              <a:rPr altLang="en-GB" dirty="0" lang="en-US">
                <a:latin typeface="Arial"/>
              </a:rPr>
              <a:t> </a:t>
            </a:r>
            <a:r>
              <a:rPr altLang="en-GB" dirty="0" lang="en-US">
                <a:latin typeface="Arial"/>
              </a:rPr>
              <a:t>C</a:t>
            </a:r>
            <a:r>
              <a:rPr altLang="en-GB" dirty="0" lang="en-US">
                <a:latin typeface="Arial"/>
              </a:rPr>
              <a:t>o</a:t>
            </a:r>
            <a:r>
              <a:rPr altLang="en-GB" dirty="0" lang="en-US">
                <a:latin typeface="Arial"/>
              </a:rPr>
              <a:t>u</a:t>
            </a:r>
            <a:r>
              <a:rPr altLang="en-GB" dirty="0" lang="en-US">
                <a:latin typeface="Arial"/>
              </a:rPr>
              <a:t>g</a:t>
            </a:r>
            <a:r>
              <a:rPr altLang="en-GB" dirty="0" lang="en-US">
                <a:latin typeface="Arial"/>
              </a:rPr>
              <a:t>h</a:t>
            </a:r>
            <a:r>
              <a:rPr altLang="en-GB" dirty="0" lang="en-US">
                <a:latin typeface="Arial"/>
              </a:rPr>
              <a:t> </a:t>
            </a:r>
            <a:endParaRPr dirty="0"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tory </a:t>
            </a:r>
            <a:endParaRPr lang="en-GB"/>
          </a:p>
        </p:txBody>
      </p:sp>
      <p:sp>
        <p:nvSpPr>
          <p:cNvPr id="1048596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GB" lang="en-US"/>
              <a:t>H</a:t>
            </a:r>
            <a:r>
              <a:rPr altLang="en-GB" lang="en-US"/>
              <a:t>/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W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 </a:t>
            </a:r>
            <a:r>
              <a:rPr altLang="en-GB" lang="en-US"/>
              <a:t>4</a:t>
            </a:r>
            <a:r>
              <a:rPr altLang="en-GB" lang="en-US"/>
              <a:t> </a:t>
            </a:r>
            <a:r>
              <a:rPr altLang="en-GB" lang="en-US"/>
              <a:t>y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k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g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h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m</a:t>
            </a:r>
            <a:r>
              <a:rPr altLang="en-GB" lang="en-US"/>
              <a:t>a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v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i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 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o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C</a:t>
            </a:r>
            <a:r>
              <a:rPr altLang="en-GB" lang="en-US"/>
              <a:t>I</a:t>
            </a:r>
            <a:r>
              <a:rPr altLang="en-GB" lang="en-US"/>
              <a:t> </a:t>
            </a:r>
            <a:r>
              <a:rPr altLang="en-GB" lang="en-US"/>
              <a:t>p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ent 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lop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V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which 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v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i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C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h</a:t>
            </a:r>
            <a:r>
              <a:rPr altLang="en-GB" lang="en-US"/>
              <a:t>o</a:t>
            </a:r>
            <a:r>
              <a:rPr altLang="en-GB" lang="en-US"/>
              <a:t>c</a:t>
            </a:r>
            <a:r>
              <a:rPr altLang="en-GB" lang="en-US"/>
              <a:t>k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e</a:t>
            </a:r>
            <a:r>
              <a:rPr altLang="en-GB" lang="en-US"/>
              <a:t>a</a:t>
            </a:r>
            <a:r>
              <a:rPr altLang="en-GB" lang="en-US"/>
              <a:t>f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t</a:t>
            </a:r>
            <a:r>
              <a:rPr altLang="en-GB" lang="en-US"/>
              <a:t>ed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.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a</a:t>
            </a:r>
            <a:r>
              <a:rPr altLang="en-GB" lang="en-US"/>
              <a:t>r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2</a:t>
            </a:r>
            <a:r>
              <a:rPr altLang="en-GB" lang="en-US"/>
              <a:t>0</a:t>
            </a:r>
            <a:r>
              <a:rPr altLang="en-GB" lang="en-US"/>
              <a:t>0</a:t>
            </a:r>
            <a:r>
              <a:rPr altLang="en-GB" lang="en-US"/>
              <a:t>m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.</a:t>
            </a:r>
            <a:r>
              <a:rPr altLang="en-GB" lang="en-US"/>
              <a:t> 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 </a:t>
            </a:r>
            <a:r>
              <a:rPr altLang="en-GB" lang="en-US"/>
              <a:t>w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D</a:t>
            </a:r>
            <a:r>
              <a:rPr altLang="en-GB" lang="en-US"/>
              <a:t>u</a:t>
            </a:r>
            <a:r>
              <a:rPr altLang="en-GB" lang="en-US"/>
              <a:t>a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A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l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l</a:t>
            </a:r>
            <a:r>
              <a:rPr altLang="en-GB" lang="en-US"/>
              <a:t>e</a:t>
            </a:r>
            <a:r>
              <a:rPr altLang="en-GB" lang="en-US"/>
              <a:t>t</a:t>
            </a:r>
            <a:r>
              <a:rPr altLang="en-GB" lang="en-US"/>
              <a:t>s</a:t>
            </a:r>
            <a:r>
              <a:rPr altLang="en-GB" lang="en-US"/>
              <a:t>,</a:t>
            </a:r>
            <a:r>
              <a:rPr altLang="en-GB" lang="en-US"/>
              <a:t>T</a:t>
            </a:r>
            <a:r>
              <a:rPr altLang="en-GB" lang="en-US"/>
              <a:t>.</a:t>
            </a:r>
            <a:r>
              <a:rPr altLang="en-GB" lang="en-US"/>
              <a:t>C</a:t>
            </a:r>
            <a:r>
              <a:rPr altLang="en-GB" lang="en-US"/>
              <a:t>a</a:t>
            </a:r>
            <a:r>
              <a:rPr altLang="en-GB" lang="en-US"/>
              <a:t>rvedilol </a:t>
            </a:r>
            <a:r>
              <a:rPr altLang="en-GB" lang="en-US"/>
              <a:t>3</a:t>
            </a:r>
            <a:r>
              <a:rPr altLang="en-GB" lang="en-US"/>
              <a:t>.</a:t>
            </a:r>
            <a:r>
              <a:rPr altLang="en-GB" lang="en-US"/>
              <a:t>1</a:t>
            </a:r>
            <a:r>
              <a:rPr altLang="en-GB" lang="en-US"/>
              <a:t>2</a:t>
            </a:r>
            <a:r>
              <a:rPr altLang="en-GB" lang="en-US"/>
              <a:t>5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B</a:t>
            </a:r>
            <a:r>
              <a:rPr altLang="en-GB" lang="en-US"/>
              <a:t>D</a:t>
            </a:r>
            <a:r>
              <a:rPr altLang="en-GB" lang="en-US"/>
              <a:t>,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.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p</a:t>
            </a:r>
            <a:r>
              <a:rPr altLang="en-GB" lang="en-US"/>
              <a:t>r</a:t>
            </a:r>
            <a:r>
              <a:rPr altLang="en-GB" lang="en-US"/>
              <a:t>i</a:t>
            </a:r>
            <a:r>
              <a:rPr altLang="en-GB" lang="en-US"/>
              <a:t>l</a:t>
            </a:r>
            <a:r>
              <a:rPr altLang="en-GB" lang="en-US"/>
              <a:t> </a:t>
            </a:r>
            <a:r>
              <a:rPr altLang="en-GB" lang="en-US"/>
              <a:t>5</a:t>
            </a:r>
            <a:r>
              <a:rPr altLang="en-GB" lang="en-US"/>
              <a:t>m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D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.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o</a:t>
            </a:r>
            <a:r>
              <a:rPr altLang="en-GB" lang="en-US"/>
              <a:t>r</a:t>
            </a:r>
            <a:r>
              <a:rPr altLang="en-GB" lang="en-US"/>
              <a:t>v</a:t>
            </a:r>
            <a:r>
              <a:rPr altLang="en-GB" lang="en-US"/>
              <a:t>a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a</a:t>
            </a:r>
            <a:r>
              <a:rPr altLang="en-GB" lang="en-US"/>
              <a:t>t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2</a:t>
            </a:r>
            <a:r>
              <a:rPr altLang="en-GB" lang="en-US"/>
              <a:t>0</a:t>
            </a:r>
            <a:r>
              <a:rPr altLang="en-GB" lang="en-US"/>
              <a:t>m</a:t>
            </a:r>
            <a:r>
              <a:rPr altLang="en-GB" lang="en-US"/>
              <a:t>g</a:t>
            </a:r>
            <a:r>
              <a:rPr altLang="en-GB" lang="en-US"/>
              <a:t> </a:t>
            </a:r>
            <a:r>
              <a:rPr altLang="en-GB" lang="en-US"/>
              <a:t>H</a:t>
            </a:r>
            <a:r>
              <a:rPr altLang="en-GB" lang="en-US"/>
              <a:t>S</a:t>
            </a:r>
            <a:endParaRPr lang="en-GB"/>
          </a:p>
          <a:p>
            <a:r>
              <a:rPr altLang="en-GB" lang="en-US"/>
              <a:t>K</a:t>
            </a:r>
            <a:r>
              <a:rPr altLang="en-GB" lang="en-US"/>
              <a:t>/</a:t>
            </a:r>
            <a:r>
              <a:rPr altLang="en-GB" lang="en-US"/>
              <a:t>C</a:t>
            </a:r>
            <a:r>
              <a:rPr altLang="en-GB" lang="en-US"/>
              <a:t>/</a:t>
            </a:r>
            <a:r>
              <a:rPr altLang="en-GB" lang="en-US"/>
              <a:t>O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2</a:t>
            </a:r>
            <a:r>
              <a:rPr altLang="en-GB" lang="en-US"/>
              <a:t>D</a:t>
            </a:r>
            <a:r>
              <a:rPr altLang="en-GB" lang="en-US"/>
              <a:t>M</a:t>
            </a:r>
            <a:r>
              <a:rPr altLang="en-GB" lang="en-US"/>
              <a:t> 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s</a:t>
            </a:r>
            <a:r>
              <a:rPr altLang="en-GB" lang="en-US"/>
              <a:t>u</a:t>
            </a:r>
            <a:r>
              <a:rPr altLang="en-GB" lang="en-US"/>
              <a:t>l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 </a:t>
            </a:r>
            <a:r>
              <a:rPr altLang="en-GB" lang="en-US"/>
              <a:t>t</a:t>
            </a:r>
            <a:r>
              <a:rPr altLang="en-GB" lang="en-US"/>
              <a:t>h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a</a:t>
            </a:r>
            <a:r>
              <a:rPr altLang="en-GB" lang="en-US"/>
              <a:t>p</a:t>
            </a:r>
            <a:r>
              <a:rPr altLang="en-GB" lang="en-US"/>
              <a:t>y </a:t>
            </a:r>
            <a:r>
              <a:rPr altLang="en-GB" lang="en-US"/>
              <a:t> </a:t>
            </a:r>
            <a:r>
              <a:rPr altLang="en-GB" lang="en-US"/>
              <a:t>u</a:t>
            </a:r>
            <a:r>
              <a:rPr altLang="en-GB" lang="en-US"/>
              <a:t>n</a:t>
            </a:r>
            <a:r>
              <a:rPr altLang="en-GB" lang="en-US"/>
              <a:t>d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c</a:t>
            </a:r>
            <a:r>
              <a:rPr altLang="en-GB" lang="en-US"/>
              <a:t>o</a:t>
            </a:r>
            <a:r>
              <a:rPr altLang="en-GB" lang="en-US"/>
              <a:t>n</a:t>
            </a:r>
            <a:r>
              <a:rPr altLang="en-GB" lang="en-US"/>
              <a:t>t</a:t>
            </a:r>
            <a:r>
              <a:rPr altLang="en-GB" lang="en-US"/>
              <a:t>rol</a:t>
            </a:r>
            <a:r>
              <a:rPr altLang="en-GB" lang="en-US"/>
              <a:t>.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GB" lang="en-US"/>
              <a:t>F</a:t>
            </a:r>
            <a:r>
              <a:rPr altLang="en-GB" lang="en-US"/>
              <a:t>I</a:t>
            </a:r>
            <a:r>
              <a:rPr altLang="en-GB" lang="en-US"/>
              <a:t>R</a:t>
            </a:r>
            <a:r>
              <a:rPr altLang="en-GB" lang="en-US"/>
              <a:t>S</a:t>
            </a:r>
            <a:r>
              <a:rPr altLang="en-GB" lang="en-US"/>
              <a:t>T</a:t>
            </a:r>
            <a:r>
              <a:rPr altLang="en-GB" lang="en-US"/>
              <a:t> </a:t>
            </a:r>
            <a:r>
              <a:rPr altLang="en-GB" lang="en-US"/>
              <a:t>E</a:t>
            </a:r>
            <a:r>
              <a:rPr altLang="en-GB" lang="en-US"/>
              <a:t>C</a:t>
            </a:r>
            <a:r>
              <a:rPr altLang="en-GB" lang="en-US"/>
              <a:t>G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25832" t="18756" r="22743" b="31136"/>
          <a:stretch>
            <a:fillRect/>
          </a:stretch>
        </p:blipFill>
        <p:spPr>
          <a:xfrm rot="16228271">
            <a:off x="2874915" y="-2798285"/>
            <a:ext cx="6616539" cy="1234485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GB" lang="en-US"/>
              <a:t>A</a:t>
            </a:r>
            <a:r>
              <a:rPr altLang="en-GB" lang="en-US"/>
              <a:t>f</a:t>
            </a:r>
            <a:r>
              <a:rPr altLang="en-GB" lang="en-US"/>
              <a:t>t</a:t>
            </a:r>
            <a:r>
              <a:rPr altLang="en-GB" lang="en-US"/>
              <a:t>e</a:t>
            </a:r>
            <a:r>
              <a:rPr altLang="en-GB" lang="en-US"/>
              <a:t>r</a:t>
            </a:r>
            <a:r>
              <a:rPr altLang="en-GB" lang="en-US"/>
              <a:t> </a:t>
            </a:r>
            <a:r>
              <a:rPr altLang="en-GB" lang="en-US"/>
              <a:t>3</a:t>
            </a:r>
            <a:r>
              <a:rPr altLang="en-GB" lang="en-US"/>
              <a:t>0</a:t>
            </a:r>
            <a:r>
              <a:rPr altLang="en-GB" lang="en-US"/>
              <a:t> </a:t>
            </a:r>
            <a:r>
              <a:rPr altLang="en-GB" lang="en-US"/>
              <a:t>M</a:t>
            </a:r>
            <a:r>
              <a:rPr altLang="en-GB" lang="en-US"/>
              <a:t>I</a:t>
            </a:r>
            <a:r>
              <a:rPr altLang="en-GB" lang="en-US"/>
              <a:t>N</a:t>
            </a:r>
            <a:r>
              <a:rPr altLang="en-GB" lang="en-US"/>
              <a:t>s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42207" t="19535" r="10791" b="27011"/>
          <a:stretch>
            <a:fillRect/>
          </a:stretch>
        </p:blipFill>
        <p:spPr>
          <a:xfrm rot="16178723">
            <a:off x="2637175" y="-2873170"/>
            <a:ext cx="6622826" cy="12446072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GB" lang="en-US"/>
              <a:t>Let's </a:t>
            </a:r>
            <a:r>
              <a:rPr altLang="en-GB" lang="en-US"/>
              <a:t>d</a:t>
            </a:r>
            <a:r>
              <a:rPr altLang="en-GB" lang="en-US"/>
              <a:t>i</a:t>
            </a:r>
            <a:r>
              <a:rPr altLang="en-GB" lang="en-US"/>
              <a:t>s</a:t>
            </a:r>
            <a:r>
              <a:rPr altLang="en-GB" lang="en-US"/>
              <a:t>c</a:t>
            </a:r>
            <a:r>
              <a:rPr altLang="en-GB" lang="en-US"/>
              <a:t>uss </a:t>
            </a:r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lastClr="000000" val="windowText"/>
      </a:dk1>
      <a:lt1>
        <a:sysClr lastClr="FFFFFF" val="window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r="5400000" dist="38100" rotWithShape="0" sy="96000">
              <a:srgbClr val="000000">
                <a:alpha val="54000"/>
              </a:srgbClr>
            </a:outerShdw>
          </a:effectLst>
        </a:effectStyle>
        <a:effectStyle>
          <a:effectLst>
            <a:outerShdw algn="ctr" blurRad="76200" dir="5400000" dist="38100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dir="t" rig="balanced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Manoj Prabhu</dc:creator>
  <cp:lastModifiedBy>Vignesh Kumar</cp:lastModifiedBy>
  <dcterms:created xsi:type="dcterms:W3CDTF">2024-10-07T14:49:39Z</dcterms:created>
  <dcterms:modified xsi:type="dcterms:W3CDTF">2024-11-05T16:46:14Z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134ff19996f74b36952b56dd7fd826b7</vt:lpwstr>
  </property>
</Properties>
</file>