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83" r:id="rId9"/>
    <p:sldId id="262" r:id="rId10"/>
    <p:sldId id="271" r:id="rId11"/>
    <p:sldId id="27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9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80F4C-23A7-8644-B7DB-5A8FC878867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9B9B8-E6CD-084C-BBAA-784ABD71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1C1CE-9728-E4B4-2D71-BDC5EC512BF9}"/>
              </a:ext>
            </a:extLst>
          </p:cNvPr>
          <p:cNvSpPr txBox="1"/>
          <p:nvPr/>
        </p:nvSpPr>
        <p:spPr>
          <a:xfrm>
            <a:off x="1759236" y="1325880"/>
            <a:ext cx="867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</a:rPr>
              <a:t>5</a:t>
            </a:r>
            <a:r>
              <a:rPr lang="en-IN" sz="3200" baseline="30000" dirty="0">
                <a:solidFill>
                  <a:schemeClr val="bg1"/>
                </a:solidFill>
              </a:rPr>
              <a:t>th</a:t>
            </a:r>
            <a:r>
              <a:rPr lang="en-IN" sz="3200" dirty="0">
                <a:solidFill>
                  <a:schemeClr val="bg1"/>
                </a:solidFill>
              </a:rPr>
              <a:t> MEDICAL UNIT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587F8A-42D5-3B4B-A00D-A38D4D80C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714122"/>
          </a:xfrm>
        </p:spPr>
        <p:txBody>
          <a:bodyPr/>
          <a:lstStyle/>
          <a:p>
            <a:r>
              <a:rPr lang="en-IN"/>
              <a:t>Chest X – ray For 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6B2CE2-B03F-5A8C-245B-3C508BC9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masis MT Pro Medium" panose="02040504050005020304" pitchFamily="18" charset="0"/>
              </a:rPr>
              <a:t>CXR</a:t>
            </a:r>
            <a:endParaRPr lang="en-US" dirty="0">
              <a:latin typeface="Amasis MT Pro Medium" panose="020405040500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949659-0B55-2FEF-DA69-535DFDD48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22" y="803275"/>
            <a:ext cx="4453893" cy="5248275"/>
          </a:xfrm>
        </p:spPr>
      </p:pic>
    </p:spTree>
    <p:extLst>
      <p:ext uri="{BB962C8B-B14F-4D97-AF65-F5344CB8AC3E}">
        <p14:creationId xmlns:p14="http://schemas.microsoft.com/office/powerpoint/2010/main" val="240015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3F4D-FBAF-8DD8-2882-87DEE1C0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CXR</a:t>
            </a:r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910432-2390-AA42-8615-A6FDD837C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20" y="386897"/>
            <a:ext cx="4495393" cy="6141008"/>
          </a:xfrm>
        </p:spPr>
      </p:pic>
    </p:spTree>
    <p:extLst>
      <p:ext uri="{BB962C8B-B14F-4D97-AF65-F5344CB8AC3E}">
        <p14:creationId xmlns:p14="http://schemas.microsoft.com/office/powerpoint/2010/main" val="160790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48E5-190F-9644-90E0-BB5484B37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WHAT NEXT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9FCF-96FB-28B3-8A3A-B3DA6CFA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13 year </a:t>
            </a:r>
            <a:r>
              <a:rPr lang="en-IN" dirty="0"/>
              <a:t>O</a:t>
            </a:r>
            <a:r>
              <a:rPr lang="en-US" dirty="0" err="1"/>
              <a:t>ld</a:t>
            </a:r>
            <a:r>
              <a:rPr lang="en-US" dirty="0"/>
              <a:t> Male from </a:t>
            </a:r>
            <a:r>
              <a:rPr lang="en-IN" dirty="0" err="1"/>
              <a:t>Chozhavanthan</a:t>
            </a:r>
            <a:r>
              <a:rPr lang="en-IN" dirty="0"/>
              <a:t> </a:t>
            </a:r>
            <a:r>
              <a:rPr lang="en-US" dirty="0"/>
              <a:t>admitted with complaints of gum bleeding</a:t>
            </a:r>
            <a:r>
              <a:rPr lang="en-IN" dirty="0"/>
              <a:t> </a:t>
            </a:r>
            <a:r>
              <a:rPr lang="en-US" dirty="0"/>
              <a:t>for past 5 days </a:t>
            </a:r>
          </a:p>
          <a:p>
            <a:r>
              <a:rPr lang="en-US" dirty="0"/>
              <a:t>HOPI : </a:t>
            </a:r>
          </a:p>
          <a:p>
            <a:r>
              <a:rPr lang="en-US" dirty="0"/>
              <a:t>Patient was apparently normal before 5 days ,Then he developed bleeding gums </a:t>
            </a:r>
          </a:p>
          <a:p>
            <a:r>
              <a:rPr lang="en-US" dirty="0"/>
              <a:t>H/o </a:t>
            </a:r>
            <a:r>
              <a:rPr lang="en-IN" dirty="0"/>
              <a:t>Fever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US" dirty="0"/>
              <a:t> </a:t>
            </a:r>
            <a:r>
              <a:rPr lang="en-IN" dirty="0"/>
              <a:t>low grade, intermittent, not associated with chills and Rigor, No diurnal variation, No night sweats</a:t>
            </a:r>
            <a:endParaRPr lang="en-US" dirty="0"/>
          </a:p>
          <a:p>
            <a:r>
              <a:rPr lang="en-US" dirty="0"/>
              <a:t>H/o Purpuric spots over arm and back </a:t>
            </a:r>
          </a:p>
          <a:p>
            <a:r>
              <a:rPr lang="en-US" dirty="0"/>
              <a:t>H/o Abdominal pain </a:t>
            </a:r>
          </a:p>
          <a:p>
            <a:r>
              <a:rPr lang="en-US" dirty="0"/>
              <a:t>H/o </a:t>
            </a:r>
            <a:r>
              <a:rPr lang="en-IN" dirty="0"/>
              <a:t>Vomiting – 2 Episodes, Non bilious, Not blood stained</a:t>
            </a:r>
          </a:p>
          <a:p>
            <a:r>
              <a:rPr lang="en-US" dirty="0"/>
              <a:t>H/o Cough with Expectoration </a:t>
            </a:r>
          </a:p>
        </p:txBody>
      </p:sp>
    </p:spTree>
    <p:extLst>
      <p:ext uri="{BB962C8B-B14F-4D97-AF65-F5344CB8AC3E}">
        <p14:creationId xmlns:p14="http://schemas.microsoft.com/office/powerpoint/2010/main" val="126445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601A-D202-0241-438D-718A47A0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7E00B-6E27-E42B-3AC1-8F850988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No H/o Chest pain </a:t>
            </a:r>
          </a:p>
          <a:p>
            <a:r>
              <a:rPr lang="en-US"/>
              <a:t>No H/o Palpitation</a:t>
            </a:r>
          </a:p>
          <a:p>
            <a:r>
              <a:rPr lang="en-US"/>
              <a:t>No H/o Leg swelling </a:t>
            </a:r>
            <a:endParaRPr lang="en-IN"/>
          </a:p>
          <a:p>
            <a:r>
              <a:rPr lang="en-IN"/>
              <a:t>No H/o Hematuria /Hematochezia </a:t>
            </a:r>
            <a:endParaRPr lang="en-US"/>
          </a:p>
          <a:p>
            <a:r>
              <a:rPr lang="en-US"/>
              <a:t>No H/o Reduced Urine output</a:t>
            </a:r>
          </a:p>
          <a:p>
            <a:r>
              <a:rPr lang="en-US"/>
              <a:t>No H/o Breathlessness</a:t>
            </a:r>
          </a:p>
          <a:p>
            <a:r>
              <a:rPr lang="en-US"/>
              <a:t>No H/o </a:t>
            </a:r>
            <a:r>
              <a:rPr lang="en-IN"/>
              <a:t>Headache/</a:t>
            </a:r>
            <a:r>
              <a:rPr lang="en-US"/>
              <a:t>Altered </a:t>
            </a:r>
            <a:r>
              <a:rPr lang="en-IN"/>
              <a:t>sensorium/Seizure</a:t>
            </a:r>
            <a:endParaRPr lang="en-US"/>
          </a:p>
          <a:p>
            <a:r>
              <a:rPr lang="en-US"/>
              <a:t>No H/o Loss of Consciousness</a:t>
            </a:r>
          </a:p>
          <a:p>
            <a:r>
              <a:rPr lang="en-US"/>
              <a:t>No H/o Trauma </a:t>
            </a:r>
          </a:p>
        </p:txBody>
      </p:sp>
    </p:spTree>
    <p:extLst>
      <p:ext uri="{BB962C8B-B14F-4D97-AF65-F5344CB8AC3E}">
        <p14:creationId xmlns:p14="http://schemas.microsoft.com/office/powerpoint/2010/main" val="178571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718D-7337-EF74-7C9F-8476DC4F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9032-8BBF-C6E1-96C1-F8505595B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 H/o Abdominal distension</a:t>
            </a:r>
          </a:p>
          <a:p>
            <a:r>
              <a:rPr lang="en-US" dirty="0"/>
              <a:t>No H/o  </a:t>
            </a:r>
            <a:r>
              <a:rPr lang="en-US" dirty="0" err="1"/>
              <a:t>Malena</a:t>
            </a:r>
            <a:r>
              <a:rPr lang="en-US" dirty="0"/>
              <a:t> </a:t>
            </a:r>
          </a:p>
          <a:p>
            <a:r>
              <a:rPr lang="en-US" dirty="0"/>
              <a:t>No H/o Hemoptysis </a:t>
            </a:r>
          </a:p>
          <a:p>
            <a:r>
              <a:rPr lang="en-US" dirty="0"/>
              <a:t>No H/o Hematemesis </a:t>
            </a:r>
          </a:p>
          <a:p>
            <a:r>
              <a:rPr lang="en-US" dirty="0"/>
              <a:t>No H/o Yellowish discoloration of urine </a:t>
            </a:r>
          </a:p>
          <a:p>
            <a:r>
              <a:rPr lang="en-US" dirty="0"/>
              <a:t>No H/o Loose stools</a:t>
            </a:r>
          </a:p>
          <a:p>
            <a:r>
              <a:rPr lang="en-US" dirty="0"/>
              <a:t>No H/o Stiffness of Neck 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1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2350-FFBD-D2FB-2124-DD1272AE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FB424-FBFF-9701-3447-EA7F293AF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Past History : </a:t>
            </a:r>
          </a:p>
          <a:p>
            <a:r>
              <a:rPr lang="en-US"/>
              <a:t>Not a K/c/o DM/SHTN /TB /Bronchial Asthma /Seizure disorder /Thyroid dysfunction.</a:t>
            </a:r>
          </a:p>
          <a:p>
            <a:r>
              <a:rPr lang="en-US"/>
              <a:t>No H/o Blood transfusion</a:t>
            </a:r>
          </a:p>
          <a:p>
            <a:r>
              <a:rPr lang="en-US"/>
              <a:t>No H/o Previous Surgery</a:t>
            </a:r>
          </a:p>
          <a:p>
            <a:endParaRPr lang="en-US"/>
          </a:p>
          <a:p>
            <a:r>
              <a:rPr lang="en-US"/>
              <a:t>Personal History : </a:t>
            </a:r>
          </a:p>
          <a:p>
            <a:r>
              <a:rPr lang="en-US"/>
              <a:t>Mixed Diet </a:t>
            </a:r>
          </a:p>
          <a:p>
            <a:r>
              <a:rPr lang="en-US"/>
              <a:t>Not a Smoker and </a:t>
            </a:r>
            <a:r>
              <a:rPr lang="en-IN"/>
              <a:t>Alcoholic</a:t>
            </a:r>
          </a:p>
          <a:p>
            <a:r>
              <a:rPr lang="en-IN"/>
              <a:t>Bowel and bladder habits – Normal </a:t>
            </a:r>
          </a:p>
          <a:p>
            <a:r>
              <a:rPr lang="en-IN"/>
              <a:t>Sleep – Normal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5938-884C-A72F-485D-A98EB501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IN" dirty="0"/>
              <a:t>FAMILY HISTORY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2BD33-2C04-9682-80B7-5964855B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199426"/>
            <a:ext cx="6281873" cy="524862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 CONSANGUINOUS MARRAIGE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2A80C6-B0F5-EBC1-35F3-B124D8DC5A93}"/>
              </a:ext>
            </a:extLst>
          </p:cNvPr>
          <p:cNvSpPr/>
          <p:nvPr/>
        </p:nvSpPr>
        <p:spPr>
          <a:xfrm>
            <a:off x="8580120" y="1539240"/>
            <a:ext cx="609600" cy="65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47CA4-1F94-9DD7-B237-A23A1ACC95EA}"/>
              </a:ext>
            </a:extLst>
          </p:cNvPr>
          <p:cNvSpPr/>
          <p:nvPr/>
        </p:nvSpPr>
        <p:spPr>
          <a:xfrm>
            <a:off x="6797040" y="1676400"/>
            <a:ext cx="609600" cy="518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F1461-6E3C-BE5C-2E1B-673470D2F617}"/>
              </a:ext>
            </a:extLst>
          </p:cNvPr>
          <p:cNvSpPr/>
          <p:nvPr/>
        </p:nvSpPr>
        <p:spPr>
          <a:xfrm>
            <a:off x="6248400" y="3215640"/>
            <a:ext cx="609600" cy="518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16F48-FC04-5DCF-8BE0-7B063E509EE8}"/>
              </a:ext>
            </a:extLst>
          </p:cNvPr>
          <p:cNvSpPr/>
          <p:nvPr/>
        </p:nvSpPr>
        <p:spPr>
          <a:xfrm>
            <a:off x="9530264" y="3200399"/>
            <a:ext cx="609600" cy="5181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8BC4D4-C28D-AD58-2CE6-BB4EFAF15363}"/>
              </a:ext>
            </a:extLst>
          </p:cNvPr>
          <p:cNvSpPr/>
          <p:nvPr/>
        </p:nvSpPr>
        <p:spPr>
          <a:xfrm>
            <a:off x="7757160" y="3139440"/>
            <a:ext cx="609600" cy="655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103B81-7CD6-02A9-1B31-BEF9396F9EEB}"/>
              </a:ext>
            </a:extLst>
          </p:cNvPr>
          <p:cNvCxnSpPr/>
          <p:nvPr/>
        </p:nvCxnSpPr>
        <p:spPr>
          <a:xfrm>
            <a:off x="6553200" y="2667000"/>
            <a:ext cx="3063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5F7455-99A1-7ACD-C441-4F90D74B719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406640" y="1935480"/>
            <a:ext cx="1173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65743C-977D-6879-F445-F971AED98A2B}"/>
              </a:ext>
            </a:extLst>
          </p:cNvPr>
          <p:cNvCxnSpPr/>
          <p:nvPr/>
        </p:nvCxnSpPr>
        <p:spPr>
          <a:xfrm>
            <a:off x="8061960" y="1935480"/>
            <a:ext cx="22860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309556-A699-808E-42D2-9E2382AC398C}"/>
              </a:ext>
            </a:extLst>
          </p:cNvPr>
          <p:cNvCxnSpPr>
            <a:cxnSpLocks/>
          </p:cNvCxnSpPr>
          <p:nvPr/>
        </p:nvCxnSpPr>
        <p:spPr>
          <a:xfrm>
            <a:off x="8084820" y="2667000"/>
            <a:ext cx="0" cy="41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7E9260-B442-4546-D064-0E4B8CC7103F}"/>
              </a:ext>
            </a:extLst>
          </p:cNvPr>
          <p:cNvCxnSpPr>
            <a:cxnSpLocks/>
          </p:cNvCxnSpPr>
          <p:nvPr/>
        </p:nvCxnSpPr>
        <p:spPr>
          <a:xfrm>
            <a:off x="9593580" y="2651760"/>
            <a:ext cx="0" cy="41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D483-6804-3754-3B2E-330DAA4BD7BB}"/>
              </a:ext>
            </a:extLst>
          </p:cNvPr>
          <p:cNvCxnSpPr>
            <a:cxnSpLocks/>
          </p:cNvCxnSpPr>
          <p:nvPr/>
        </p:nvCxnSpPr>
        <p:spPr>
          <a:xfrm>
            <a:off x="6553200" y="2651760"/>
            <a:ext cx="0" cy="41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2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10AB-24FA-2097-77B5-BDC8FD17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EXAMINATION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9DF0C-7B32-5E24-606F-EA5FB63F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Conscious</a:t>
            </a:r>
          </a:p>
          <a:p>
            <a:r>
              <a:rPr lang="en-US" dirty="0"/>
              <a:t>Oriented </a:t>
            </a:r>
            <a:r>
              <a:rPr lang="en-IN" dirty="0"/>
              <a:t>, JVP – Not elevated, No facial puffiness</a:t>
            </a:r>
          </a:p>
          <a:p>
            <a:pPr marL="0" indent="0">
              <a:buNone/>
            </a:pPr>
            <a:r>
              <a:rPr lang="en-IN" dirty="0"/>
              <a:t>No dilated veins , No Scars </a:t>
            </a:r>
            <a:endParaRPr lang="en-US" dirty="0"/>
          </a:p>
          <a:p>
            <a:r>
              <a:rPr lang="en-US" dirty="0"/>
              <a:t>Afebrile </a:t>
            </a:r>
          </a:p>
          <a:p>
            <a:r>
              <a:rPr lang="en-US" dirty="0"/>
              <a:t>No </a:t>
            </a:r>
            <a:r>
              <a:rPr lang="en-US" dirty="0" err="1"/>
              <a:t>pallor,No</a:t>
            </a:r>
            <a:r>
              <a:rPr lang="en-US" dirty="0"/>
              <a:t> </a:t>
            </a:r>
            <a:r>
              <a:rPr lang="en-US" dirty="0" err="1"/>
              <a:t>Cyanosis,No</a:t>
            </a:r>
            <a:r>
              <a:rPr lang="en-US" dirty="0"/>
              <a:t> </a:t>
            </a:r>
            <a:r>
              <a:rPr lang="en-US" dirty="0" err="1"/>
              <a:t>clubbing,No</a:t>
            </a:r>
            <a:r>
              <a:rPr lang="en-US" dirty="0"/>
              <a:t> </a:t>
            </a:r>
            <a:r>
              <a:rPr lang="en-IN" dirty="0"/>
              <a:t>icterus</a:t>
            </a:r>
            <a:r>
              <a:rPr lang="en-US" dirty="0"/>
              <a:t> ,No Generalized </a:t>
            </a:r>
            <a:r>
              <a:rPr lang="en-US" dirty="0" err="1"/>
              <a:t>Lymphadenopathy,No</a:t>
            </a:r>
            <a:r>
              <a:rPr lang="en-US" dirty="0"/>
              <a:t> Pedal edema </a:t>
            </a:r>
            <a:endParaRPr lang="en-IN" dirty="0"/>
          </a:p>
          <a:p>
            <a:r>
              <a:rPr lang="en-IN" dirty="0"/>
              <a:t>External genitalia – Normal </a:t>
            </a:r>
          </a:p>
          <a:p>
            <a:r>
              <a:rPr lang="en-IN" dirty="0"/>
              <a:t>Hernial orifice – Normal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E895-342C-A98D-460B-ACF73594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9FB6-B8DA-E937-A53A-EAC2D321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BP – 120/70mmHg (Rt Upper limb) </a:t>
            </a:r>
          </a:p>
          <a:p>
            <a:r>
              <a:rPr lang="en-IN" dirty="0"/>
              <a:t>PR – 84/min </a:t>
            </a:r>
          </a:p>
          <a:p>
            <a:r>
              <a:rPr lang="en-IN" dirty="0"/>
              <a:t>Regular rhythm, Normal volume, Felt in all </a:t>
            </a:r>
            <a:r>
              <a:rPr lang="en-IN" dirty="0" err="1"/>
              <a:t>pheriphral</a:t>
            </a:r>
            <a:r>
              <a:rPr lang="en-IN" dirty="0"/>
              <a:t> vessels, No specific character</a:t>
            </a:r>
          </a:p>
          <a:p>
            <a:r>
              <a:rPr lang="en-IN" dirty="0"/>
              <a:t>SPO2 – 98% with Room Air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502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9D9D-07DB-78B0-0FB5-2277080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EXAMINATION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180FE0-771C-90D7-D322-4E39AC9E2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400562" cy="2382651"/>
          </a:xfrm>
        </p:spPr>
        <p:txBody>
          <a:bodyPr>
            <a:noAutofit/>
          </a:bodyPr>
          <a:lstStyle/>
          <a:p>
            <a:r>
              <a:rPr lang="en-US" sz="2400" dirty="0"/>
              <a:t>CVS :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US" sz="2400" dirty="0"/>
              <a:t>S1S2 </a:t>
            </a:r>
            <a:r>
              <a:rPr lang="en-US" sz="2400" dirty="0" err="1"/>
              <a:t>heard,No</a:t>
            </a:r>
            <a:r>
              <a:rPr lang="en-US" sz="2400" dirty="0"/>
              <a:t> murmur </a:t>
            </a:r>
            <a:endParaRPr lang="en-IN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RS : </a:t>
            </a:r>
            <a:r>
              <a:rPr lang="en-IN" sz="2400" dirty="0"/>
              <a:t>NVBS heard, </a:t>
            </a:r>
            <a:r>
              <a:rPr lang="en-US" sz="2400" dirty="0"/>
              <a:t>BAE + </a:t>
            </a:r>
            <a:r>
              <a:rPr lang="en-IN" sz="2400" dirty="0"/>
              <a:t>, No added sounds. </a:t>
            </a:r>
          </a:p>
          <a:p>
            <a:pPr marL="0" indent="0">
              <a:buNone/>
            </a:pPr>
            <a:endParaRPr lang="en-US" sz="2400" dirty="0"/>
          </a:p>
          <a:p>
            <a:endParaRPr lang="en-IN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FA61F-B58F-316F-49EF-A0C2FD452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2833962"/>
            <a:ext cx="6272022" cy="238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P/A : </a:t>
            </a:r>
          </a:p>
          <a:p>
            <a:r>
              <a:rPr lang="en-US" sz="2000" dirty="0"/>
              <a:t>Soft ,</a:t>
            </a:r>
            <a:r>
              <a:rPr lang="en-IN" sz="2000" dirty="0"/>
              <a:t>Non tender, </a:t>
            </a:r>
          </a:p>
          <a:p>
            <a:r>
              <a:rPr lang="en-IN" sz="2000" dirty="0" err="1"/>
              <a:t>Palbable</a:t>
            </a:r>
            <a:r>
              <a:rPr lang="en-IN" sz="2000" dirty="0"/>
              <a:t> mass 6cm from Left costal margin, firm in consistency, moves with inspiration probably spleen </a:t>
            </a:r>
          </a:p>
          <a:p>
            <a:r>
              <a:rPr lang="en-IN" sz="2000" dirty="0"/>
              <a:t>No Hepatomegaly, No bruit, Bowel Sounds Heard. 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US" sz="2000" dirty="0"/>
              <a:t>CNS : NFND </a:t>
            </a:r>
          </a:p>
          <a:p>
            <a:r>
              <a:rPr lang="en-US" sz="2000" dirty="0"/>
              <a:t>Able to move all 4 limbs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0163869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</TotalTime>
  <Words>666</Words>
  <Application>Microsoft Office PowerPoint</Application>
  <PresentationFormat>Widescreen</PresentationFormat>
  <Paragraphs>160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Atlas</vt:lpstr>
      <vt:lpstr>Chest X – ray For Discussion</vt:lpstr>
      <vt:lpstr>PowerPoint Presentation</vt:lpstr>
      <vt:lpstr>PowerPoint Presentation</vt:lpstr>
      <vt:lpstr>PowerPoint Presentation</vt:lpstr>
      <vt:lpstr>PowerPoint Presentation</vt:lpstr>
      <vt:lpstr>FAMILY HISTORY </vt:lpstr>
      <vt:lpstr>GENERAL EXAMINATION</vt:lpstr>
      <vt:lpstr>VITALS</vt:lpstr>
      <vt:lpstr>SYSTEMIC EXAMINATION</vt:lpstr>
      <vt:lpstr>CXR</vt:lpstr>
      <vt:lpstr>LATERAL CXR</vt:lpstr>
      <vt:lpstr>WHAT 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abimani1011@gmail.com</dc:creator>
  <cp:lastModifiedBy>919080390585</cp:lastModifiedBy>
  <cp:revision>19</cp:revision>
  <dcterms:created xsi:type="dcterms:W3CDTF">2022-09-28T12:20:07Z</dcterms:created>
  <dcterms:modified xsi:type="dcterms:W3CDTF">2022-10-11T11:52:25Z</dcterms:modified>
</cp:coreProperties>
</file>