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4"/>
  </p:notesMasterIdLst>
  <p:sldIdLst>
    <p:sldId id="256" r:id="rId2"/>
    <p:sldId id="257" r:id="rId3"/>
    <p:sldId id="258" r:id="rId4"/>
    <p:sldId id="395" r:id="rId5"/>
    <p:sldId id="407" r:id="rId6"/>
    <p:sldId id="269" r:id="rId7"/>
    <p:sldId id="271" r:id="rId8"/>
    <p:sldId id="289" r:id="rId9"/>
    <p:sldId id="272" r:id="rId10"/>
    <p:sldId id="273" r:id="rId11"/>
    <p:sldId id="320" r:id="rId12"/>
    <p:sldId id="374" r:id="rId13"/>
    <p:sldId id="277" r:id="rId14"/>
    <p:sldId id="396" r:id="rId15"/>
    <p:sldId id="278" r:id="rId16"/>
    <p:sldId id="377" r:id="rId17"/>
    <p:sldId id="286" r:id="rId18"/>
    <p:sldId id="281" r:id="rId19"/>
    <p:sldId id="408" r:id="rId20"/>
    <p:sldId id="383" r:id="rId21"/>
    <p:sldId id="390" r:id="rId22"/>
    <p:sldId id="391" r:id="rId23"/>
    <p:sldId id="389" r:id="rId24"/>
    <p:sldId id="410" r:id="rId25"/>
    <p:sldId id="385" r:id="rId26"/>
    <p:sldId id="261" r:id="rId27"/>
    <p:sldId id="266" r:id="rId28"/>
    <p:sldId id="323" r:id="rId29"/>
    <p:sldId id="386" r:id="rId30"/>
    <p:sldId id="409" r:id="rId31"/>
    <p:sldId id="406" r:id="rId32"/>
    <p:sldId id="387" r:id="rId33"/>
    <p:sldId id="411" r:id="rId34"/>
    <p:sldId id="376" r:id="rId35"/>
    <p:sldId id="412" r:id="rId36"/>
    <p:sldId id="342" r:id="rId37"/>
    <p:sldId id="332" r:id="rId38"/>
    <p:sldId id="379" r:id="rId39"/>
    <p:sldId id="380" r:id="rId40"/>
    <p:sldId id="378" r:id="rId41"/>
    <p:sldId id="417" r:id="rId42"/>
    <p:sldId id="384" r:id="rId43"/>
    <p:sldId id="382" r:id="rId44"/>
    <p:sldId id="400" r:id="rId45"/>
    <p:sldId id="401" r:id="rId46"/>
    <p:sldId id="399" r:id="rId47"/>
    <p:sldId id="418" r:id="rId48"/>
    <p:sldId id="392" r:id="rId49"/>
    <p:sldId id="402" r:id="rId50"/>
    <p:sldId id="405" r:id="rId51"/>
    <p:sldId id="369" r:id="rId52"/>
    <p:sldId id="416" r:id="rId53"/>
    <p:sldId id="328" r:id="rId54"/>
    <p:sldId id="415" r:id="rId55"/>
    <p:sldId id="403" r:id="rId56"/>
    <p:sldId id="413" r:id="rId57"/>
    <p:sldId id="414" r:id="rId58"/>
    <p:sldId id="365" r:id="rId59"/>
    <p:sldId id="381" r:id="rId60"/>
    <p:sldId id="306" r:id="rId61"/>
    <p:sldId id="310" r:id="rId62"/>
    <p:sldId id="40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5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95A5F-CCB9-41DC-B10E-2A0673B454FA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318441-9D6C-4FE1-9502-4C731B781D6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Pulse-84/minute in </a:t>
          </a:r>
          <a:r>
            <a:rPr lang="en-US" dirty="0" err="1" smtClean="0">
              <a:solidFill>
                <a:schemeClr val="bg1"/>
              </a:solidFill>
            </a:rPr>
            <a:t>rt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dorsalis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pedis</a:t>
          </a:r>
          <a:endParaRPr lang="en-US" dirty="0">
            <a:solidFill>
              <a:schemeClr val="bg1"/>
            </a:solidFill>
          </a:endParaRPr>
        </a:p>
      </dgm:t>
    </dgm:pt>
    <dgm:pt modelId="{F31EF589-D1E8-4D56-A255-BDD8D9A39393}" type="parTrans" cxnId="{FC55D878-3FA0-44A9-AD01-66D4AAEE83BA}">
      <dgm:prSet/>
      <dgm:spPr/>
      <dgm:t>
        <a:bodyPr/>
        <a:lstStyle/>
        <a:p>
          <a:endParaRPr lang="en-US"/>
        </a:p>
      </dgm:t>
    </dgm:pt>
    <dgm:pt modelId="{D998499B-2D1F-4958-96A4-7522913A5A66}" type="sibTrans" cxnId="{FC55D878-3FA0-44A9-AD01-66D4AAEE83BA}">
      <dgm:prSet/>
      <dgm:spPr/>
      <dgm:t>
        <a:bodyPr/>
        <a:lstStyle/>
        <a:p>
          <a:endParaRPr lang="en-US"/>
        </a:p>
      </dgm:t>
    </dgm:pt>
    <dgm:pt modelId="{0B16B88B-BC18-495A-AF46-A946C9CD435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BP220/110mm</a:t>
          </a:r>
          <a:r>
            <a:rPr lang="en-US" dirty="0" smtClean="0"/>
            <a:t> </a:t>
          </a:r>
          <a:r>
            <a:rPr lang="en-US" dirty="0" smtClean="0">
              <a:solidFill>
                <a:schemeClr val="bg1"/>
              </a:solidFill>
            </a:rPr>
            <a:t>of Hg in </a:t>
          </a:r>
          <a:r>
            <a:rPr lang="en-US" dirty="0" err="1" smtClean="0">
              <a:solidFill>
                <a:schemeClr val="bg1"/>
              </a:solidFill>
            </a:rPr>
            <a:t>rt</a:t>
          </a:r>
          <a:r>
            <a:rPr lang="en-US" dirty="0" smtClean="0">
              <a:solidFill>
                <a:schemeClr val="bg1"/>
              </a:solidFill>
            </a:rPr>
            <a:t> lower limb</a:t>
          </a:r>
          <a:endParaRPr lang="en-US" dirty="0">
            <a:solidFill>
              <a:schemeClr val="bg1"/>
            </a:solidFill>
          </a:endParaRPr>
        </a:p>
      </dgm:t>
    </dgm:pt>
    <dgm:pt modelId="{09BEB21E-1045-4E32-822B-877555782615}" type="parTrans" cxnId="{1A626C12-7BB9-4E7A-B28E-5C0436FDB143}">
      <dgm:prSet/>
      <dgm:spPr/>
      <dgm:t>
        <a:bodyPr/>
        <a:lstStyle/>
        <a:p>
          <a:endParaRPr lang="en-US"/>
        </a:p>
      </dgm:t>
    </dgm:pt>
    <dgm:pt modelId="{F6AE1BB2-F5FB-47BC-BE49-D799117C16CC}" type="sibTrans" cxnId="{1A626C12-7BB9-4E7A-B28E-5C0436FDB143}">
      <dgm:prSet/>
      <dgm:spPr/>
      <dgm:t>
        <a:bodyPr/>
        <a:lstStyle/>
        <a:p>
          <a:endParaRPr lang="en-US"/>
        </a:p>
      </dgm:t>
    </dgm:pt>
    <dgm:pt modelId="{300DF094-BEB2-40CB-B509-008D732C729F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SpO2-96% with room air</a:t>
          </a:r>
          <a:endParaRPr lang="en-US" dirty="0">
            <a:solidFill>
              <a:schemeClr val="bg1"/>
            </a:solidFill>
          </a:endParaRPr>
        </a:p>
      </dgm:t>
    </dgm:pt>
    <dgm:pt modelId="{E38BB34F-DFCB-40D4-9362-E24CCC7C4DE3}" type="parTrans" cxnId="{0F48E20D-A76E-4F06-95F3-32E38EC6AB12}">
      <dgm:prSet/>
      <dgm:spPr/>
      <dgm:t>
        <a:bodyPr/>
        <a:lstStyle/>
        <a:p>
          <a:endParaRPr lang="en-US"/>
        </a:p>
      </dgm:t>
    </dgm:pt>
    <dgm:pt modelId="{6C83F4AE-FE2C-4DE3-ADCE-21943ACCD8BD}" type="sibTrans" cxnId="{0F48E20D-A76E-4F06-95F3-32E38EC6AB12}">
      <dgm:prSet/>
      <dgm:spPr/>
      <dgm:t>
        <a:bodyPr/>
        <a:lstStyle/>
        <a:p>
          <a:endParaRPr lang="en-US"/>
        </a:p>
      </dgm:t>
    </dgm:pt>
    <dgm:pt modelId="{F56F1FA1-E7A9-46C5-8238-12C0CDEADED6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Respiratory rate</a:t>
          </a:r>
        </a:p>
        <a:p>
          <a:r>
            <a:rPr lang="en-US" dirty="0" smtClean="0">
              <a:solidFill>
                <a:schemeClr val="bg1"/>
              </a:solidFill>
            </a:rPr>
            <a:t>16/min</a:t>
          </a:r>
          <a:endParaRPr lang="en-US" dirty="0">
            <a:solidFill>
              <a:schemeClr val="bg1"/>
            </a:solidFill>
          </a:endParaRPr>
        </a:p>
      </dgm:t>
    </dgm:pt>
    <dgm:pt modelId="{F639E253-F2CA-4427-A997-E1DAC7479386}" type="parTrans" cxnId="{9803A20B-10C2-4E24-AE72-6521CCF61D2B}">
      <dgm:prSet/>
      <dgm:spPr/>
      <dgm:t>
        <a:bodyPr/>
        <a:lstStyle/>
        <a:p>
          <a:endParaRPr lang="en-US"/>
        </a:p>
      </dgm:t>
    </dgm:pt>
    <dgm:pt modelId="{1411F5DC-F9EF-4DF3-8986-D06659719CA3}" type="sibTrans" cxnId="{9803A20B-10C2-4E24-AE72-6521CCF61D2B}">
      <dgm:prSet/>
      <dgm:spPr/>
      <dgm:t>
        <a:bodyPr/>
        <a:lstStyle/>
        <a:p>
          <a:endParaRPr lang="en-US"/>
        </a:p>
      </dgm:t>
    </dgm:pt>
    <dgm:pt modelId="{040EB12C-B8F6-4090-8E51-C82656F9E305}" type="pres">
      <dgm:prSet presAssocID="{BF395A5F-CCB9-41DC-B10E-2A0673B454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37C22-5217-40D5-A334-89FE44FA7675}" type="pres">
      <dgm:prSet presAssocID="{BF395A5F-CCB9-41DC-B10E-2A0673B454FA}" presName="axisShape" presStyleLbl="bgShp" presStyleIdx="0" presStyleCnt="1"/>
      <dgm:spPr/>
    </dgm:pt>
    <dgm:pt modelId="{5E4448FC-0208-4C5E-8FEE-E3DC8992C5C1}" type="pres">
      <dgm:prSet presAssocID="{BF395A5F-CCB9-41DC-B10E-2A0673B454FA}" presName="rect1" presStyleLbl="node1" presStyleIdx="0" presStyleCnt="4" custLinFactNeighborX="-4836" custLinFactNeighborY="-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2EF54-0849-45C0-BA15-8B3F936F6FE8}" type="pres">
      <dgm:prSet presAssocID="{BF395A5F-CCB9-41DC-B10E-2A0673B454FA}" presName="rect2" presStyleLbl="node1" presStyleIdx="1" presStyleCnt="4" custLinFactNeighborX="4030" custLinFactNeighborY="-16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BC74C-27EA-4564-A638-F3F0A0A59B5B}" type="pres">
      <dgm:prSet presAssocID="{BF395A5F-CCB9-41DC-B10E-2A0673B454FA}" presName="rect3" presStyleLbl="node1" presStyleIdx="2" presStyleCnt="4" custScaleX="100001" custLinFactNeighborX="-2235" custLinFactNeighborY="3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CFE48-2926-4624-B6A7-4DD7CE5465A7}" type="pres">
      <dgm:prSet presAssocID="{BF395A5F-CCB9-41DC-B10E-2A0673B454FA}" presName="rect4" presStyleLbl="node1" presStyleIdx="3" presStyleCnt="4" custLinFactNeighborX="8610" custLinFactNeighborY="6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3C7B22-820B-4AB9-A5A4-D930D83FB68E}" type="presOf" srcId="{4D318441-9D6C-4FE1-9502-4C731B781D68}" destId="{5E4448FC-0208-4C5E-8FEE-E3DC8992C5C1}" srcOrd="0" destOrd="0" presId="urn:microsoft.com/office/officeart/2005/8/layout/matrix2"/>
    <dgm:cxn modelId="{AF10A96F-563E-4480-9F9D-A0B9D2B03C49}" type="presOf" srcId="{0B16B88B-BC18-495A-AF46-A946C9CD4357}" destId="{58E2EF54-0849-45C0-BA15-8B3F936F6FE8}" srcOrd="0" destOrd="0" presId="urn:microsoft.com/office/officeart/2005/8/layout/matrix2"/>
    <dgm:cxn modelId="{B0A98492-AD2F-4475-94BD-3074A8E1F1CB}" type="presOf" srcId="{300DF094-BEB2-40CB-B509-008D732C729F}" destId="{F7BBC74C-27EA-4564-A638-F3F0A0A59B5B}" srcOrd="0" destOrd="0" presId="urn:microsoft.com/office/officeart/2005/8/layout/matrix2"/>
    <dgm:cxn modelId="{1A626C12-7BB9-4E7A-B28E-5C0436FDB143}" srcId="{BF395A5F-CCB9-41DC-B10E-2A0673B454FA}" destId="{0B16B88B-BC18-495A-AF46-A946C9CD4357}" srcOrd="1" destOrd="0" parTransId="{09BEB21E-1045-4E32-822B-877555782615}" sibTransId="{F6AE1BB2-F5FB-47BC-BE49-D799117C16CC}"/>
    <dgm:cxn modelId="{1E50C227-5094-436B-ADA3-BFA65CCC9869}" type="presOf" srcId="{BF395A5F-CCB9-41DC-B10E-2A0673B454FA}" destId="{040EB12C-B8F6-4090-8E51-C82656F9E305}" srcOrd="0" destOrd="0" presId="urn:microsoft.com/office/officeart/2005/8/layout/matrix2"/>
    <dgm:cxn modelId="{9803A20B-10C2-4E24-AE72-6521CCF61D2B}" srcId="{BF395A5F-CCB9-41DC-B10E-2A0673B454FA}" destId="{F56F1FA1-E7A9-46C5-8238-12C0CDEADED6}" srcOrd="3" destOrd="0" parTransId="{F639E253-F2CA-4427-A997-E1DAC7479386}" sibTransId="{1411F5DC-F9EF-4DF3-8986-D06659719CA3}"/>
    <dgm:cxn modelId="{0F48E20D-A76E-4F06-95F3-32E38EC6AB12}" srcId="{BF395A5F-CCB9-41DC-B10E-2A0673B454FA}" destId="{300DF094-BEB2-40CB-B509-008D732C729F}" srcOrd="2" destOrd="0" parTransId="{E38BB34F-DFCB-40D4-9362-E24CCC7C4DE3}" sibTransId="{6C83F4AE-FE2C-4DE3-ADCE-21943ACCD8BD}"/>
    <dgm:cxn modelId="{0340C221-0B03-4CEB-AFFF-DA7A96E4A9E3}" type="presOf" srcId="{F56F1FA1-E7A9-46C5-8238-12C0CDEADED6}" destId="{2BDCFE48-2926-4624-B6A7-4DD7CE5465A7}" srcOrd="0" destOrd="0" presId="urn:microsoft.com/office/officeart/2005/8/layout/matrix2"/>
    <dgm:cxn modelId="{FC55D878-3FA0-44A9-AD01-66D4AAEE83BA}" srcId="{BF395A5F-CCB9-41DC-B10E-2A0673B454FA}" destId="{4D318441-9D6C-4FE1-9502-4C731B781D68}" srcOrd="0" destOrd="0" parTransId="{F31EF589-D1E8-4D56-A255-BDD8D9A39393}" sibTransId="{D998499B-2D1F-4958-96A4-7522913A5A66}"/>
    <dgm:cxn modelId="{F1DC89C7-BAB0-46D7-AA7E-9B3C6F83E4B3}" type="presParOf" srcId="{040EB12C-B8F6-4090-8E51-C82656F9E305}" destId="{CD837C22-5217-40D5-A334-89FE44FA7675}" srcOrd="0" destOrd="0" presId="urn:microsoft.com/office/officeart/2005/8/layout/matrix2"/>
    <dgm:cxn modelId="{EA77F79F-A3C0-4249-898D-4D35651F1894}" type="presParOf" srcId="{040EB12C-B8F6-4090-8E51-C82656F9E305}" destId="{5E4448FC-0208-4C5E-8FEE-E3DC8992C5C1}" srcOrd="1" destOrd="0" presId="urn:microsoft.com/office/officeart/2005/8/layout/matrix2"/>
    <dgm:cxn modelId="{B6931755-7E75-4946-BAE5-03ACCF8BA44C}" type="presParOf" srcId="{040EB12C-B8F6-4090-8E51-C82656F9E305}" destId="{58E2EF54-0849-45C0-BA15-8B3F936F6FE8}" srcOrd="2" destOrd="0" presId="urn:microsoft.com/office/officeart/2005/8/layout/matrix2"/>
    <dgm:cxn modelId="{5921962E-6663-437F-814D-C9689BD784D5}" type="presParOf" srcId="{040EB12C-B8F6-4090-8E51-C82656F9E305}" destId="{F7BBC74C-27EA-4564-A638-F3F0A0A59B5B}" srcOrd="3" destOrd="0" presId="urn:microsoft.com/office/officeart/2005/8/layout/matrix2"/>
    <dgm:cxn modelId="{5841D3C3-5459-4D8E-9EF9-09538EDC3B76}" type="presParOf" srcId="{040EB12C-B8F6-4090-8E51-C82656F9E305}" destId="{2BDCFE48-2926-4624-B6A7-4DD7CE5465A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73CD5B-8317-4881-995F-888B5C695E12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37CAF44-0EF5-4637-9693-5DEC676AE5AF}">
      <dgm:prSet phldrT="[Text]" custT="1"/>
      <dgm:spPr/>
      <dgm:t>
        <a:bodyPr/>
        <a:lstStyle/>
        <a:p>
          <a:endParaRPr lang="en-US" sz="3600" dirty="0" smtClean="0"/>
        </a:p>
        <a:p>
          <a:r>
            <a:rPr lang="en-US" sz="2800" dirty="0" smtClean="0"/>
            <a:t> Right Kidney -</a:t>
          </a:r>
          <a:r>
            <a:rPr lang="en-US" sz="2800" dirty="0" smtClean="0">
              <a:solidFill>
                <a:srgbClr val="66FF33"/>
              </a:solidFill>
            </a:rPr>
            <a:t>7.1 * 3cm</a:t>
          </a:r>
        </a:p>
        <a:p>
          <a:r>
            <a:rPr lang="en-US" sz="2800" dirty="0" smtClean="0"/>
            <a:t> Left    Kidney -</a:t>
          </a:r>
          <a:r>
            <a:rPr lang="en-US" sz="2800" dirty="0" smtClean="0">
              <a:solidFill>
                <a:srgbClr val="66FF33"/>
              </a:solidFill>
            </a:rPr>
            <a:t>7.0* 3.2cm         </a:t>
          </a:r>
        </a:p>
        <a:p>
          <a:r>
            <a:rPr lang="en-US" sz="2800" dirty="0" smtClean="0"/>
            <a:t> cortical echoes increased</a:t>
          </a:r>
        </a:p>
        <a:p>
          <a:r>
            <a:rPr lang="en-US" sz="2800" dirty="0" smtClean="0"/>
            <a:t>           -FATTY LIVER</a:t>
          </a:r>
          <a:endParaRPr lang="en-US" sz="2800" dirty="0"/>
        </a:p>
      </dgm:t>
    </dgm:pt>
    <dgm:pt modelId="{49526449-4B50-419D-BEEB-C0C76C9ABA7F}" type="sibTrans" cxnId="{E6E594EA-C51B-486C-A7EF-771F0D06F515}">
      <dgm:prSet/>
      <dgm:spPr/>
      <dgm:t>
        <a:bodyPr/>
        <a:lstStyle/>
        <a:p>
          <a:endParaRPr lang="en-US"/>
        </a:p>
      </dgm:t>
    </dgm:pt>
    <dgm:pt modelId="{B63EE077-B564-41C0-A304-EB85DA371D82}" type="parTrans" cxnId="{E6E594EA-C51B-486C-A7EF-771F0D06F515}">
      <dgm:prSet/>
      <dgm:spPr/>
      <dgm:t>
        <a:bodyPr/>
        <a:lstStyle/>
        <a:p>
          <a:endParaRPr lang="en-US"/>
        </a:p>
      </dgm:t>
    </dgm:pt>
    <dgm:pt modelId="{5E56C596-79EC-4DF0-A1ED-F85C83FFC589}" type="pres">
      <dgm:prSet presAssocID="{2D73CD5B-8317-4881-995F-888B5C695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491D8-33D5-4566-B566-1A689A2A1C69}" type="pres">
      <dgm:prSet presAssocID="{F37CAF44-0EF5-4637-9693-5DEC676AE5AF}" presName="parentText" presStyleLbl="node1" presStyleIdx="0" presStyleCnt="1" custScaleX="97999" custScaleY="99552" custLinFactNeighborX="-5556" custLinFactNeighborY="-39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38BD72-2DF0-4765-ABBD-A3FDC11A07DA}" type="presOf" srcId="{F37CAF44-0EF5-4637-9693-5DEC676AE5AF}" destId="{785491D8-33D5-4566-B566-1A689A2A1C69}" srcOrd="0" destOrd="0" presId="urn:microsoft.com/office/officeart/2005/8/layout/vList2"/>
    <dgm:cxn modelId="{E6E594EA-C51B-486C-A7EF-771F0D06F515}" srcId="{2D73CD5B-8317-4881-995F-888B5C695E12}" destId="{F37CAF44-0EF5-4637-9693-5DEC676AE5AF}" srcOrd="0" destOrd="0" parTransId="{B63EE077-B564-41C0-A304-EB85DA371D82}" sibTransId="{49526449-4B50-419D-BEEB-C0C76C9ABA7F}"/>
    <dgm:cxn modelId="{586650EA-A449-45D1-98E8-DB647A9B95BD}" type="presOf" srcId="{2D73CD5B-8317-4881-995F-888B5C695E12}" destId="{5E56C596-79EC-4DF0-A1ED-F85C83FFC589}" srcOrd="0" destOrd="0" presId="urn:microsoft.com/office/officeart/2005/8/layout/vList2"/>
    <dgm:cxn modelId="{68A6E000-28F8-4EF4-B6B2-9398FE8D5F2A}" type="presParOf" srcId="{5E56C596-79EC-4DF0-A1ED-F85C83FFC589}" destId="{785491D8-33D5-4566-B566-1A689A2A1C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7521A8-B54D-4C35-B309-62BA6ACE106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E9D73D-0F1B-44C8-B538-03BDE5B803C0}">
      <dgm:prSet phldrT="[Text]" custT="1"/>
      <dgm:spPr/>
      <dgm:t>
        <a:bodyPr/>
        <a:lstStyle/>
        <a:p>
          <a:r>
            <a:rPr lang="en-US" sz="2800" dirty="0" smtClean="0"/>
            <a:t>ANA  -NEGATIVE</a:t>
          </a:r>
          <a:endParaRPr lang="en-US" sz="2800" dirty="0"/>
        </a:p>
      </dgm:t>
    </dgm:pt>
    <dgm:pt modelId="{B1148754-E6EA-4434-B070-6D4E451B31F0}" type="parTrans" cxnId="{B1A3CB04-48C5-45E7-BBBE-BE4028D3D7F3}">
      <dgm:prSet/>
      <dgm:spPr/>
      <dgm:t>
        <a:bodyPr/>
        <a:lstStyle/>
        <a:p>
          <a:endParaRPr lang="en-US"/>
        </a:p>
      </dgm:t>
    </dgm:pt>
    <dgm:pt modelId="{A502B3B0-D0C6-4CF0-AEAC-AB855B2D6B0E}" type="sibTrans" cxnId="{B1A3CB04-48C5-45E7-BBBE-BE4028D3D7F3}">
      <dgm:prSet/>
      <dgm:spPr/>
      <dgm:t>
        <a:bodyPr/>
        <a:lstStyle/>
        <a:p>
          <a:endParaRPr lang="en-US"/>
        </a:p>
      </dgm:t>
    </dgm:pt>
    <dgm:pt modelId="{0F556BE6-1614-4C8C-A052-509F9484B340}">
      <dgm:prSet phldrT="[Text]" custT="1"/>
      <dgm:spPr/>
      <dgm:t>
        <a:bodyPr/>
        <a:lstStyle/>
        <a:p>
          <a:r>
            <a:rPr lang="en-US" sz="2800" dirty="0" smtClean="0"/>
            <a:t>CRP    -NEGATIVE</a:t>
          </a:r>
          <a:endParaRPr lang="en-US" sz="2800" dirty="0"/>
        </a:p>
      </dgm:t>
    </dgm:pt>
    <dgm:pt modelId="{9ECA0248-C4DB-4431-AC26-7D99FB8CE04C}" type="parTrans" cxnId="{8221016C-2813-42E1-8FD1-722A07EB3F45}">
      <dgm:prSet/>
      <dgm:spPr/>
      <dgm:t>
        <a:bodyPr/>
        <a:lstStyle/>
        <a:p>
          <a:endParaRPr lang="en-US"/>
        </a:p>
      </dgm:t>
    </dgm:pt>
    <dgm:pt modelId="{DBB15F46-0F39-49AD-9B17-38BD911F83F6}" type="sibTrans" cxnId="{8221016C-2813-42E1-8FD1-722A07EB3F45}">
      <dgm:prSet/>
      <dgm:spPr/>
      <dgm:t>
        <a:bodyPr/>
        <a:lstStyle/>
        <a:p>
          <a:endParaRPr lang="en-US"/>
        </a:p>
      </dgm:t>
    </dgm:pt>
    <dgm:pt modelId="{B029481B-EA4B-4414-97AE-B67B43AB1B40}">
      <dgm:prSet phldrT="[Text]" custT="1"/>
      <dgm:spPr/>
      <dgm:t>
        <a:bodyPr/>
        <a:lstStyle/>
        <a:p>
          <a:r>
            <a:rPr lang="en-US" sz="2800" dirty="0" smtClean="0"/>
            <a:t>RHEUMATOID FACTOR-NEGATIVE</a:t>
          </a:r>
          <a:endParaRPr lang="en-US" sz="2800" dirty="0"/>
        </a:p>
      </dgm:t>
    </dgm:pt>
    <dgm:pt modelId="{34943BD0-0CBE-43CE-9270-796F9B161F6D}" type="parTrans" cxnId="{4D1B5DD1-A14C-4A8A-8A74-A620EEF8D98C}">
      <dgm:prSet/>
      <dgm:spPr/>
      <dgm:t>
        <a:bodyPr/>
        <a:lstStyle/>
        <a:p>
          <a:endParaRPr lang="en-US"/>
        </a:p>
      </dgm:t>
    </dgm:pt>
    <dgm:pt modelId="{FBDE9C37-6712-49C0-B475-8459686DBF54}" type="sibTrans" cxnId="{4D1B5DD1-A14C-4A8A-8A74-A620EEF8D98C}">
      <dgm:prSet/>
      <dgm:spPr/>
      <dgm:t>
        <a:bodyPr/>
        <a:lstStyle/>
        <a:p>
          <a:endParaRPr lang="en-US"/>
        </a:p>
      </dgm:t>
    </dgm:pt>
    <dgm:pt modelId="{FADDDDF0-C137-49A5-90FC-D8D9C17869A9}" type="pres">
      <dgm:prSet presAssocID="{797521A8-B54D-4C35-B309-62BA6ACE10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7AB4B-7B5D-483F-BA5B-DFBE7CE4492D}" type="pres">
      <dgm:prSet presAssocID="{83E9D73D-0F1B-44C8-B538-03BDE5B803C0}" presName="parentLin" presStyleCnt="0"/>
      <dgm:spPr/>
      <dgm:t>
        <a:bodyPr/>
        <a:lstStyle/>
        <a:p>
          <a:endParaRPr lang="en-US"/>
        </a:p>
      </dgm:t>
    </dgm:pt>
    <dgm:pt modelId="{3B3EE51B-6681-4581-A3A5-5B1647F765F3}" type="pres">
      <dgm:prSet presAssocID="{83E9D73D-0F1B-44C8-B538-03BDE5B803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E1D35D7-824A-447D-AA9C-296537C82AFD}" type="pres">
      <dgm:prSet presAssocID="{83E9D73D-0F1B-44C8-B538-03BDE5B803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DDD65-6DDD-47F0-914E-79D8F1EA7B0F}" type="pres">
      <dgm:prSet presAssocID="{83E9D73D-0F1B-44C8-B538-03BDE5B803C0}" presName="negativeSpace" presStyleCnt="0"/>
      <dgm:spPr/>
      <dgm:t>
        <a:bodyPr/>
        <a:lstStyle/>
        <a:p>
          <a:endParaRPr lang="en-US"/>
        </a:p>
      </dgm:t>
    </dgm:pt>
    <dgm:pt modelId="{6D814973-B84C-48BC-A1C0-085CD6EF0BEB}" type="pres">
      <dgm:prSet presAssocID="{83E9D73D-0F1B-44C8-B538-03BDE5B803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E4608-52F8-462C-BD19-F78F05B6A6C1}" type="pres">
      <dgm:prSet presAssocID="{A502B3B0-D0C6-4CF0-AEAC-AB855B2D6B0E}" presName="spaceBetweenRectangles" presStyleCnt="0"/>
      <dgm:spPr/>
      <dgm:t>
        <a:bodyPr/>
        <a:lstStyle/>
        <a:p>
          <a:endParaRPr lang="en-US"/>
        </a:p>
      </dgm:t>
    </dgm:pt>
    <dgm:pt modelId="{85D2E6F9-C857-4759-B1E1-F2287E04CF1A}" type="pres">
      <dgm:prSet presAssocID="{0F556BE6-1614-4C8C-A052-509F9484B340}" presName="parentLin" presStyleCnt="0"/>
      <dgm:spPr/>
      <dgm:t>
        <a:bodyPr/>
        <a:lstStyle/>
        <a:p>
          <a:endParaRPr lang="en-US"/>
        </a:p>
      </dgm:t>
    </dgm:pt>
    <dgm:pt modelId="{242586B8-3283-431D-A6B0-81C0517728EE}" type="pres">
      <dgm:prSet presAssocID="{0F556BE6-1614-4C8C-A052-509F9484B34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C4639FC-437F-4FF5-B89C-2C4CD3C98E11}" type="pres">
      <dgm:prSet presAssocID="{0F556BE6-1614-4C8C-A052-509F9484B3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7CE0-F114-4E38-9E7E-2D4A0E41F9AD}" type="pres">
      <dgm:prSet presAssocID="{0F556BE6-1614-4C8C-A052-509F9484B340}" presName="negativeSpace" presStyleCnt="0"/>
      <dgm:spPr/>
      <dgm:t>
        <a:bodyPr/>
        <a:lstStyle/>
        <a:p>
          <a:endParaRPr lang="en-US"/>
        </a:p>
      </dgm:t>
    </dgm:pt>
    <dgm:pt modelId="{DC4385F5-6D7D-4387-8DBA-2FFC59F565CD}" type="pres">
      <dgm:prSet presAssocID="{0F556BE6-1614-4C8C-A052-509F9484B34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519D4-B489-4EDF-A27A-16098E1F97D0}" type="pres">
      <dgm:prSet presAssocID="{DBB15F46-0F39-49AD-9B17-38BD911F83F6}" presName="spaceBetweenRectangles" presStyleCnt="0"/>
      <dgm:spPr/>
      <dgm:t>
        <a:bodyPr/>
        <a:lstStyle/>
        <a:p>
          <a:endParaRPr lang="en-US"/>
        </a:p>
      </dgm:t>
    </dgm:pt>
    <dgm:pt modelId="{03C27D50-5883-4D06-9AA3-DDF6F6E21A95}" type="pres">
      <dgm:prSet presAssocID="{B029481B-EA4B-4414-97AE-B67B43AB1B40}" presName="parentLin" presStyleCnt="0"/>
      <dgm:spPr/>
      <dgm:t>
        <a:bodyPr/>
        <a:lstStyle/>
        <a:p>
          <a:endParaRPr lang="en-US"/>
        </a:p>
      </dgm:t>
    </dgm:pt>
    <dgm:pt modelId="{2A88165B-0057-4713-B066-BAAE48574BB8}" type="pres">
      <dgm:prSet presAssocID="{B029481B-EA4B-4414-97AE-B67B43AB1B4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0FC154A-53D5-4F51-9382-34C9278FD1B9}" type="pres">
      <dgm:prSet presAssocID="{B029481B-EA4B-4414-97AE-B67B43AB1B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7C953-7317-4900-A0F7-75C0055A9A38}" type="pres">
      <dgm:prSet presAssocID="{B029481B-EA4B-4414-97AE-B67B43AB1B40}" presName="negativeSpace" presStyleCnt="0"/>
      <dgm:spPr/>
      <dgm:t>
        <a:bodyPr/>
        <a:lstStyle/>
        <a:p>
          <a:endParaRPr lang="en-US"/>
        </a:p>
      </dgm:t>
    </dgm:pt>
    <dgm:pt modelId="{E615E6F8-EE3B-4AF7-92AA-FC6A1A3F46A6}" type="pres">
      <dgm:prSet presAssocID="{B029481B-EA4B-4414-97AE-B67B43AB1B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21016C-2813-42E1-8FD1-722A07EB3F45}" srcId="{797521A8-B54D-4C35-B309-62BA6ACE1069}" destId="{0F556BE6-1614-4C8C-A052-509F9484B340}" srcOrd="1" destOrd="0" parTransId="{9ECA0248-C4DB-4431-AC26-7D99FB8CE04C}" sibTransId="{DBB15F46-0F39-49AD-9B17-38BD911F83F6}"/>
    <dgm:cxn modelId="{58E8C5BD-761C-4030-9396-3A8DB19DF266}" type="presOf" srcId="{83E9D73D-0F1B-44C8-B538-03BDE5B803C0}" destId="{FE1D35D7-824A-447D-AA9C-296537C82AFD}" srcOrd="1" destOrd="0" presId="urn:microsoft.com/office/officeart/2005/8/layout/list1"/>
    <dgm:cxn modelId="{4B96E40A-8429-4B70-8C05-3ECEF23E1CF1}" type="presOf" srcId="{797521A8-B54D-4C35-B309-62BA6ACE1069}" destId="{FADDDDF0-C137-49A5-90FC-D8D9C17869A9}" srcOrd="0" destOrd="0" presId="urn:microsoft.com/office/officeart/2005/8/layout/list1"/>
    <dgm:cxn modelId="{B84DD398-1629-4E9F-A3BD-C8898547430A}" type="presOf" srcId="{0F556BE6-1614-4C8C-A052-509F9484B340}" destId="{5C4639FC-437F-4FF5-B89C-2C4CD3C98E11}" srcOrd="1" destOrd="0" presId="urn:microsoft.com/office/officeart/2005/8/layout/list1"/>
    <dgm:cxn modelId="{96249EC5-0794-439F-9701-FB2FF0D45E8E}" type="presOf" srcId="{B029481B-EA4B-4414-97AE-B67B43AB1B40}" destId="{2A88165B-0057-4713-B066-BAAE48574BB8}" srcOrd="0" destOrd="0" presId="urn:microsoft.com/office/officeart/2005/8/layout/list1"/>
    <dgm:cxn modelId="{B9FC742F-DB08-49B0-A2F1-E181CE726CF8}" type="presOf" srcId="{83E9D73D-0F1B-44C8-B538-03BDE5B803C0}" destId="{3B3EE51B-6681-4581-A3A5-5B1647F765F3}" srcOrd="0" destOrd="0" presId="urn:microsoft.com/office/officeart/2005/8/layout/list1"/>
    <dgm:cxn modelId="{4D1B5DD1-A14C-4A8A-8A74-A620EEF8D98C}" srcId="{797521A8-B54D-4C35-B309-62BA6ACE1069}" destId="{B029481B-EA4B-4414-97AE-B67B43AB1B40}" srcOrd="2" destOrd="0" parTransId="{34943BD0-0CBE-43CE-9270-796F9B161F6D}" sibTransId="{FBDE9C37-6712-49C0-B475-8459686DBF54}"/>
    <dgm:cxn modelId="{409E29A7-BD93-421E-B4B4-419DDD6E8610}" type="presOf" srcId="{B029481B-EA4B-4414-97AE-B67B43AB1B40}" destId="{00FC154A-53D5-4F51-9382-34C9278FD1B9}" srcOrd="1" destOrd="0" presId="urn:microsoft.com/office/officeart/2005/8/layout/list1"/>
    <dgm:cxn modelId="{DA338902-406C-48C9-A97F-E544C84863EF}" type="presOf" srcId="{0F556BE6-1614-4C8C-A052-509F9484B340}" destId="{242586B8-3283-431D-A6B0-81C0517728EE}" srcOrd="0" destOrd="0" presId="urn:microsoft.com/office/officeart/2005/8/layout/list1"/>
    <dgm:cxn modelId="{B1A3CB04-48C5-45E7-BBBE-BE4028D3D7F3}" srcId="{797521A8-B54D-4C35-B309-62BA6ACE1069}" destId="{83E9D73D-0F1B-44C8-B538-03BDE5B803C0}" srcOrd="0" destOrd="0" parTransId="{B1148754-E6EA-4434-B070-6D4E451B31F0}" sibTransId="{A502B3B0-D0C6-4CF0-AEAC-AB855B2D6B0E}"/>
    <dgm:cxn modelId="{DC9564C9-69C6-4903-A867-5ADEF96EE88D}" type="presParOf" srcId="{FADDDDF0-C137-49A5-90FC-D8D9C17869A9}" destId="{3407AB4B-7B5D-483F-BA5B-DFBE7CE4492D}" srcOrd="0" destOrd="0" presId="urn:microsoft.com/office/officeart/2005/8/layout/list1"/>
    <dgm:cxn modelId="{C21B6DB5-4BDA-4F58-AE94-9F556591C485}" type="presParOf" srcId="{3407AB4B-7B5D-483F-BA5B-DFBE7CE4492D}" destId="{3B3EE51B-6681-4581-A3A5-5B1647F765F3}" srcOrd="0" destOrd="0" presId="urn:microsoft.com/office/officeart/2005/8/layout/list1"/>
    <dgm:cxn modelId="{75E5EDDD-C7E8-40DD-A382-D92E4FF7FD87}" type="presParOf" srcId="{3407AB4B-7B5D-483F-BA5B-DFBE7CE4492D}" destId="{FE1D35D7-824A-447D-AA9C-296537C82AFD}" srcOrd="1" destOrd="0" presId="urn:microsoft.com/office/officeart/2005/8/layout/list1"/>
    <dgm:cxn modelId="{8C8CC0E8-673A-496D-8ADB-DC2AE5D2F761}" type="presParOf" srcId="{FADDDDF0-C137-49A5-90FC-D8D9C17869A9}" destId="{A4FDDD65-6DDD-47F0-914E-79D8F1EA7B0F}" srcOrd="1" destOrd="0" presId="urn:microsoft.com/office/officeart/2005/8/layout/list1"/>
    <dgm:cxn modelId="{CA75BEF6-AE3E-4C3B-AEE8-459A3AA90387}" type="presParOf" srcId="{FADDDDF0-C137-49A5-90FC-D8D9C17869A9}" destId="{6D814973-B84C-48BC-A1C0-085CD6EF0BEB}" srcOrd="2" destOrd="0" presId="urn:microsoft.com/office/officeart/2005/8/layout/list1"/>
    <dgm:cxn modelId="{79238F0E-E967-445B-A359-22811C258085}" type="presParOf" srcId="{FADDDDF0-C137-49A5-90FC-D8D9C17869A9}" destId="{15DE4608-52F8-462C-BD19-F78F05B6A6C1}" srcOrd="3" destOrd="0" presId="urn:microsoft.com/office/officeart/2005/8/layout/list1"/>
    <dgm:cxn modelId="{AF4AE9C3-B1B5-437B-B557-9A10E7B14598}" type="presParOf" srcId="{FADDDDF0-C137-49A5-90FC-D8D9C17869A9}" destId="{85D2E6F9-C857-4759-B1E1-F2287E04CF1A}" srcOrd="4" destOrd="0" presId="urn:microsoft.com/office/officeart/2005/8/layout/list1"/>
    <dgm:cxn modelId="{7441EC58-E3E1-45E9-9152-413DC3B7276C}" type="presParOf" srcId="{85D2E6F9-C857-4759-B1E1-F2287E04CF1A}" destId="{242586B8-3283-431D-A6B0-81C0517728EE}" srcOrd="0" destOrd="0" presId="urn:microsoft.com/office/officeart/2005/8/layout/list1"/>
    <dgm:cxn modelId="{2B78C34D-B2E7-4A08-9EB4-E2BD573114E2}" type="presParOf" srcId="{85D2E6F9-C857-4759-B1E1-F2287E04CF1A}" destId="{5C4639FC-437F-4FF5-B89C-2C4CD3C98E11}" srcOrd="1" destOrd="0" presId="urn:microsoft.com/office/officeart/2005/8/layout/list1"/>
    <dgm:cxn modelId="{D2F0347E-0BEB-473B-856D-B79A2ECF917E}" type="presParOf" srcId="{FADDDDF0-C137-49A5-90FC-D8D9C17869A9}" destId="{4EF67CE0-F114-4E38-9E7E-2D4A0E41F9AD}" srcOrd="5" destOrd="0" presId="urn:microsoft.com/office/officeart/2005/8/layout/list1"/>
    <dgm:cxn modelId="{A4A21BAB-3935-4D36-97E3-6EAD989FAF2D}" type="presParOf" srcId="{FADDDDF0-C137-49A5-90FC-D8D9C17869A9}" destId="{DC4385F5-6D7D-4387-8DBA-2FFC59F565CD}" srcOrd="6" destOrd="0" presId="urn:microsoft.com/office/officeart/2005/8/layout/list1"/>
    <dgm:cxn modelId="{025CE29E-F527-4305-B9EE-784409B7274C}" type="presParOf" srcId="{FADDDDF0-C137-49A5-90FC-D8D9C17869A9}" destId="{D32519D4-B489-4EDF-A27A-16098E1F97D0}" srcOrd="7" destOrd="0" presId="urn:microsoft.com/office/officeart/2005/8/layout/list1"/>
    <dgm:cxn modelId="{6E5649E7-1CEA-45A6-B9D8-77D5D576DD14}" type="presParOf" srcId="{FADDDDF0-C137-49A5-90FC-D8D9C17869A9}" destId="{03C27D50-5883-4D06-9AA3-DDF6F6E21A95}" srcOrd="8" destOrd="0" presId="urn:microsoft.com/office/officeart/2005/8/layout/list1"/>
    <dgm:cxn modelId="{A7BCD3EE-4945-4936-BD9B-086A45F75F05}" type="presParOf" srcId="{03C27D50-5883-4D06-9AA3-DDF6F6E21A95}" destId="{2A88165B-0057-4713-B066-BAAE48574BB8}" srcOrd="0" destOrd="0" presId="urn:microsoft.com/office/officeart/2005/8/layout/list1"/>
    <dgm:cxn modelId="{9E78A49A-E382-4ECA-BDDB-9ADF6F2D1472}" type="presParOf" srcId="{03C27D50-5883-4D06-9AA3-DDF6F6E21A95}" destId="{00FC154A-53D5-4F51-9382-34C9278FD1B9}" srcOrd="1" destOrd="0" presId="urn:microsoft.com/office/officeart/2005/8/layout/list1"/>
    <dgm:cxn modelId="{34557F22-6C1D-46D9-B67E-F8B6DE0D5E6B}" type="presParOf" srcId="{FADDDDF0-C137-49A5-90FC-D8D9C17869A9}" destId="{EC67C953-7317-4900-A0F7-75C0055A9A38}" srcOrd="9" destOrd="0" presId="urn:microsoft.com/office/officeart/2005/8/layout/list1"/>
    <dgm:cxn modelId="{367390CD-289A-41E9-8AA7-B16837CF2856}" type="presParOf" srcId="{FADDDDF0-C137-49A5-90FC-D8D9C17869A9}" destId="{E615E6F8-EE3B-4AF7-92AA-FC6A1A3F46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3D5B4-80E8-484B-8620-0EF84488E3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01AEF22-467E-4882-8AC2-49BDEBDFB5BF}">
      <dgm:prSet/>
      <dgm:spPr/>
      <dgm:t>
        <a:bodyPr/>
        <a:lstStyle/>
        <a:p>
          <a:r>
            <a:rPr lang="en-US" dirty="0" smtClean="0"/>
            <a:t>Not recordable</a:t>
          </a:r>
          <a:endParaRPr lang="en-IN" dirty="0"/>
        </a:p>
      </dgm:t>
    </dgm:pt>
    <dgm:pt modelId="{F52E21B0-0FD7-4AE9-A001-06FD3FAD8069}" type="parTrans" cxnId="{5D252750-77C2-47EC-9C0D-65AD01B6BF5C}">
      <dgm:prSet/>
      <dgm:spPr/>
      <dgm:t>
        <a:bodyPr/>
        <a:lstStyle/>
        <a:p>
          <a:endParaRPr lang="en-IN"/>
        </a:p>
      </dgm:t>
    </dgm:pt>
    <dgm:pt modelId="{B12DA72C-36FB-4A4B-8F1F-000ABAFA7BE4}" type="sibTrans" cxnId="{5D252750-77C2-47EC-9C0D-65AD01B6BF5C}">
      <dgm:prSet/>
      <dgm:spPr/>
      <dgm:t>
        <a:bodyPr/>
        <a:lstStyle/>
        <a:p>
          <a:endParaRPr lang="en-IN"/>
        </a:p>
      </dgm:t>
    </dgm:pt>
    <dgm:pt modelId="{B172A5DC-9987-4FB4-A0A5-7C7E3588D7F0}">
      <dgm:prSet/>
      <dgm:spPr/>
      <dgm:t>
        <a:bodyPr/>
        <a:lstStyle/>
        <a:p>
          <a:r>
            <a:rPr lang="en-US" dirty="0" smtClean="0"/>
            <a:t>Not recordable</a:t>
          </a:r>
          <a:endParaRPr lang="en-IN" dirty="0"/>
        </a:p>
      </dgm:t>
    </dgm:pt>
    <dgm:pt modelId="{D0B8FB1F-A35E-4D69-8970-6DECC2B58B74}" type="parTrans" cxnId="{79E782C4-1C04-4AD9-A202-79C34C85CA96}">
      <dgm:prSet/>
      <dgm:spPr/>
      <dgm:t>
        <a:bodyPr/>
        <a:lstStyle/>
        <a:p>
          <a:endParaRPr lang="en-IN"/>
        </a:p>
      </dgm:t>
    </dgm:pt>
    <dgm:pt modelId="{96BEF87A-8099-4486-AA00-F88DDF30D77F}" type="sibTrans" cxnId="{79E782C4-1C04-4AD9-A202-79C34C85CA96}">
      <dgm:prSet/>
      <dgm:spPr/>
      <dgm:t>
        <a:bodyPr/>
        <a:lstStyle/>
        <a:p>
          <a:endParaRPr lang="en-IN"/>
        </a:p>
      </dgm:t>
    </dgm:pt>
    <dgm:pt modelId="{BCC51A8B-3F37-4AB2-89E3-A40DA7979EF9}">
      <dgm:prSet/>
      <dgm:spPr/>
      <dgm:t>
        <a:bodyPr/>
        <a:lstStyle/>
        <a:p>
          <a:r>
            <a:rPr lang="en-US" dirty="0" smtClean="0"/>
            <a:t>220/110mmhg</a:t>
          </a:r>
          <a:endParaRPr lang="en-IN" dirty="0"/>
        </a:p>
      </dgm:t>
    </dgm:pt>
    <dgm:pt modelId="{88D45194-B77A-4727-9DE6-B5251FA7EE7A}" type="parTrans" cxnId="{F6B31824-EA99-438E-8861-98FDFB6E4692}">
      <dgm:prSet/>
      <dgm:spPr/>
      <dgm:t>
        <a:bodyPr/>
        <a:lstStyle/>
        <a:p>
          <a:endParaRPr lang="en-IN"/>
        </a:p>
      </dgm:t>
    </dgm:pt>
    <dgm:pt modelId="{4074D061-4A77-4386-93C7-5B925AC70322}" type="sibTrans" cxnId="{F6B31824-EA99-438E-8861-98FDFB6E4692}">
      <dgm:prSet/>
      <dgm:spPr/>
      <dgm:t>
        <a:bodyPr/>
        <a:lstStyle/>
        <a:p>
          <a:endParaRPr lang="en-IN"/>
        </a:p>
      </dgm:t>
    </dgm:pt>
    <dgm:pt modelId="{EDBD1F77-10A8-4B24-A4BE-A3283B1B4F05}">
      <dgm:prSet/>
      <dgm:spPr/>
      <dgm:t>
        <a:bodyPr/>
        <a:lstStyle/>
        <a:p>
          <a:r>
            <a:rPr lang="en-US" dirty="0" smtClean="0"/>
            <a:t>220/100mmhg</a:t>
          </a:r>
          <a:endParaRPr lang="en-IN" dirty="0"/>
        </a:p>
      </dgm:t>
    </dgm:pt>
    <dgm:pt modelId="{C71026EB-59DF-4C99-9CB6-784B4CA7B01C}" type="parTrans" cxnId="{E99CD31B-351E-44E7-9AB6-8A8A130FC75F}">
      <dgm:prSet/>
      <dgm:spPr/>
      <dgm:t>
        <a:bodyPr/>
        <a:lstStyle/>
        <a:p>
          <a:endParaRPr lang="en-IN"/>
        </a:p>
      </dgm:t>
    </dgm:pt>
    <dgm:pt modelId="{6F5B4D77-9358-48EA-AEE7-C8853EACA468}" type="sibTrans" cxnId="{E99CD31B-351E-44E7-9AB6-8A8A130FC75F}">
      <dgm:prSet/>
      <dgm:spPr/>
      <dgm:t>
        <a:bodyPr/>
        <a:lstStyle/>
        <a:p>
          <a:endParaRPr lang="en-IN"/>
        </a:p>
      </dgm:t>
    </dgm:pt>
    <dgm:pt modelId="{EDFE928A-5FBC-4323-831E-4A91FE2B6784}">
      <dgm:prSet phldrT="[Text]"/>
      <dgm:spPr/>
      <dgm:t>
        <a:bodyPr/>
        <a:lstStyle/>
        <a:p>
          <a:r>
            <a:rPr lang="en-US" dirty="0" smtClean="0"/>
            <a:t>BP</a:t>
          </a:r>
          <a:endParaRPr lang="en-IN" dirty="0"/>
        </a:p>
      </dgm:t>
    </dgm:pt>
    <dgm:pt modelId="{6E96BAEC-F609-411C-B132-B3C2E0D6E586}" type="sibTrans" cxnId="{D139E137-BCA9-445A-A047-19C10D32458E}">
      <dgm:prSet/>
      <dgm:spPr/>
      <dgm:t>
        <a:bodyPr/>
        <a:lstStyle/>
        <a:p>
          <a:endParaRPr lang="en-IN"/>
        </a:p>
      </dgm:t>
    </dgm:pt>
    <dgm:pt modelId="{9A5FC4D5-6143-49AE-A855-21C895A9A53A}" type="parTrans" cxnId="{D139E137-BCA9-445A-A047-19C10D32458E}">
      <dgm:prSet/>
      <dgm:spPr/>
      <dgm:t>
        <a:bodyPr/>
        <a:lstStyle/>
        <a:p>
          <a:endParaRPr lang="en-IN"/>
        </a:p>
      </dgm:t>
    </dgm:pt>
    <dgm:pt modelId="{12BDC69C-1396-4C08-B7AC-F9E8B1524F0D}" type="pres">
      <dgm:prSet presAssocID="{2823D5B4-80E8-484B-8620-0EF84488E3C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212243F-C43D-415B-8073-5990A6296AB2}" type="pres">
      <dgm:prSet presAssocID="{2823D5B4-80E8-484B-8620-0EF84488E3C8}" presName="matrix" presStyleCnt="0"/>
      <dgm:spPr/>
    </dgm:pt>
    <dgm:pt modelId="{2E15EA01-CF89-471E-8412-50195BBCB955}" type="pres">
      <dgm:prSet presAssocID="{2823D5B4-80E8-484B-8620-0EF84488E3C8}" presName="tile1" presStyleLbl="node1" presStyleIdx="0" presStyleCnt="4"/>
      <dgm:spPr/>
      <dgm:t>
        <a:bodyPr/>
        <a:lstStyle/>
        <a:p>
          <a:endParaRPr lang="en-IN"/>
        </a:p>
      </dgm:t>
    </dgm:pt>
    <dgm:pt modelId="{C9A49969-3356-483F-8B1C-8BBB6427A0B5}" type="pres">
      <dgm:prSet presAssocID="{2823D5B4-80E8-484B-8620-0EF84488E3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F100D9-2372-4003-8D9E-CE74091E0A75}" type="pres">
      <dgm:prSet presAssocID="{2823D5B4-80E8-484B-8620-0EF84488E3C8}" presName="tile2" presStyleLbl="node1" presStyleIdx="1" presStyleCnt="4"/>
      <dgm:spPr/>
      <dgm:t>
        <a:bodyPr/>
        <a:lstStyle/>
        <a:p>
          <a:endParaRPr lang="en-IN"/>
        </a:p>
      </dgm:t>
    </dgm:pt>
    <dgm:pt modelId="{7DC4ACDD-E371-4583-95D0-0B29B23DA868}" type="pres">
      <dgm:prSet presAssocID="{2823D5B4-80E8-484B-8620-0EF84488E3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EC946A-8EB6-4005-A1C3-C5D74C4ED195}" type="pres">
      <dgm:prSet presAssocID="{2823D5B4-80E8-484B-8620-0EF84488E3C8}" presName="tile3" presStyleLbl="node1" presStyleIdx="2" presStyleCnt="4"/>
      <dgm:spPr/>
      <dgm:t>
        <a:bodyPr/>
        <a:lstStyle/>
        <a:p>
          <a:endParaRPr lang="en-IN"/>
        </a:p>
      </dgm:t>
    </dgm:pt>
    <dgm:pt modelId="{A8D24946-F258-480A-8129-4195D21D1757}" type="pres">
      <dgm:prSet presAssocID="{2823D5B4-80E8-484B-8620-0EF84488E3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195B28-7329-45C2-B173-CCF6A608CF22}" type="pres">
      <dgm:prSet presAssocID="{2823D5B4-80E8-484B-8620-0EF84488E3C8}" presName="tile4" presStyleLbl="node1" presStyleIdx="3" presStyleCnt="4"/>
      <dgm:spPr/>
      <dgm:t>
        <a:bodyPr/>
        <a:lstStyle/>
        <a:p>
          <a:endParaRPr lang="en-IN"/>
        </a:p>
      </dgm:t>
    </dgm:pt>
    <dgm:pt modelId="{01DF4740-C18D-42A3-AE91-C5D735A88A7B}" type="pres">
      <dgm:prSet presAssocID="{2823D5B4-80E8-484B-8620-0EF84488E3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FE2B61-5AA9-47D2-A803-15F29CC0371A}" type="pres">
      <dgm:prSet presAssocID="{2823D5B4-80E8-484B-8620-0EF84488E3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B462C9FA-51AD-4C01-93B6-01A8BEF4DE14}" type="presOf" srcId="{E01AEF22-467E-4882-8AC2-49BDEBDFB5BF}" destId="{C9A49969-3356-483F-8B1C-8BBB6427A0B5}" srcOrd="1" destOrd="0" presId="urn:microsoft.com/office/officeart/2005/8/layout/matrix1"/>
    <dgm:cxn modelId="{F5303A53-E3F5-4B88-A3FF-0DB07D810AA6}" type="presOf" srcId="{EDFE928A-5FBC-4323-831E-4A91FE2B6784}" destId="{ABFE2B61-5AA9-47D2-A803-15F29CC0371A}" srcOrd="0" destOrd="0" presId="urn:microsoft.com/office/officeart/2005/8/layout/matrix1"/>
    <dgm:cxn modelId="{BBBE7675-4169-47C1-A48B-32DD640985A2}" type="presOf" srcId="{BCC51A8B-3F37-4AB2-89E3-A40DA7979EF9}" destId="{EDEC946A-8EB6-4005-A1C3-C5D74C4ED195}" srcOrd="0" destOrd="0" presId="urn:microsoft.com/office/officeart/2005/8/layout/matrix1"/>
    <dgm:cxn modelId="{5D252750-77C2-47EC-9C0D-65AD01B6BF5C}" srcId="{EDFE928A-5FBC-4323-831E-4A91FE2B6784}" destId="{E01AEF22-467E-4882-8AC2-49BDEBDFB5BF}" srcOrd="0" destOrd="0" parTransId="{F52E21B0-0FD7-4AE9-A001-06FD3FAD8069}" sibTransId="{B12DA72C-36FB-4A4B-8F1F-000ABAFA7BE4}"/>
    <dgm:cxn modelId="{D139E137-BCA9-445A-A047-19C10D32458E}" srcId="{2823D5B4-80E8-484B-8620-0EF84488E3C8}" destId="{EDFE928A-5FBC-4323-831E-4A91FE2B6784}" srcOrd="0" destOrd="0" parTransId="{9A5FC4D5-6143-49AE-A855-21C895A9A53A}" sibTransId="{6E96BAEC-F609-411C-B132-B3C2E0D6E586}"/>
    <dgm:cxn modelId="{CEF7824E-5B24-4D9C-A6A2-C608A542E57C}" type="presOf" srcId="{B172A5DC-9987-4FB4-A0A5-7C7E3588D7F0}" destId="{7DC4ACDD-E371-4583-95D0-0B29B23DA868}" srcOrd="1" destOrd="0" presId="urn:microsoft.com/office/officeart/2005/8/layout/matrix1"/>
    <dgm:cxn modelId="{F4A13B1A-6C78-4FE6-A8B9-9D6EAE34238E}" type="presOf" srcId="{E01AEF22-467E-4882-8AC2-49BDEBDFB5BF}" destId="{2E15EA01-CF89-471E-8412-50195BBCB955}" srcOrd="0" destOrd="0" presId="urn:microsoft.com/office/officeart/2005/8/layout/matrix1"/>
    <dgm:cxn modelId="{79E782C4-1C04-4AD9-A202-79C34C85CA96}" srcId="{EDFE928A-5FBC-4323-831E-4A91FE2B6784}" destId="{B172A5DC-9987-4FB4-A0A5-7C7E3588D7F0}" srcOrd="1" destOrd="0" parTransId="{D0B8FB1F-A35E-4D69-8970-6DECC2B58B74}" sibTransId="{96BEF87A-8099-4486-AA00-F88DDF30D77F}"/>
    <dgm:cxn modelId="{A1DC8156-E195-431F-9BFC-9993BC3BCEF1}" type="presOf" srcId="{2823D5B4-80E8-484B-8620-0EF84488E3C8}" destId="{12BDC69C-1396-4C08-B7AC-F9E8B1524F0D}" srcOrd="0" destOrd="0" presId="urn:microsoft.com/office/officeart/2005/8/layout/matrix1"/>
    <dgm:cxn modelId="{33924546-941C-4AED-96B6-400A8C7EF061}" type="presOf" srcId="{EDBD1F77-10A8-4B24-A4BE-A3283B1B4F05}" destId="{01DF4740-C18D-42A3-AE91-C5D735A88A7B}" srcOrd="1" destOrd="0" presId="urn:microsoft.com/office/officeart/2005/8/layout/matrix1"/>
    <dgm:cxn modelId="{F6B31824-EA99-438E-8861-98FDFB6E4692}" srcId="{EDFE928A-5FBC-4323-831E-4A91FE2B6784}" destId="{BCC51A8B-3F37-4AB2-89E3-A40DA7979EF9}" srcOrd="2" destOrd="0" parTransId="{88D45194-B77A-4727-9DE6-B5251FA7EE7A}" sibTransId="{4074D061-4A77-4386-93C7-5B925AC70322}"/>
    <dgm:cxn modelId="{1ECFB062-28AC-4836-A3AD-93AD78A29A05}" type="presOf" srcId="{EDBD1F77-10A8-4B24-A4BE-A3283B1B4F05}" destId="{6D195B28-7329-45C2-B173-CCF6A608CF22}" srcOrd="0" destOrd="0" presId="urn:microsoft.com/office/officeart/2005/8/layout/matrix1"/>
    <dgm:cxn modelId="{57117FE7-AB37-4AA2-B896-9604D404F5C7}" type="presOf" srcId="{BCC51A8B-3F37-4AB2-89E3-A40DA7979EF9}" destId="{A8D24946-F258-480A-8129-4195D21D1757}" srcOrd="1" destOrd="0" presId="urn:microsoft.com/office/officeart/2005/8/layout/matrix1"/>
    <dgm:cxn modelId="{2212AE1C-815A-4F82-970F-52EAD908DB31}" type="presOf" srcId="{B172A5DC-9987-4FB4-A0A5-7C7E3588D7F0}" destId="{C7F100D9-2372-4003-8D9E-CE74091E0A75}" srcOrd="0" destOrd="0" presId="urn:microsoft.com/office/officeart/2005/8/layout/matrix1"/>
    <dgm:cxn modelId="{E99CD31B-351E-44E7-9AB6-8A8A130FC75F}" srcId="{EDFE928A-5FBC-4323-831E-4A91FE2B6784}" destId="{EDBD1F77-10A8-4B24-A4BE-A3283B1B4F05}" srcOrd="3" destOrd="0" parTransId="{C71026EB-59DF-4C99-9CB6-784B4CA7B01C}" sibTransId="{6F5B4D77-9358-48EA-AEE7-C8853EACA468}"/>
    <dgm:cxn modelId="{D89914DC-2641-46D0-AFBA-FFD0CE24ED4A}" type="presParOf" srcId="{12BDC69C-1396-4C08-B7AC-F9E8B1524F0D}" destId="{F212243F-C43D-415B-8073-5990A6296AB2}" srcOrd="0" destOrd="0" presId="urn:microsoft.com/office/officeart/2005/8/layout/matrix1"/>
    <dgm:cxn modelId="{4F8B9399-1FE8-4C9D-B441-7F6E84ABB34D}" type="presParOf" srcId="{F212243F-C43D-415B-8073-5990A6296AB2}" destId="{2E15EA01-CF89-471E-8412-50195BBCB955}" srcOrd="0" destOrd="0" presId="urn:microsoft.com/office/officeart/2005/8/layout/matrix1"/>
    <dgm:cxn modelId="{67EF9F92-B0C4-4ADE-BE27-6A08AE15A91D}" type="presParOf" srcId="{F212243F-C43D-415B-8073-5990A6296AB2}" destId="{C9A49969-3356-483F-8B1C-8BBB6427A0B5}" srcOrd="1" destOrd="0" presId="urn:microsoft.com/office/officeart/2005/8/layout/matrix1"/>
    <dgm:cxn modelId="{D10B95B3-E530-4BB8-9188-5157418B8490}" type="presParOf" srcId="{F212243F-C43D-415B-8073-5990A6296AB2}" destId="{C7F100D9-2372-4003-8D9E-CE74091E0A75}" srcOrd="2" destOrd="0" presId="urn:microsoft.com/office/officeart/2005/8/layout/matrix1"/>
    <dgm:cxn modelId="{8E63C438-992D-460D-AACE-454BEED7F8CC}" type="presParOf" srcId="{F212243F-C43D-415B-8073-5990A6296AB2}" destId="{7DC4ACDD-E371-4583-95D0-0B29B23DA868}" srcOrd="3" destOrd="0" presId="urn:microsoft.com/office/officeart/2005/8/layout/matrix1"/>
    <dgm:cxn modelId="{CAE7880C-60F2-4931-AF20-3AEEC9389CE6}" type="presParOf" srcId="{F212243F-C43D-415B-8073-5990A6296AB2}" destId="{EDEC946A-8EB6-4005-A1C3-C5D74C4ED195}" srcOrd="4" destOrd="0" presId="urn:microsoft.com/office/officeart/2005/8/layout/matrix1"/>
    <dgm:cxn modelId="{D0C3126B-001A-4A1D-8DAE-415EC1B89F71}" type="presParOf" srcId="{F212243F-C43D-415B-8073-5990A6296AB2}" destId="{A8D24946-F258-480A-8129-4195D21D1757}" srcOrd="5" destOrd="0" presId="urn:microsoft.com/office/officeart/2005/8/layout/matrix1"/>
    <dgm:cxn modelId="{033D4F92-BFFF-46D5-A6C0-0316E3307379}" type="presParOf" srcId="{F212243F-C43D-415B-8073-5990A6296AB2}" destId="{6D195B28-7329-45C2-B173-CCF6A608CF22}" srcOrd="6" destOrd="0" presId="urn:microsoft.com/office/officeart/2005/8/layout/matrix1"/>
    <dgm:cxn modelId="{C84769CF-A7B9-49AA-939E-9A1C746C6FAB}" type="presParOf" srcId="{F212243F-C43D-415B-8073-5990A6296AB2}" destId="{01DF4740-C18D-42A3-AE91-C5D735A88A7B}" srcOrd="7" destOrd="0" presId="urn:microsoft.com/office/officeart/2005/8/layout/matrix1"/>
    <dgm:cxn modelId="{4C562191-66AF-45E2-AC74-6D52A5899DC1}" type="presParOf" srcId="{12BDC69C-1396-4C08-B7AC-F9E8B1524F0D}" destId="{ABFE2B61-5AA9-47D2-A803-15F29CC037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49C126-1B34-4328-8CA4-46110A401475}" type="doc">
      <dgm:prSet loTypeId="urn:microsoft.com/office/officeart/2005/8/layout/default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71D1C-3177-486B-8038-1CA7851002D4}">
      <dgm:prSet phldrT="[Text]" custT="1"/>
      <dgm:spPr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800" dirty="0" smtClean="0"/>
            <a:t>HB-15.2g%</a:t>
          </a:r>
          <a:endParaRPr lang="en-US" sz="2800" dirty="0"/>
        </a:p>
      </dgm:t>
    </dgm:pt>
    <dgm:pt modelId="{F5E2716B-CD22-486B-B6D8-B0EAF59A4AAA}" type="parTrans" cxnId="{62A61E4D-859A-45AE-A1D3-AA400FA3C3AA}">
      <dgm:prSet/>
      <dgm:spPr/>
      <dgm:t>
        <a:bodyPr/>
        <a:lstStyle/>
        <a:p>
          <a:endParaRPr lang="en-US"/>
        </a:p>
      </dgm:t>
    </dgm:pt>
    <dgm:pt modelId="{7B4D08ED-898C-4D82-A001-641B63EE41D3}" type="sibTrans" cxnId="{62A61E4D-859A-45AE-A1D3-AA400FA3C3AA}">
      <dgm:prSet/>
      <dgm:spPr/>
      <dgm:t>
        <a:bodyPr/>
        <a:lstStyle/>
        <a:p>
          <a:endParaRPr lang="en-US"/>
        </a:p>
      </dgm:t>
    </dgm:pt>
    <dgm:pt modelId="{CEE52C66-3D38-4945-9299-ABDCC2977027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dirty="0" smtClean="0"/>
            <a:t>TC</a:t>
          </a:r>
        </a:p>
        <a:p>
          <a:r>
            <a:rPr lang="en-US" sz="2800" dirty="0" smtClean="0"/>
            <a:t>9400cells/</a:t>
          </a:r>
          <a:r>
            <a:rPr lang="en-US" sz="2800" dirty="0" err="1" smtClean="0"/>
            <a:t>cumm</a:t>
          </a:r>
          <a:endParaRPr lang="en-US" sz="2800" dirty="0"/>
        </a:p>
      </dgm:t>
    </dgm:pt>
    <dgm:pt modelId="{CCD380DB-2057-4416-8C61-4828B4383D26}" type="parTrans" cxnId="{B950DD2D-0581-4DB5-A7A7-27EDA3D8529D}">
      <dgm:prSet/>
      <dgm:spPr/>
      <dgm:t>
        <a:bodyPr/>
        <a:lstStyle/>
        <a:p>
          <a:endParaRPr lang="en-US"/>
        </a:p>
      </dgm:t>
    </dgm:pt>
    <dgm:pt modelId="{EAF1C5B0-3978-4B2A-9C6F-6594301A4B87}" type="sibTrans" cxnId="{B950DD2D-0581-4DB5-A7A7-27EDA3D8529D}">
      <dgm:prSet/>
      <dgm:spPr/>
      <dgm:t>
        <a:bodyPr/>
        <a:lstStyle/>
        <a:p>
          <a:endParaRPr lang="en-US"/>
        </a:p>
      </dgm:t>
    </dgm:pt>
    <dgm:pt modelId="{C50B47F8-6B39-4287-92EA-4336858A920C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dirty="0" smtClean="0"/>
            <a:t>DC</a:t>
          </a:r>
        </a:p>
        <a:p>
          <a:r>
            <a:rPr lang="en-US" sz="2800" dirty="0" smtClean="0"/>
            <a:t>P-56 L-30 E-4 M-4</a:t>
          </a:r>
        </a:p>
      </dgm:t>
    </dgm:pt>
    <dgm:pt modelId="{CC72CD94-05C4-477F-98AC-126BED9B9D0E}" type="parTrans" cxnId="{7EFC6096-FE0F-45C8-9D64-599B538642E5}">
      <dgm:prSet/>
      <dgm:spPr/>
      <dgm:t>
        <a:bodyPr/>
        <a:lstStyle/>
        <a:p>
          <a:endParaRPr lang="en-US"/>
        </a:p>
      </dgm:t>
    </dgm:pt>
    <dgm:pt modelId="{75C2AFA4-8421-4D00-B405-9489B8306096}" type="sibTrans" cxnId="{7EFC6096-FE0F-45C8-9D64-599B538642E5}">
      <dgm:prSet/>
      <dgm:spPr/>
      <dgm:t>
        <a:bodyPr/>
        <a:lstStyle/>
        <a:p>
          <a:endParaRPr lang="en-US"/>
        </a:p>
      </dgm:t>
    </dgm:pt>
    <dgm:pt modelId="{18DB32A2-3A0C-468A-AD78-649A98E0B1C3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800" dirty="0" smtClean="0"/>
            <a:t>ESR-30mm/hr</a:t>
          </a:r>
          <a:endParaRPr lang="en-US" sz="2800" dirty="0"/>
        </a:p>
      </dgm:t>
    </dgm:pt>
    <dgm:pt modelId="{270E05D0-6004-4ED6-BC79-B1EC54F02515}" type="parTrans" cxnId="{EF918542-7744-4B91-B9C7-237C3BD5B267}">
      <dgm:prSet/>
      <dgm:spPr/>
      <dgm:t>
        <a:bodyPr/>
        <a:lstStyle/>
        <a:p>
          <a:endParaRPr lang="en-US"/>
        </a:p>
      </dgm:t>
    </dgm:pt>
    <dgm:pt modelId="{50774F57-F405-4621-B0A0-85725415C856}" type="sibTrans" cxnId="{EF918542-7744-4B91-B9C7-237C3BD5B267}">
      <dgm:prSet/>
      <dgm:spPr/>
      <dgm:t>
        <a:bodyPr/>
        <a:lstStyle/>
        <a:p>
          <a:endParaRPr lang="en-US"/>
        </a:p>
      </dgm:t>
    </dgm:pt>
    <dgm:pt modelId="{01561F66-F30C-42A5-A4A5-7549ADB6F948}" type="pres">
      <dgm:prSet presAssocID="{6749C126-1B34-4328-8CA4-46110A4014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84EDFF-2BDD-4C08-A4E0-282CAFE5C000}" type="pres">
      <dgm:prSet presAssocID="{35D71D1C-3177-486B-8038-1CA7851002D4}" presName="node" presStyleLbl="node1" presStyleIdx="0" presStyleCnt="4" custScaleY="139507" custLinFactNeighborX="5926" custLinFactNeighborY="-6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195C7-8C71-4E0F-9162-0C017C7B1203}" type="pres">
      <dgm:prSet presAssocID="{7B4D08ED-898C-4D82-A001-641B63EE41D3}" presName="sibTrans" presStyleCnt="0"/>
      <dgm:spPr/>
    </dgm:pt>
    <dgm:pt modelId="{5F853FB3-D74C-409A-820C-FC4A75A75AD2}" type="pres">
      <dgm:prSet presAssocID="{CEE52C66-3D38-4945-9299-ABDCC2977027}" presName="node" presStyleLbl="node1" presStyleIdx="1" presStyleCnt="4" custScaleY="150824" custLinFactNeighborX="8519" custLinFactNeighborY="-16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F0CC6-51BA-4C16-8893-BDEFE6ECF069}" type="pres">
      <dgm:prSet presAssocID="{EAF1C5B0-3978-4B2A-9C6F-6594301A4B87}" presName="sibTrans" presStyleCnt="0"/>
      <dgm:spPr/>
    </dgm:pt>
    <dgm:pt modelId="{BC1D6759-2641-450D-B1B7-8B0341FF180F}" type="pres">
      <dgm:prSet presAssocID="{C50B47F8-6B39-4287-92EA-4336858A920C}" presName="node" presStyleLbl="node1" presStyleIdx="2" presStyleCnt="4" custScaleY="140331" custLinFactNeighborX="9530" custLinFactNeighborY="-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68A4D-6D27-4F36-AEA1-6F4CB30285C7}" type="pres">
      <dgm:prSet presAssocID="{75C2AFA4-8421-4D00-B405-9489B8306096}" presName="sibTrans" presStyleCnt="0"/>
      <dgm:spPr/>
    </dgm:pt>
    <dgm:pt modelId="{4DEE10E0-979E-4E3A-8C96-9711003EAB8E}" type="pres">
      <dgm:prSet presAssocID="{18DB32A2-3A0C-468A-AD78-649A98E0B1C3}" presName="node" presStyleLbl="node1" presStyleIdx="3" presStyleCnt="4" custScaleY="153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0DD2D-0581-4DB5-A7A7-27EDA3D8529D}" srcId="{6749C126-1B34-4328-8CA4-46110A401475}" destId="{CEE52C66-3D38-4945-9299-ABDCC2977027}" srcOrd="1" destOrd="0" parTransId="{CCD380DB-2057-4416-8C61-4828B4383D26}" sibTransId="{EAF1C5B0-3978-4B2A-9C6F-6594301A4B87}"/>
    <dgm:cxn modelId="{EF918542-7744-4B91-B9C7-237C3BD5B267}" srcId="{6749C126-1B34-4328-8CA4-46110A401475}" destId="{18DB32A2-3A0C-468A-AD78-649A98E0B1C3}" srcOrd="3" destOrd="0" parTransId="{270E05D0-6004-4ED6-BC79-B1EC54F02515}" sibTransId="{50774F57-F405-4621-B0A0-85725415C856}"/>
    <dgm:cxn modelId="{62A61E4D-859A-45AE-A1D3-AA400FA3C3AA}" srcId="{6749C126-1B34-4328-8CA4-46110A401475}" destId="{35D71D1C-3177-486B-8038-1CA7851002D4}" srcOrd="0" destOrd="0" parTransId="{F5E2716B-CD22-486B-B6D8-B0EAF59A4AAA}" sibTransId="{7B4D08ED-898C-4D82-A001-641B63EE41D3}"/>
    <dgm:cxn modelId="{41A8A62C-5127-456D-843A-403110F62B2D}" type="presOf" srcId="{C50B47F8-6B39-4287-92EA-4336858A920C}" destId="{BC1D6759-2641-450D-B1B7-8B0341FF180F}" srcOrd="0" destOrd="0" presId="urn:microsoft.com/office/officeart/2005/8/layout/default#1"/>
    <dgm:cxn modelId="{5DB12A3F-5DC7-45EA-8F56-DB434CA9B7A4}" type="presOf" srcId="{18DB32A2-3A0C-468A-AD78-649A98E0B1C3}" destId="{4DEE10E0-979E-4E3A-8C96-9711003EAB8E}" srcOrd="0" destOrd="0" presId="urn:microsoft.com/office/officeart/2005/8/layout/default#1"/>
    <dgm:cxn modelId="{7EFC6096-FE0F-45C8-9D64-599B538642E5}" srcId="{6749C126-1B34-4328-8CA4-46110A401475}" destId="{C50B47F8-6B39-4287-92EA-4336858A920C}" srcOrd="2" destOrd="0" parTransId="{CC72CD94-05C4-477F-98AC-126BED9B9D0E}" sibTransId="{75C2AFA4-8421-4D00-B405-9489B8306096}"/>
    <dgm:cxn modelId="{E2A2C8FE-F40A-4161-BB46-7A80686FAB0E}" type="presOf" srcId="{6749C126-1B34-4328-8CA4-46110A401475}" destId="{01561F66-F30C-42A5-A4A5-7549ADB6F948}" srcOrd="0" destOrd="0" presId="urn:microsoft.com/office/officeart/2005/8/layout/default#1"/>
    <dgm:cxn modelId="{B0C1E78D-88E0-4AE5-82AA-D13F14DCEBF9}" type="presOf" srcId="{CEE52C66-3D38-4945-9299-ABDCC2977027}" destId="{5F853FB3-D74C-409A-820C-FC4A75A75AD2}" srcOrd="0" destOrd="0" presId="urn:microsoft.com/office/officeart/2005/8/layout/default#1"/>
    <dgm:cxn modelId="{EDB682AC-D548-4BF7-912F-3C72497F8087}" type="presOf" srcId="{35D71D1C-3177-486B-8038-1CA7851002D4}" destId="{5F84EDFF-2BDD-4C08-A4E0-282CAFE5C000}" srcOrd="0" destOrd="0" presId="urn:microsoft.com/office/officeart/2005/8/layout/default#1"/>
    <dgm:cxn modelId="{C57C60D4-AC97-491C-BB4D-FFA33A850FE8}" type="presParOf" srcId="{01561F66-F30C-42A5-A4A5-7549ADB6F948}" destId="{5F84EDFF-2BDD-4C08-A4E0-282CAFE5C000}" srcOrd="0" destOrd="0" presId="urn:microsoft.com/office/officeart/2005/8/layout/default#1"/>
    <dgm:cxn modelId="{F0434F4E-FA17-48CF-BA7F-5E124DD00218}" type="presParOf" srcId="{01561F66-F30C-42A5-A4A5-7549ADB6F948}" destId="{185195C7-8C71-4E0F-9162-0C017C7B1203}" srcOrd="1" destOrd="0" presId="urn:microsoft.com/office/officeart/2005/8/layout/default#1"/>
    <dgm:cxn modelId="{031A70ED-78BF-4F2F-858B-E29E84132699}" type="presParOf" srcId="{01561F66-F30C-42A5-A4A5-7549ADB6F948}" destId="{5F853FB3-D74C-409A-820C-FC4A75A75AD2}" srcOrd="2" destOrd="0" presId="urn:microsoft.com/office/officeart/2005/8/layout/default#1"/>
    <dgm:cxn modelId="{5A07E297-10C8-4DE7-B2FD-74547191F444}" type="presParOf" srcId="{01561F66-F30C-42A5-A4A5-7549ADB6F948}" destId="{F9EF0CC6-51BA-4C16-8893-BDEFE6ECF069}" srcOrd="3" destOrd="0" presId="urn:microsoft.com/office/officeart/2005/8/layout/default#1"/>
    <dgm:cxn modelId="{B3F88209-7F5F-4434-A436-F782EA397866}" type="presParOf" srcId="{01561F66-F30C-42A5-A4A5-7549ADB6F948}" destId="{BC1D6759-2641-450D-B1B7-8B0341FF180F}" srcOrd="4" destOrd="0" presId="urn:microsoft.com/office/officeart/2005/8/layout/default#1"/>
    <dgm:cxn modelId="{1363B3FE-2099-4A5E-9D6E-4C688A289E7B}" type="presParOf" srcId="{01561F66-F30C-42A5-A4A5-7549ADB6F948}" destId="{CE068A4D-6D27-4F36-AEA1-6F4CB30285C7}" srcOrd="5" destOrd="0" presId="urn:microsoft.com/office/officeart/2005/8/layout/default#1"/>
    <dgm:cxn modelId="{01738EB9-DB47-4AA7-AD83-00314C21C0B5}" type="presParOf" srcId="{01561F66-F30C-42A5-A4A5-7549ADB6F948}" destId="{4DEE10E0-979E-4E3A-8C96-9711003EAB8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2F2942-ADC9-4A46-BAC8-4A94740DD295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7B6A663-FB9D-45B3-9F09-2D818BDCD6A9}">
      <dgm:prSet phldrT="[Text]"/>
      <dgm:spPr/>
      <dgm:t>
        <a:bodyPr/>
        <a:lstStyle/>
        <a:p>
          <a:r>
            <a:rPr lang="en-US" dirty="0" smtClean="0"/>
            <a:t>RBS -113mg%</a:t>
          </a:r>
          <a:endParaRPr lang="en-US" dirty="0"/>
        </a:p>
      </dgm:t>
    </dgm:pt>
    <dgm:pt modelId="{6A220D7F-BB0C-4AEC-A5D2-9FE5D6DAB19B}" type="parTrans" cxnId="{D982A841-481F-4D30-8716-8104AB0BC3DC}">
      <dgm:prSet/>
      <dgm:spPr/>
      <dgm:t>
        <a:bodyPr/>
        <a:lstStyle/>
        <a:p>
          <a:endParaRPr lang="en-US"/>
        </a:p>
      </dgm:t>
    </dgm:pt>
    <dgm:pt modelId="{2066328C-4FF7-4D70-A474-B31B272FCA78}" type="sibTrans" cxnId="{D982A841-481F-4D30-8716-8104AB0BC3DC}">
      <dgm:prSet/>
      <dgm:spPr/>
      <dgm:t>
        <a:bodyPr/>
        <a:lstStyle/>
        <a:p>
          <a:endParaRPr lang="en-US"/>
        </a:p>
      </dgm:t>
    </dgm:pt>
    <dgm:pt modelId="{0426BE5E-301E-4248-AE50-D399443CD2B5}">
      <dgm:prSet phldrT="[Text]"/>
      <dgm:spPr/>
      <dgm:t>
        <a:bodyPr/>
        <a:lstStyle/>
        <a:p>
          <a:r>
            <a:rPr lang="en-US" dirty="0" smtClean="0"/>
            <a:t>BLOOD UREA- 59mg%</a:t>
          </a:r>
          <a:endParaRPr lang="en-US" dirty="0"/>
        </a:p>
      </dgm:t>
    </dgm:pt>
    <dgm:pt modelId="{E00D6D07-4B11-49E4-8D03-E7304C5C5BDD}" type="parTrans" cxnId="{03DA8ADC-82E1-47B8-96DB-88B16639ADD7}">
      <dgm:prSet/>
      <dgm:spPr/>
      <dgm:t>
        <a:bodyPr/>
        <a:lstStyle/>
        <a:p>
          <a:endParaRPr lang="en-US"/>
        </a:p>
      </dgm:t>
    </dgm:pt>
    <dgm:pt modelId="{FF78518B-21B8-45DC-AE25-4DC74F28CBC3}" type="sibTrans" cxnId="{03DA8ADC-82E1-47B8-96DB-88B16639ADD7}">
      <dgm:prSet/>
      <dgm:spPr/>
      <dgm:t>
        <a:bodyPr/>
        <a:lstStyle/>
        <a:p>
          <a:endParaRPr lang="en-US"/>
        </a:p>
      </dgm:t>
    </dgm:pt>
    <dgm:pt modelId="{C46D1CCD-CD10-41F5-BCFC-56A87A79D261}">
      <dgm:prSet phldrT="[Text]" custT="1"/>
      <dgm:spPr/>
      <dgm:t>
        <a:bodyPr/>
        <a:lstStyle/>
        <a:p>
          <a:r>
            <a:rPr lang="en-US" sz="3600" dirty="0" smtClean="0"/>
            <a:t>S.CREATININE -3.3mg%</a:t>
          </a:r>
          <a:endParaRPr lang="en-US" sz="3600" dirty="0"/>
        </a:p>
      </dgm:t>
    </dgm:pt>
    <dgm:pt modelId="{B344F9F3-59DE-497D-98FB-C3641E2DEF80}" type="parTrans" cxnId="{282B055F-2A67-46B7-83D2-D4241182B6B3}">
      <dgm:prSet/>
      <dgm:spPr/>
      <dgm:t>
        <a:bodyPr/>
        <a:lstStyle/>
        <a:p>
          <a:endParaRPr lang="en-US"/>
        </a:p>
      </dgm:t>
    </dgm:pt>
    <dgm:pt modelId="{D2844A94-61E0-48CB-B1BA-34E05177DDB2}" type="sibTrans" cxnId="{282B055F-2A67-46B7-83D2-D4241182B6B3}">
      <dgm:prSet/>
      <dgm:spPr/>
      <dgm:t>
        <a:bodyPr/>
        <a:lstStyle/>
        <a:p>
          <a:endParaRPr lang="en-US"/>
        </a:p>
      </dgm:t>
    </dgm:pt>
    <dgm:pt modelId="{C1B49CDE-4BC3-4BAC-971B-76A9DC2FAC56}" type="pres">
      <dgm:prSet presAssocID="{642F2942-ADC9-4A46-BAC8-4A94740DD2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29684-2EBF-4966-BCF3-9277C0A684D8}" type="pres">
      <dgm:prSet presAssocID="{67B6A663-FB9D-45B3-9F09-2D818BDCD6A9}" presName="parentLin" presStyleCnt="0"/>
      <dgm:spPr/>
      <dgm:t>
        <a:bodyPr/>
        <a:lstStyle/>
        <a:p>
          <a:endParaRPr lang="en-US"/>
        </a:p>
      </dgm:t>
    </dgm:pt>
    <dgm:pt modelId="{A55EA80C-EC9D-45EC-97A2-32626A9BAA4B}" type="pres">
      <dgm:prSet presAssocID="{67B6A663-FB9D-45B3-9F09-2D818BDCD6A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85247FB-26FA-40AC-A944-62ACBCAF9BF6}" type="pres">
      <dgm:prSet presAssocID="{67B6A663-FB9D-45B3-9F09-2D818BDCD6A9}" presName="parentText" presStyleLbl="node1" presStyleIdx="0" presStyleCnt="3" custLinFactNeighborX="-1961" custLinFactNeighborY="-19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69FD8-4DD4-4E68-9A37-DB886D834A1D}" type="pres">
      <dgm:prSet presAssocID="{67B6A663-FB9D-45B3-9F09-2D818BDCD6A9}" presName="negativeSpace" presStyleCnt="0"/>
      <dgm:spPr/>
      <dgm:t>
        <a:bodyPr/>
        <a:lstStyle/>
        <a:p>
          <a:endParaRPr lang="en-US"/>
        </a:p>
      </dgm:t>
    </dgm:pt>
    <dgm:pt modelId="{F6CADCB6-A1C7-4558-AC8E-52846D7737E0}" type="pres">
      <dgm:prSet presAssocID="{67B6A663-FB9D-45B3-9F09-2D818BDCD6A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C64FA-13DF-4E56-945C-E4B7B06E3615}" type="pres">
      <dgm:prSet presAssocID="{2066328C-4FF7-4D70-A474-B31B272FCA78}" presName="spaceBetweenRectangles" presStyleCnt="0"/>
      <dgm:spPr/>
      <dgm:t>
        <a:bodyPr/>
        <a:lstStyle/>
        <a:p>
          <a:endParaRPr lang="en-US"/>
        </a:p>
      </dgm:t>
    </dgm:pt>
    <dgm:pt modelId="{BA4FC720-307D-4E0D-B828-ABF0FDDC4A65}" type="pres">
      <dgm:prSet presAssocID="{0426BE5E-301E-4248-AE50-D399443CD2B5}" presName="parentLin" presStyleCnt="0"/>
      <dgm:spPr/>
      <dgm:t>
        <a:bodyPr/>
        <a:lstStyle/>
        <a:p>
          <a:endParaRPr lang="en-US"/>
        </a:p>
      </dgm:t>
    </dgm:pt>
    <dgm:pt modelId="{2A87A0FE-BA0B-4351-B56C-58840A65E1F7}" type="pres">
      <dgm:prSet presAssocID="{0426BE5E-301E-4248-AE50-D399443CD2B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F1C3C44-2B0E-44F6-B888-19A73549036D}" type="pres">
      <dgm:prSet presAssocID="{0426BE5E-301E-4248-AE50-D399443CD2B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1F4B0-7D14-4365-9792-8128B2A4CC9C}" type="pres">
      <dgm:prSet presAssocID="{0426BE5E-301E-4248-AE50-D399443CD2B5}" presName="negativeSpace" presStyleCnt="0"/>
      <dgm:spPr/>
      <dgm:t>
        <a:bodyPr/>
        <a:lstStyle/>
        <a:p>
          <a:endParaRPr lang="en-US"/>
        </a:p>
      </dgm:t>
    </dgm:pt>
    <dgm:pt modelId="{E5A806CB-70EB-4EA5-9F54-69F467A37527}" type="pres">
      <dgm:prSet presAssocID="{0426BE5E-301E-4248-AE50-D399443CD2B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C253A-C4FD-4BAF-940E-9DB2AED43A21}" type="pres">
      <dgm:prSet presAssocID="{FF78518B-21B8-45DC-AE25-4DC74F28CBC3}" presName="spaceBetweenRectangles" presStyleCnt="0"/>
      <dgm:spPr/>
      <dgm:t>
        <a:bodyPr/>
        <a:lstStyle/>
        <a:p>
          <a:endParaRPr lang="en-US"/>
        </a:p>
      </dgm:t>
    </dgm:pt>
    <dgm:pt modelId="{68C516C2-A144-42AE-86D5-5456C52F458F}" type="pres">
      <dgm:prSet presAssocID="{C46D1CCD-CD10-41F5-BCFC-56A87A79D261}" presName="parentLin" presStyleCnt="0"/>
      <dgm:spPr/>
      <dgm:t>
        <a:bodyPr/>
        <a:lstStyle/>
        <a:p>
          <a:endParaRPr lang="en-US"/>
        </a:p>
      </dgm:t>
    </dgm:pt>
    <dgm:pt modelId="{CD1991B5-1D0A-4739-907E-1EF447670635}" type="pres">
      <dgm:prSet presAssocID="{C46D1CCD-CD10-41F5-BCFC-56A87A79D26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B3C7AE9A-4E48-430F-8805-10CDF36A95B0}" type="pres">
      <dgm:prSet presAssocID="{C46D1CCD-CD10-41F5-BCFC-56A87A79D2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63424F-6CE6-4CE8-A8EE-B4BAF513FEAD}" type="pres">
      <dgm:prSet presAssocID="{C46D1CCD-CD10-41F5-BCFC-56A87A79D261}" presName="negativeSpace" presStyleCnt="0"/>
      <dgm:spPr/>
      <dgm:t>
        <a:bodyPr/>
        <a:lstStyle/>
        <a:p>
          <a:endParaRPr lang="en-US"/>
        </a:p>
      </dgm:t>
    </dgm:pt>
    <dgm:pt modelId="{91C92DEB-946F-47CF-B9A2-14B82ECF492C}" type="pres">
      <dgm:prSet presAssocID="{C46D1CCD-CD10-41F5-BCFC-56A87A79D26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82A841-481F-4D30-8716-8104AB0BC3DC}" srcId="{642F2942-ADC9-4A46-BAC8-4A94740DD295}" destId="{67B6A663-FB9D-45B3-9F09-2D818BDCD6A9}" srcOrd="0" destOrd="0" parTransId="{6A220D7F-BB0C-4AEC-A5D2-9FE5D6DAB19B}" sibTransId="{2066328C-4FF7-4D70-A474-B31B272FCA78}"/>
    <dgm:cxn modelId="{03DA8ADC-82E1-47B8-96DB-88B16639ADD7}" srcId="{642F2942-ADC9-4A46-BAC8-4A94740DD295}" destId="{0426BE5E-301E-4248-AE50-D399443CD2B5}" srcOrd="1" destOrd="0" parTransId="{E00D6D07-4B11-49E4-8D03-E7304C5C5BDD}" sibTransId="{FF78518B-21B8-45DC-AE25-4DC74F28CBC3}"/>
    <dgm:cxn modelId="{62000A87-FE0E-42F3-AC0B-5FBA2183C758}" type="presOf" srcId="{67B6A663-FB9D-45B3-9F09-2D818BDCD6A9}" destId="{185247FB-26FA-40AC-A944-62ACBCAF9BF6}" srcOrd="1" destOrd="0" presId="urn:microsoft.com/office/officeart/2005/8/layout/list1"/>
    <dgm:cxn modelId="{63FEACE2-7AFF-4205-A5BF-CF6280D1CD04}" type="presOf" srcId="{0426BE5E-301E-4248-AE50-D399443CD2B5}" destId="{2A87A0FE-BA0B-4351-B56C-58840A65E1F7}" srcOrd="0" destOrd="0" presId="urn:microsoft.com/office/officeart/2005/8/layout/list1"/>
    <dgm:cxn modelId="{40F1D047-1901-47EA-BCF0-6EB947B2596D}" type="presOf" srcId="{C46D1CCD-CD10-41F5-BCFC-56A87A79D261}" destId="{B3C7AE9A-4E48-430F-8805-10CDF36A95B0}" srcOrd="1" destOrd="0" presId="urn:microsoft.com/office/officeart/2005/8/layout/list1"/>
    <dgm:cxn modelId="{282B055F-2A67-46B7-83D2-D4241182B6B3}" srcId="{642F2942-ADC9-4A46-BAC8-4A94740DD295}" destId="{C46D1CCD-CD10-41F5-BCFC-56A87A79D261}" srcOrd="2" destOrd="0" parTransId="{B344F9F3-59DE-497D-98FB-C3641E2DEF80}" sibTransId="{D2844A94-61E0-48CB-B1BA-34E05177DDB2}"/>
    <dgm:cxn modelId="{8B7C6DAB-359B-4781-9FF7-15394A9EECC1}" type="presOf" srcId="{0426BE5E-301E-4248-AE50-D399443CD2B5}" destId="{2F1C3C44-2B0E-44F6-B888-19A73549036D}" srcOrd="1" destOrd="0" presId="urn:microsoft.com/office/officeart/2005/8/layout/list1"/>
    <dgm:cxn modelId="{D0420415-EC2B-40B6-8DA9-89ADEEB95CB0}" type="presOf" srcId="{642F2942-ADC9-4A46-BAC8-4A94740DD295}" destId="{C1B49CDE-4BC3-4BAC-971B-76A9DC2FAC56}" srcOrd="0" destOrd="0" presId="urn:microsoft.com/office/officeart/2005/8/layout/list1"/>
    <dgm:cxn modelId="{8A8EE800-B2CD-4653-B74F-BABADF21FFE0}" type="presOf" srcId="{C46D1CCD-CD10-41F5-BCFC-56A87A79D261}" destId="{CD1991B5-1D0A-4739-907E-1EF447670635}" srcOrd="0" destOrd="0" presId="urn:microsoft.com/office/officeart/2005/8/layout/list1"/>
    <dgm:cxn modelId="{E6496139-56BD-4455-9648-C8D3103A6E3B}" type="presOf" srcId="{67B6A663-FB9D-45B3-9F09-2D818BDCD6A9}" destId="{A55EA80C-EC9D-45EC-97A2-32626A9BAA4B}" srcOrd="0" destOrd="0" presId="urn:microsoft.com/office/officeart/2005/8/layout/list1"/>
    <dgm:cxn modelId="{84C76913-2B6B-4DC9-B393-C69BD0CB2653}" type="presParOf" srcId="{C1B49CDE-4BC3-4BAC-971B-76A9DC2FAC56}" destId="{2C729684-2EBF-4966-BCF3-9277C0A684D8}" srcOrd="0" destOrd="0" presId="urn:microsoft.com/office/officeart/2005/8/layout/list1"/>
    <dgm:cxn modelId="{EBD39F75-3D61-4496-9756-502784227408}" type="presParOf" srcId="{2C729684-2EBF-4966-BCF3-9277C0A684D8}" destId="{A55EA80C-EC9D-45EC-97A2-32626A9BAA4B}" srcOrd="0" destOrd="0" presId="urn:microsoft.com/office/officeart/2005/8/layout/list1"/>
    <dgm:cxn modelId="{2113CD63-B09B-47FB-847A-E6EDDDEA1FE4}" type="presParOf" srcId="{2C729684-2EBF-4966-BCF3-9277C0A684D8}" destId="{185247FB-26FA-40AC-A944-62ACBCAF9BF6}" srcOrd="1" destOrd="0" presId="urn:microsoft.com/office/officeart/2005/8/layout/list1"/>
    <dgm:cxn modelId="{EC728E30-9D16-4785-B729-260B193E1FB4}" type="presParOf" srcId="{C1B49CDE-4BC3-4BAC-971B-76A9DC2FAC56}" destId="{9F069FD8-4DD4-4E68-9A37-DB886D834A1D}" srcOrd="1" destOrd="0" presId="urn:microsoft.com/office/officeart/2005/8/layout/list1"/>
    <dgm:cxn modelId="{0D49CF84-DE2A-4ABD-9996-1284B11B362E}" type="presParOf" srcId="{C1B49CDE-4BC3-4BAC-971B-76A9DC2FAC56}" destId="{F6CADCB6-A1C7-4558-AC8E-52846D7737E0}" srcOrd="2" destOrd="0" presId="urn:microsoft.com/office/officeart/2005/8/layout/list1"/>
    <dgm:cxn modelId="{0D44FC40-D9D1-4D1D-A8C7-65CD1CFC9CAF}" type="presParOf" srcId="{C1B49CDE-4BC3-4BAC-971B-76A9DC2FAC56}" destId="{489C64FA-13DF-4E56-945C-E4B7B06E3615}" srcOrd="3" destOrd="0" presId="urn:microsoft.com/office/officeart/2005/8/layout/list1"/>
    <dgm:cxn modelId="{69F9318F-3EF6-4BC8-A2D0-341CE13D0CF7}" type="presParOf" srcId="{C1B49CDE-4BC3-4BAC-971B-76A9DC2FAC56}" destId="{BA4FC720-307D-4E0D-B828-ABF0FDDC4A65}" srcOrd="4" destOrd="0" presId="urn:microsoft.com/office/officeart/2005/8/layout/list1"/>
    <dgm:cxn modelId="{8909358D-95A1-45F6-A902-7CEBAEF6A1DF}" type="presParOf" srcId="{BA4FC720-307D-4E0D-B828-ABF0FDDC4A65}" destId="{2A87A0FE-BA0B-4351-B56C-58840A65E1F7}" srcOrd="0" destOrd="0" presId="urn:microsoft.com/office/officeart/2005/8/layout/list1"/>
    <dgm:cxn modelId="{56CCDF73-124A-42C5-9330-DC76039756C7}" type="presParOf" srcId="{BA4FC720-307D-4E0D-B828-ABF0FDDC4A65}" destId="{2F1C3C44-2B0E-44F6-B888-19A73549036D}" srcOrd="1" destOrd="0" presId="urn:microsoft.com/office/officeart/2005/8/layout/list1"/>
    <dgm:cxn modelId="{1DBB4A9B-F540-46D0-8A50-9057083FC500}" type="presParOf" srcId="{C1B49CDE-4BC3-4BAC-971B-76A9DC2FAC56}" destId="{ADC1F4B0-7D14-4365-9792-8128B2A4CC9C}" srcOrd="5" destOrd="0" presId="urn:microsoft.com/office/officeart/2005/8/layout/list1"/>
    <dgm:cxn modelId="{F9AD33C6-32C7-44D8-9CED-ECA89A082F17}" type="presParOf" srcId="{C1B49CDE-4BC3-4BAC-971B-76A9DC2FAC56}" destId="{E5A806CB-70EB-4EA5-9F54-69F467A37527}" srcOrd="6" destOrd="0" presId="urn:microsoft.com/office/officeart/2005/8/layout/list1"/>
    <dgm:cxn modelId="{5DDBEC70-AD82-4656-AE1E-C11AF1A8BF05}" type="presParOf" srcId="{C1B49CDE-4BC3-4BAC-971B-76A9DC2FAC56}" destId="{4B0C253A-C4FD-4BAF-940E-9DB2AED43A21}" srcOrd="7" destOrd="0" presId="urn:microsoft.com/office/officeart/2005/8/layout/list1"/>
    <dgm:cxn modelId="{EEC061F7-E138-4B1E-8E9C-51FEA2A02289}" type="presParOf" srcId="{C1B49CDE-4BC3-4BAC-971B-76A9DC2FAC56}" destId="{68C516C2-A144-42AE-86D5-5456C52F458F}" srcOrd="8" destOrd="0" presId="urn:microsoft.com/office/officeart/2005/8/layout/list1"/>
    <dgm:cxn modelId="{A888CDF4-620B-4C06-A943-59009608FDDB}" type="presParOf" srcId="{68C516C2-A144-42AE-86D5-5456C52F458F}" destId="{CD1991B5-1D0A-4739-907E-1EF447670635}" srcOrd="0" destOrd="0" presId="urn:microsoft.com/office/officeart/2005/8/layout/list1"/>
    <dgm:cxn modelId="{883BA0AF-CB6F-4D6E-BAAC-97C40D12E395}" type="presParOf" srcId="{68C516C2-A144-42AE-86D5-5456C52F458F}" destId="{B3C7AE9A-4E48-430F-8805-10CDF36A95B0}" srcOrd="1" destOrd="0" presId="urn:microsoft.com/office/officeart/2005/8/layout/list1"/>
    <dgm:cxn modelId="{80E1CDF7-AE54-4905-9C2E-1419F666A14D}" type="presParOf" srcId="{C1B49CDE-4BC3-4BAC-971B-76A9DC2FAC56}" destId="{3263424F-6CE6-4CE8-A8EE-B4BAF513FEAD}" srcOrd="9" destOrd="0" presId="urn:microsoft.com/office/officeart/2005/8/layout/list1"/>
    <dgm:cxn modelId="{31A0BF12-6046-4969-96E1-313440C08A58}" type="presParOf" srcId="{C1B49CDE-4BC3-4BAC-971B-76A9DC2FAC56}" destId="{91C92DEB-946F-47CF-B9A2-14B82ECF49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521A8-B54D-4C35-B309-62BA6ACE106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E9D73D-0F1B-44C8-B538-03BDE5B803C0}">
      <dgm:prSet phldrT="[Text]" custT="1"/>
      <dgm:spPr/>
      <dgm:t>
        <a:bodyPr/>
        <a:lstStyle/>
        <a:p>
          <a:r>
            <a:rPr lang="en-US" sz="2800" dirty="0" smtClean="0"/>
            <a:t>SODIUM-136 </a:t>
          </a:r>
          <a:r>
            <a:rPr lang="en-US" sz="2800" dirty="0" err="1" smtClean="0"/>
            <a:t>MEq</a:t>
          </a:r>
          <a:r>
            <a:rPr lang="en-US" sz="2800" dirty="0" smtClean="0"/>
            <a:t>/L</a:t>
          </a:r>
          <a:endParaRPr lang="en-US" sz="2800" dirty="0"/>
        </a:p>
      </dgm:t>
    </dgm:pt>
    <dgm:pt modelId="{B1148754-E6EA-4434-B070-6D4E451B31F0}" type="parTrans" cxnId="{B1A3CB04-48C5-45E7-BBBE-BE4028D3D7F3}">
      <dgm:prSet/>
      <dgm:spPr/>
      <dgm:t>
        <a:bodyPr/>
        <a:lstStyle/>
        <a:p>
          <a:endParaRPr lang="en-US"/>
        </a:p>
      </dgm:t>
    </dgm:pt>
    <dgm:pt modelId="{A502B3B0-D0C6-4CF0-AEAC-AB855B2D6B0E}" type="sibTrans" cxnId="{B1A3CB04-48C5-45E7-BBBE-BE4028D3D7F3}">
      <dgm:prSet/>
      <dgm:spPr/>
      <dgm:t>
        <a:bodyPr/>
        <a:lstStyle/>
        <a:p>
          <a:endParaRPr lang="en-US"/>
        </a:p>
      </dgm:t>
    </dgm:pt>
    <dgm:pt modelId="{0F556BE6-1614-4C8C-A052-509F9484B340}">
      <dgm:prSet phldrT="[Text]" custT="1"/>
      <dgm:spPr/>
      <dgm:t>
        <a:bodyPr/>
        <a:lstStyle/>
        <a:p>
          <a:r>
            <a:rPr lang="en-US" sz="2800" dirty="0" smtClean="0"/>
            <a:t>POTASSIUM-3.9 </a:t>
          </a:r>
          <a:r>
            <a:rPr lang="en-US" sz="2800" dirty="0" err="1" smtClean="0"/>
            <a:t>MEq</a:t>
          </a:r>
          <a:r>
            <a:rPr lang="en-US" sz="2800" dirty="0" smtClean="0"/>
            <a:t>/L</a:t>
          </a:r>
          <a:endParaRPr lang="en-US" sz="2800" dirty="0"/>
        </a:p>
      </dgm:t>
    </dgm:pt>
    <dgm:pt modelId="{9ECA0248-C4DB-4431-AC26-7D99FB8CE04C}" type="parTrans" cxnId="{8221016C-2813-42E1-8FD1-722A07EB3F45}">
      <dgm:prSet/>
      <dgm:spPr/>
      <dgm:t>
        <a:bodyPr/>
        <a:lstStyle/>
        <a:p>
          <a:endParaRPr lang="en-US"/>
        </a:p>
      </dgm:t>
    </dgm:pt>
    <dgm:pt modelId="{DBB15F46-0F39-49AD-9B17-38BD911F83F6}" type="sibTrans" cxnId="{8221016C-2813-42E1-8FD1-722A07EB3F45}">
      <dgm:prSet/>
      <dgm:spPr/>
      <dgm:t>
        <a:bodyPr/>
        <a:lstStyle/>
        <a:p>
          <a:endParaRPr lang="en-US"/>
        </a:p>
      </dgm:t>
    </dgm:pt>
    <dgm:pt modelId="{B029481B-EA4B-4414-97AE-B67B43AB1B40}">
      <dgm:prSet phldrT="[Text]" custT="1"/>
      <dgm:spPr/>
      <dgm:t>
        <a:bodyPr/>
        <a:lstStyle/>
        <a:p>
          <a:r>
            <a:rPr lang="en-US" sz="2800" dirty="0" smtClean="0"/>
            <a:t>CALCIUM -10.2 mg%</a:t>
          </a:r>
          <a:endParaRPr lang="en-US" sz="2800" dirty="0"/>
        </a:p>
      </dgm:t>
    </dgm:pt>
    <dgm:pt modelId="{34943BD0-0CBE-43CE-9270-796F9B161F6D}" type="parTrans" cxnId="{4D1B5DD1-A14C-4A8A-8A74-A620EEF8D98C}">
      <dgm:prSet/>
      <dgm:spPr/>
      <dgm:t>
        <a:bodyPr/>
        <a:lstStyle/>
        <a:p>
          <a:endParaRPr lang="en-US"/>
        </a:p>
      </dgm:t>
    </dgm:pt>
    <dgm:pt modelId="{FBDE9C37-6712-49C0-B475-8459686DBF54}" type="sibTrans" cxnId="{4D1B5DD1-A14C-4A8A-8A74-A620EEF8D98C}">
      <dgm:prSet/>
      <dgm:spPr/>
      <dgm:t>
        <a:bodyPr/>
        <a:lstStyle/>
        <a:p>
          <a:endParaRPr lang="en-US"/>
        </a:p>
      </dgm:t>
    </dgm:pt>
    <dgm:pt modelId="{FADDDDF0-C137-49A5-90FC-D8D9C17869A9}" type="pres">
      <dgm:prSet presAssocID="{797521A8-B54D-4C35-B309-62BA6ACE10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7AB4B-7B5D-483F-BA5B-DFBE7CE4492D}" type="pres">
      <dgm:prSet presAssocID="{83E9D73D-0F1B-44C8-B538-03BDE5B803C0}" presName="parentLin" presStyleCnt="0"/>
      <dgm:spPr/>
      <dgm:t>
        <a:bodyPr/>
        <a:lstStyle/>
        <a:p>
          <a:endParaRPr lang="en-US"/>
        </a:p>
      </dgm:t>
    </dgm:pt>
    <dgm:pt modelId="{3B3EE51B-6681-4581-A3A5-5B1647F765F3}" type="pres">
      <dgm:prSet presAssocID="{83E9D73D-0F1B-44C8-B538-03BDE5B803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E1D35D7-824A-447D-AA9C-296537C82AFD}" type="pres">
      <dgm:prSet presAssocID="{83E9D73D-0F1B-44C8-B538-03BDE5B803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DDD65-6DDD-47F0-914E-79D8F1EA7B0F}" type="pres">
      <dgm:prSet presAssocID="{83E9D73D-0F1B-44C8-B538-03BDE5B803C0}" presName="negativeSpace" presStyleCnt="0"/>
      <dgm:spPr/>
      <dgm:t>
        <a:bodyPr/>
        <a:lstStyle/>
        <a:p>
          <a:endParaRPr lang="en-US"/>
        </a:p>
      </dgm:t>
    </dgm:pt>
    <dgm:pt modelId="{6D814973-B84C-48BC-A1C0-085CD6EF0BEB}" type="pres">
      <dgm:prSet presAssocID="{83E9D73D-0F1B-44C8-B538-03BDE5B803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E4608-52F8-462C-BD19-F78F05B6A6C1}" type="pres">
      <dgm:prSet presAssocID="{A502B3B0-D0C6-4CF0-AEAC-AB855B2D6B0E}" presName="spaceBetweenRectangles" presStyleCnt="0"/>
      <dgm:spPr/>
      <dgm:t>
        <a:bodyPr/>
        <a:lstStyle/>
        <a:p>
          <a:endParaRPr lang="en-US"/>
        </a:p>
      </dgm:t>
    </dgm:pt>
    <dgm:pt modelId="{85D2E6F9-C857-4759-B1E1-F2287E04CF1A}" type="pres">
      <dgm:prSet presAssocID="{0F556BE6-1614-4C8C-A052-509F9484B340}" presName="parentLin" presStyleCnt="0"/>
      <dgm:spPr/>
      <dgm:t>
        <a:bodyPr/>
        <a:lstStyle/>
        <a:p>
          <a:endParaRPr lang="en-US"/>
        </a:p>
      </dgm:t>
    </dgm:pt>
    <dgm:pt modelId="{242586B8-3283-431D-A6B0-81C0517728EE}" type="pres">
      <dgm:prSet presAssocID="{0F556BE6-1614-4C8C-A052-509F9484B34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C4639FC-437F-4FF5-B89C-2C4CD3C98E11}" type="pres">
      <dgm:prSet presAssocID="{0F556BE6-1614-4C8C-A052-509F9484B3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7CE0-F114-4E38-9E7E-2D4A0E41F9AD}" type="pres">
      <dgm:prSet presAssocID="{0F556BE6-1614-4C8C-A052-509F9484B340}" presName="negativeSpace" presStyleCnt="0"/>
      <dgm:spPr/>
      <dgm:t>
        <a:bodyPr/>
        <a:lstStyle/>
        <a:p>
          <a:endParaRPr lang="en-US"/>
        </a:p>
      </dgm:t>
    </dgm:pt>
    <dgm:pt modelId="{DC4385F5-6D7D-4387-8DBA-2FFC59F565CD}" type="pres">
      <dgm:prSet presAssocID="{0F556BE6-1614-4C8C-A052-509F9484B34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519D4-B489-4EDF-A27A-16098E1F97D0}" type="pres">
      <dgm:prSet presAssocID="{DBB15F46-0F39-49AD-9B17-38BD911F83F6}" presName="spaceBetweenRectangles" presStyleCnt="0"/>
      <dgm:spPr/>
      <dgm:t>
        <a:bodyPr/>
        <a:lstStyle/>
        <a:p>
          <a:endParaRPr lang="en-US"/>
        </a:p>
      </dgm:t>
    </dgm:pt>
    <dgm:pt modelId="{03C27D50-5883-4D06-9AA3-DDF6F6E21A95}" type="pres">
      <dgm:prSet presAssocID="{B029481B-EA4B-4414-97AE-B67B43AB1B40}" presName="parentLin" presStyleCnt="0"/>
      <dgm:spPr/>
      <dgm:t>
        <a:bodyPr/>
        <a:lstStyle/>
        <a:p>
          <a:endParaRPr lang="en-US"/>
        </a:p>
      </dgm:t>
    </dgm:pt>
    <dgm:pt modelId="{2A88165B-0057-4713-B066-BAAE48574BB8}" type="pres">
      <dgm:prSet presAssocID="{B029481B-EA4B-4414-97AE-B67B43AB1B4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0FC154A-53D5-4F51-9382-34C9278FD1B9}" type="pres">
      <dgm:prSet presAssocID="{B029481B-EA4B-4414-97AE-B67B43AB1B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7C953-7317-4900-A0F7-75C0055A9A38}" type="pres">
      <dgm:prSet presAssocID="{B029481B-EA4B-4414-97AE-B67B43AB1B40}" presName="negativeSpace" presStyleCnt="0"/>
      <dgm:spPr/>
      <dgm:t>
        <a:bodyPr/>
        <a:lstStyle/>
        <a:p>
          <a:endParaRPr lang="en-US"/>
        </a:p>
      </dgm:t>
    </dgm:pt>
    <dgm:pt modelId="{E615E6F8-EE3B-4AF7-92AA-FC6A1A3F46A6}" type="pres">
      <dgm:prSet presAssocID="{B029481B-EA4B-4414-97AE-B67B43AB1B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0B8B57-B6DF-4188-8018-15638B5C8015}" type="presOf" srcId="{0F556BE6-1614-4C8C-A052-509F9484B340}" destId="{242586B8-3283-431D-A6B0-81C0517728EE}" srcOrd="0" destOrd="0" presId="urn:microsoft.com/office/officeart/2005/8/layout/list1"/>
    <dgm:cxn modelId="{D5EE4D88-C1AC-45C7-A57D-395D321B1BFC}" type="presOf" srcId="{83E9D73D-0F1B-44C8-B538-03BDE5B803C0}" destId="{FE1D35D7-824A-447D-AA9C-296537C82AFD}" srcOrd="1" destOrd="0" presId="urn:microsoft.com/office/officeart/2005/8/layout/list1"/>
    <dgm:cxn modelId="{93BA774B-ADB2-42BE-A549-CEDA95B8BCE0}" type="presOf" srcId="{797521A8-B54D-4C35-B309-62BA6ACE1069}" destId="{FADDDDF0-C137-49A5-90FC-D8D9C17869A9}" srcOrd="0" destOrd="0" presId="urn:microsoft.com/office/officeart/2005/8/layout/list1"/>
    <dgm:cxn modelId="{94E654B7-F3ED-43E2-A442-20A60A46B42E}" type="presOf" srcId="{83E9D73D-0F1B-44C8-B538-03BDE5B803C0}" destId="{3B3EE51B-6681-4581-A3A5-5B1647F765F3}" srcOrd="0" destOrd="0" presId="urn:microsoft.com/office/officeart/2005/8/layout/list1"/>
    <dgm:cxn modelId="{8221016C-2813-42E1-8FD1-722A07EB3F45}" srcId="{797521A8-B54D-4C35-B309-62BA6ACE1069}" destId="{0F556BE6-1614-4C8C-A052-509F9484B340}" srcOrd="1" destOrd="0" parTransId="{9ECA0248-C4DB-4431-AC26-7D99FB8CE04C}" sibTransId="{DBB15F46-0F39-49AD-9B17-38BD911F83F6}"/>
    <dgm:cxn modelId="{BA4D37F2-9FCB-4B31-9AEC-2EEC07E82593}" type="presOf" srcId="{0F556BE6-1614-4C8C-A052-509F9484B340}" destId="{5C4639FC-437F-4FF5-B89C-2C4CD3C98E11}" srcOrd="1" destOrd="0" presId="urn:microsoft.com/office/officeart/2005/8/layout/list1"/>
    <dgm:cxn modelId="{A502F672-87DB-4ABA-9B72-4F6005F6F943}" type="presOf" srcId="{B029481B-EA4B-4414-97AE-B67B43AB1B40}" destId="{00FC154A-53D5-4F51-9382-34C9278FD1B9}" srcOrd="1" destOrd="0" presId="urn:microsoft.com/office/officeart/2005/8/layout/list1"/>
    <dgm:cxn modelId="{4D1B5DD1-A14C-4A8A-8A74-A620EEF8D98C}" srcId="{797521A8-B54D-4C35-B309-62BA6ACE1069}" destId="{B029481B-EA4B-4414-97AE-B67B43AB1B40}" srcOrd="2" destOrd="0" parTransId="{34943BD0-0CBE-43CE-9270-796F9B161F6D}" sibTransId="{FBDE9C37-6712-49C0-B475-8459686DBF54}"/>
    <dgm:cxn modelId="{5D067FBF-1A39-4CF8-89DC-324E3EB0D81A}" type="presOf" srcId="{B029481B-EA4B-4414-97AE-B67B43AB1B40}" destId="{2A88165B-0057-4713-B066-BAAE48574BB8}" srcOrd="0" destOrd="0" presId="urn:microsoft.com/office/officeart/2005/8/layout/list1"/>
    <dgm:cxn modelId="{B1A3CB04-48C5-45E7-BBBE-BE4028D3D7F3}" srcId="{797521A8-B54D-4C35-B309-62BA6ACE1069}" destId="{83E9D73D-0F1B-44C8-B538-03BDE5B803C0}" srcOrd="0" destOrd="0" parTransId="{B1148754-E6EA-4434-B070-6D4E451B31F0}" sibTransId="{A502B3B0-D0C6-4CF0-AEAC-AB855B2D6B0E}"/>
    <dgm:cxn modelId="{0D47EC4C-C7FE-44A9-8E16-C29186EFF731}" type="presParOf" srcId="{FADDDDF0-C137-49A5-90FC-D8D9C17869A9}" destId="{3407AB4B-7B5D-483F-BA5B-DFBE7CE4492D}" srcOrd="0" destOrd="0" presId="urn:microsoft.com/office/officeart/2005/8/layout/list1"/>
    <dgm:cxn modelId="{19466DB1-DCA1-4BF2-A1AE-D31A1CC27987}" type="presParOf" srcId="{3407AB4B-7B5D-483F-BA5B-DFBE7CE4492D}" destId="{3B3EE51B-6681-4581-A3A5-5B1647F765F3}" srcOrd="0" destOrd="0" presId="urn:microsoft.com/office/officeart/2005/8/layout/list1"/>
    <dgm:cxn modelId="{8AFD7E5B-0952-42B7-A00D-AC168BC2DABE}" type="presParOf" srcId="{3407AB4B-7B5D-483F-BA5B-DFBE7CE4492D}" destId="{FE1D35D7-824A-447D-AA9C-296537C82AFD}" srcOrd="1" destOrd="0" presId="urn:microsoft.com/office/officeart/2005/8/layout/list1"/>
    <dgm:cxn modelId="{12469E57-F295-429A-B1AD-C6431EFAC983}" type="presParOf" srcId="{FADDDDF0-C137-49A5-90FC-D8D9C17869A9}" destId="{A4FDDD65-6DDD-47F0-914E-79D8F1EA7B0F}" srcOrd="1" destOrd="0" presId="urn:microsoft.com/office/officeart/2005/8/layout/list1"/>
    <dgm:cxn modelId="{AB4F6DD0-549F-4BB1-B2F1-F7B83BDB1307}" type="presParOf" srcId="{FADDDDF0-C137-49A5-90FC-D8D9C17869A9}" destId="{6D814973-B84C-48BC-A1C0-085CD6EF0BEB}" srcOrd="2" destOrd="0" presId="urn:microsoft.com/office/officeart/2005/8/layout/list1"/>
    <dgm:cxn modelId="{2309E519-EB98-4AA7-A749-FA9CDEF0F9C5}" type="presParOf" srcId="{FADDDDF0-C137-49A5-90FC-D8D9C17869A9}" destId="{15DE4608-52F8-462C-BD19-F78F05B6A6C1}" srcOrd="3" destOrd="0" presId="urn:microsoft.com/office/officeart/2005/8/layout/list1"/>
    <dgm:cxn modelId="{469AD4F1-52B0-49F5-982A-47DBE97204BB}" type="presParOf" srcId="{FADDDDF0-C137-49A5-90FC-D8D9C17869A9}" destId="{85D2E6F9-C857-4759-B1E1-F2287E04CF1A}" srcOrd="4" destOrd="0" presId="urn:microsoft.com/office/officeart/2005/8/layout/list1"/>
    <dgm:cxn modelId="{576142D4-2A97-43A3-BA61-B7102154042F}" type="presParOf" srcId="{85D2E6F9-C857-4759-B1E1-F2287E04CF1A}" destId="{242586B8-3283-431D-A6B0-81C0517728EE}" srcOrd="0" destOrd="0" presId="urn:microsoft.com/office/officeart/2005/8/layout/list1"/>
    <dgm:cxn modelId="{5D1B7536-7B7D-4603-B161-69981C2397EB}" type="presParOf" srcId="{85D2E6F9-C857-4759-B1E1-F2287E04CF1A}" destId="{5C4639FC-437F-4FF5-B89C-2C4CD3C98E11}" srcOrd="1" destOrd="0" presId="urn:microsoft.com/office/officeart/2005/8/layout/list1"/>
    <dgm:cxn modelId="{9F7D92D1-8CE3-4864-97C6-279FB98449F4}" type="presParOf" srcId="{FADDDDF0-C137-49A5-90FC-D8D9C17869A9}" destId="{4EF67CE0-F114-4E38-9E7E-2D4A0E41F9AD}" srcOrd="5" destOrd="0" presId="urn:microsoft.com/office/officeart/2005/8/layout/list1"/>
    <dgm:cxn modelId="{811FB03D-C8F3-4485-823F-C120C4D1D00F}" type="presParOf" srcId="{FADDDDF0-C137-49A5-90FC-D8D9C17869A9}" destId="{DC4385F5-6D7D-4387-8DBA-2FFC59F565CD}" srcOrd="6" destOrd="0" presId="urn:microsoft.com/office/officeart/2005/8/layout/list1"/>
    <dgm:cxn modelId="{CCB872E6-4952-468F-BB40-90385DE6ECB8}" type="presParOf" srcId="{FADDDDF0-C137-49A5-90FC-D8D9C17869A9}" destId="{D32519D4-B489-4EDF-A27A-16098E1F97D0}" srcOrd="7" destOrd="0" presId="urn:microsoft.com/office/officeart/2005/8/layout/list1"/>
    <dgm:cxn modelId="{16F6D10B-972D-4F15-8B76-D5EF6A133A62}" type="presParOf" srcId="{FADDDDF0-C137-49A5-90FC-D8D9C17869A9}" destId="{03C27D50-5883-4D06-9AA3-DDF6F6E21A95}" srcOrd="8" destOrd="0" presId="urn:microsoft.com/office/officeart/2005/8/layout/list1"/>
    <dgm:cxn modelId="{FFA884C6-FBFF-4546-9431-8AA5DAE060CF}" type="presParOf" srcId="{03C27D50-5883-4D06-9AA3-DDF6F6E21A95}" destId="{2A88165B-0057-4713-B066-BAAE48574BB8}" srcOrd="0" destOrd="0" presId="urn:microsoft.com/office/officeart/2005/8/layout/list1"/>
    <dgm:cxn modelId="{8117EC71-CC84-47EB-AD82-C0938AC292C5}" type="presParOf" srcId="{03C27D50-5883-4D06-9AA3-DDF6F6E21A95}" destId="{00FC154A-53D5-4F51-9382-34C9278FD1B9}" srcOrd="1" destOrd="0" presId="urn:microsoft.com/office/officeart/2005/8/layout/list1"/>
    <dgm:cxn modelId="{15B9B39A-A872-46E0-B3C5-267870ECAA47}" type="presParOf" srcId="{FADDDDF0-C137-49A5-90FC-D8D9C17869A9}" destId="{EC67C953-7317-4900-A0F7-75C0055A9A38}" srcOrd="9" destOrd="0" presId="urn:microsoft.com/office/officeart/2005/8/layout/list1"/>
    <dgm:cxn modelId="{9045D672-0760-44B8-8962-DEE049EE227C}" type="presParOf" srcId="{FADDDDF0-C137-49A5-90FC-D8D9C17869A9}" destId="{E615E6F8-EE3B-4AF7-92AA-FC6A1A3F46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BC159E-AF06-41E6-B5BC-5ECC3FEE4FE1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8F998E-831A-4314-AA52-4E3A933CB2FB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US" u="sng" dirty="0" smtClean="0">
              <a:solidFill>
                <a:srgbClr val="FFFF00"/>
              </a:solidFill>
            </a:rPr>
            <a:t>URINE  R/E</a:t>
          </a:r>
        </a:p>
        <a:p>
          <a:pPr algn="l"/>
          <a:endParaRPr lang="en-US" dirty="0" smtClean="0"/>
        </a:p>
        <a:p>
          <a:pPr algn="l"/>
          <a:r>
            <a:rPr lang="en-US" dirty="0" smtClean="0"/>
            <a:t>Sugar-nil</a:t>
          </a:r>
        </a:p>
        <a:p>
          <a:pPr algn="l"/>
          <a:r>
            <a:rPr lang="en-US" dirty="0" smtClean="0"/>
            <a:t>Albumin-loaded</a:t>
          </a:r>
        </a:p>
        <a:p>
          <a:pPr algn="l"/>
          <a:r>
            <a:rPr lang="en-US" dirty="0" smtClean="0"/>
            <a:t>Deposits-1-2 pus cells</a:t>
          </a:r>
        </a:p>
        <a:p>
          <a:pPr algn="l"/>
          <a:endParaRPr lang="en-US" dirty="0"/>
        </a:p>
      </dgm:t>
    </dgm:pt>
    <dgm:pt modelId="{661DE5F5-60B7-423A-84D9-DFB3FBFC1A91}" type="parTrans" cxnId="{3B6D4EE5-AC21-4884-80E7-9B797F160861}">
      <dgm:prSet/>
      <dgm:spPr/>
      <dgm:t>
        <a:bodyPr/>
        <a:lstStyle/>
        <a:p>
          <a:endParaRPr lang="en-US"/>
        </a:p>
      </dgm:t>
    </dgm:pt>
    <dgm:pt modelId="{20B29251-EEBB-4D93-BBA2-2B62B7CFD7BA}" type="sibTrans" cxnId="{3B6D4EE5-AC21-4884-80E7-9B797F160861}">
      <dgm:prSet/>
      <dgm:spPr/>
      <dgm:t>
        <a:bodyPr/>
        <a:lstStyle/>
        <a:p>
          <a:endParaRPr lang="en-US"/>
        </a:p>
      </dgm:t>
    </dgm:pt>
    <dgm:pt modelId="{D0572D6F-5822-47B8-9100-FAB34BA47B16}" type="pres">
      <dgm:prSet presAssocID="{09BC159E-AF06-41E6-B5BC-5ECC3FEE4F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41CD5-72DC-4D0D-8585-2CD42148AC81}" type="pres">
      <dgm:prSet presAssocID="{E58F998E-831A-4314-AA52-4E3A933CB2FB}" presName="composite" presStyleCnt="0"/>
      <dgm:spPr/>
    </dgm:pt>
    <dgm:pt modelId="{DAD626CF-4B16-4123-8667-A5912BDDA475}" type="pres">
      <dgm:prSet presAssocID="{E58F998E-831A-4314-AA52-4E3A933CB2FB}" presName="parTx" presStyleLbl="alignNode1" presStyleIdx="0" presStyleCnt="1" custScaleX="99978" custScaleY="283436" custLinFactY="-47285" custLinFactNeighborX="-293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EA73A-6F04-4760-B084-BDF0C053956A}" type="pres">
      <dgm:prSet presAssocID="{E58F998E-831A-4314-AA52-4E3A933CB2FB}" presName="desTx" presStyleLbl="alignAccFollowNode1" presStyleIdx="0" presStyleCnt="1" custFlipVert="1" custFlipHor="1" custScaleX="14815" custScaleY="13252" custLinFactNeighborY="6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6D4EE5-AC21-4884-80E7-9B797F160861}" srcId="{09BC159E-AF06-41E6-B5BC-5ECC3FEE4FE1}" destId="{E58F998E-831A-4314-AA52-4E3A933CB2FB}" srcOrd="0" destOrd="0" parTransId="{661DE5F5-60B7-423A-84D9-DFB3FBFC1A91}" sibTransId="{20B29251-EEBB-4D93-BBA2-2B62B7CFD7BA}"/>
    <dgm:cxn modelId="{D4094FCA-E0DD-4750-AD31-66F3EB91132A}" type="presOf" srcId="{E58F998E-831A-4314-AA52-4E3A933CB2FB}" destId="{DAD626CF-4B16-4123-8667-A5912BDDA475}" srcOrd="0" destOrd="0" presId="urn:microsoft.com/office/officeart/2005/8/layout/hList1"/>
    <dgm:cxn modelId="{5A6D2203-0B40-4D0C-B7DD-A4B0F933B5AB}" type="presOf" srcId="{09BC159E-AF06-41E6-B5BC-5ECC3FEE4FE1}" destId="{D0572D6F-5822-47B8-9100-FAB34BA47B16}" srcOrd="0" destOrd="0" presId="urn:microsoft.com/office/officeart/2005/8/layout/hList1"/>
    <dgm:cxn modelId="{1285E429-EB2B-41A2-86E2-9B079BFC6797}" type="presParOf" srcId="{D0572D6F-5822-47B8-9100-FAB34BA47B16}" destId="{44241CD5-72DC-4D0D-8585-2CD42148AC81}" srcOrd="0" destOrd="0" presId="urn:microsoft.com/office/officeart/2005/8/layout/hList1"/>
    <dgm:cxn modelId="{3ACC861B-614E-463F-A1C4-D5C7C087447A}" type="presParOf" srcId="{44241CD5-72DC-4D0D-8585-2CD42148AC81}" destId="{DAD626CF-4B16-4123-8667-A5912BDDA475}" srcOrd="0" destOrd="0" presId="urn:microsoft.com/office/officeart/2005/8/layout/hList1"/>
    <dgm:cxn modelId="{DAA507C1-5006-467B-A718-00A2F651CE1A}" type="presParOf" srcId="{44241CD5-72DC-4D0D-8585-2CD42148AC81}" destId="{5D0EA73A-6F04-4760-B084-BDF0C05395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B4559D-B20E-4707-9215-0080780E07B9}" type="doc">
      <dgm:prSet loTypeId="urn:microsoft.com/office/officeart/2005/8/layout/default#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FFD9A-5127-492E-8E5B-EAA0ED798CB8}">
      <dgm:prSet phldrT="[Text]"/>
      <dgm:spPr>
        <a:solidFill>
          <a:schemeClr val="bg2"/>
        </a:solidFill>
      </dgm:spPr>
      <dgm:t>
        <a:bodyPr/>
        <a:lstStyle/>
        <a:p>
          <a:pPr algn="l"/>
          <a:r>
            <a:rPr lang="en-US" dirty="0" err="1" smtClean="0"/>
            <a:t>Bilirubin</a:t>
          </a:r>
          <a:r>
            <a:rPr lang="en-US" dirty="0" smtClean="0"/>
            <a:t> (T)-0.6mg/</a:t>
          </a:r>
          <a:r>
            <a:rPr lang="en-US" dirty="0" err="1" smtClean="0"/>
            <a:t>dL</a:t>
          </a:r>
          <a:endParaRPr lang="en-US" dirty="0" smtClean="0"/>
        </a:p>
        <a:p>
          <a:pPr algn="l"/>
          <a:r>
            <a:rPr lang="en-US" dirty="0" smtClean="0"/>
            <a:t>D.Bilirubin-0.3mg/dl</a:t>
          </a:r>
        </a:p>
        <a:p>
          <a:pPr algn="l"/>
          <a:r>
            <a:rPr lang="en-US" dirty="0" smtClean="0"/>
            <a:t>I.Bilirubin-0.3 mg/dl</a:t>
          </a:r>
          <a:endParaRPr lang="en-US" dirty="0"/>
        </a:p>
      </dgm:t>
    </dgm:pt>
    <dgm:pt modelId="{7098326F-6894-4153-A73B-550C828F3B20}" type="sibTrans" cxnId="{DD39E9F1-5009-4E9E-A7C8-3C79F6B50312}">
      <dgm:prSet/>
      <dgm:spPr/>
      <dgm:t>
        <a:bodyPr/>
        <a:lstStyle/>
        <a:p>
          <a:endParaRPr lang="en-US"/>
        </a:p>
      </dgm:t>
    </dgm:pt>
    <dgm:pt modelId="{C4E3E108-97F8-4E87-B409-4E2B6099A081}" type="parTrans" cxnId="{DD39E9F1-5009-4E9E-A7C8-3C79F6B50312}">
      <dgm:prSet/>
      <dgm:spPr/>
      <dgm:t>
        <a:bodyPr/>
        <a:lstStyle/>
        <a:p>
          <a:endParaRPr lang="en-US"/>
        </a:p>
      </dgm:t>
    </dgm:pt>
    <dgm:pt modelId="{ABD5794E-8333-44D8-B384-AB541A7CB4A9}">
      <dgm:prSet phldrT="[Text]" phldr="1"/>
      <dgm:spPr>
        <a:solidFill>
          <a:schemeClr val="bg2"/>
        </a:solidFill>
      </dgm:spPr>
      <dgm:t>
        <a:bodyPr/>
        <a:lstStyle/>
        <a:p>
          <a:endParaRPr lang="en-US" sz="3100" dirty="0"/>
        </a:p>
      </dgm:t>
    </dgm:pt>
    <dgm:pt modelId="{FDCC0A2B-2509-458A-9DC2-DC3D1AD6058E}" type="parTrans" cxnId="{3C545D81-2856-4FE0-BF55-2D39E11CA09D}">
      <dgm:prSet/>
      <dgm:spPr/>
      <dgm:t>
        <a:bodyPr/>
        <a:lstStyle/>
        <a:p>
          <a:endParaRPr lang="en-US"/>
        </a:p>
      </dgm:t>
    </dgm:pt>
    <dgm:pt modelId="{B1CD0DC6-E300-4F96-9A86-86F240AD4E19}" type="sibTrans" cxnId="{3C545D81-2856-4FE0-BF55-2D39E11CA09D}">
      <dgm:prSet/>
      <dgm:spPr/>
      <dgm:t>
        <a:bodyPr/>
        <a:lstStyle/>
        <a:p>
          <a:endParaRPr lang="en-US"/>
        </a:p>
      </dgm:t>
    </dgm:pt>
    <dgm:pt modelId="{71F735CF-2A15-404A-9174-27966E311E2E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dirty="0" err="1" smtClean="0"/>
            <a:t>S.Albumin</a:t>
          </a:r>
          <a:r>
            <a:rPr lang="en-US" sz="3200" dirty="0" smtClean="0"/>
            <a:t> 3.5g/dl</a:t>
          </a:r>
          <a:endParaRPr lang="en-US" sz="3200" dirty="0"/>
        </a:p>
      </dgm:t>
    </dgm:pt>
    <dgm:pt modelId="{B6567A2A-DA37-422D-976F-085CB8FA3387}" type="parTrans" cxnId="{E25365EC-55A2-4951-BC9D-C6EF0602A494}">
      <dgm:prSet/>
      <dgm:spPr/>
      <dgm:t>
        <a:bodyPr/>
        <a:lstStyle/>
        <a:p>
          <a:endParaRPr lang="en-US"/>
        </a:p>
      </dgm:t>
    </dgm:pt>
    <dgm:pt modelId="{6BEFD6BB-FC85-4132-8A6B-D0E68297C950}" type="sibTrans" cxnId="{E25365EC-55A2-4951-BC9D-C6EF0602A494}">
      <dgm:prSet/>
      <dgm:spPr/>
      <dgm:t>
        <a:bodyPr/>
        <a:lstStyle/>
        <a:p>
          <a:endParaRPr lang="en-US"/>
        </a:p>
      </dgm:t>
    </dgm:pt>
    <dgm:pt modelId="{E8DD927F-F977-4591-A1C2-53A44EB0F46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dirty="0" smtClean="0"/>
            <a:t>S.globulin-3.0g/dl</a:t>
          </a:r>
          <a:endParaRPr lang="en-US" sz="3200" dirty="0"/>
        </a:p>
      </dgm:t>
    </dgm:pt>
    <dgm:pt modelId="{9B0CB6B0-6B55-4972-BEDB-5FEA74EFE7BB}" type="parTrans" cxnId="{FB2455AD-E124-4ACE-9A93-E408F52FED23}">
      <dgm:prSet/>
      <dgm:spPr/>
      <dgm:t>
        <a:bodyPr/>
        <a:lstStyle/>
        <a:p>
          <a:endParaRPr lang="en-US"/>
        </a:p>
      </dgm:t>
    </dgm:pt>
    <dgm:pt modelId="{00FCDF62-00B6-4BBE-857D-C6BA659645B5}" type="sibTrans" cxnId="{FB2455AD-E124-4ACE-9A93-E408F52FED23}">
      <dgm:prSet/>
      <dgm:spPr/>
      <dgm:t>
        <a:bodyPr/>
        <a:lstStyle/>
        <a:p>
          <a:endParaRPr lang="en-US"/>
        </a:p>
      </dgm:t>
    </dgm:pt>
    <dgm:pt modelId="{F4FE8499-173C-457C-886A-EE8729678000}">
      <dgm:prSet phldrT="[Text]"/>
      <dgm:spPr>
        <a:solidFill>
          <a:schemeClr val="bg2"/>
        </a:solidFill>
      </dgm:spPr>
      <dgm:t>
        <a:bodyPr/>
        <a:lstStyle/>
        <a:p>
          <a:pPr algn="l"/>
          <a:endParaRPr lang="en-US" dirty="0"/>
        </a:p>
      </dgm:t>
    </dgm:pt>
    <dgm:pt modelId="{18C49BEF-C7CB-4B84-81BD-D6396155DACD}" type="parTrans" cxnId="{DCF09232-B0D7-4BA3-A5EA-85FFF7373A14}">
      <dgm:prSet/>
      <dgm:spPr/>
      <dgm:t>
        <a:bodyPr/>
        <a:lstStyle/>
        <a:p>
          <a:endParaRPr lang="en-US"/>
        </a:p>
      </dgm:t>
    </dgm:pt>
    <dgm:pt modelId="{74CB6B9A-3132-4301-AC3F-F151972F66B6}" type="sibTrans" cxnId="{DCF09232-B0D7-4BA3-A5EA-85FFF7373A14}">
      <dgm:prSet/>
      <dgm:spPr/>
      <dgm:t>
        <a:bodyPr/>
        <a:lstStyle/>
        <a:p>
          <a:endParaRPr lang="en-US"/>
        </a:p>
      </dgm:t>
    </dgm:pt>
    <dgm:pt modelId="{E5E800DC-8E5F-4621-B22E-064DF5C6EE90}">
      <dgm:prSet phldrT="[Text]"/>
      <dgm:spPr>
        <a:solidFill>
          <a:schemeClr val="bg2"/>
        </a:solidFill>
      </dgm:spPr>
      <dgm:t>
        <a:bodyPr/>
        <a:lstStyle/>
        <a:p>
          <a:pPr algn="r"/>
          <a:endParaRPr lang="en-US" dirty="0"/>
        </a:p>
      </dgm:t>
    </dgm:pt>
    <dgm:pt modelId="{AE536E71-1730-4293-8895-7AAB66262F93}" type="parTrans" cxnId="{53259BBD-2CB6-4D8D-B548-53E5A59376AE}">
      <dgm:prSet/>
      <dgm:spPr/>
      <dgm:t>
        <a:bodyPr/>
        <a:lstStyle/>
        <a:p>
          <a:endParaRPr lang="en-US"/>
        </a:p>
      </dgm:t>
    </dgm:pt>
    <dgm:pt modelId="{C6EBD763-9AED-421A-9637-C1A52D7B0EFE}" type="sibTrans" cxnId="{53259BBD-2CB6-4D8D-B548-53E5A59376AE}">
      <dgm:prSet/>
      <dgm:spPr/>
      <dgm:t>
        <a:bodyPr/>
        <a:lstStyle/>
        <a:p>
          <a:endParaRPr lang="en-US"/>
        </a:p>
      </dgm:t>
    </dgm:pt>
    <dgm:pt modelId="{937A903A-E472-44C8-9CE0-D2B99EE9EF5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3200" dirty="0" smtClean="0"/>
            <a:t>S.proteins-6.5g/dl</a:t>
          </a:r>
          <a:endParaRPr lang="en-US" sz="3200" dirty="0"/>
        </a:p>
      </dgm:t>
    </dgm:pt>
    <dgm:pt modelId="{C06145F1-22F0-4A1B-B866-4B92FCBE749D}" type="sibTrans" cxnId="{39CB73BE-81F6-462D-BC74-4639099F3368}">
      <dgm:prSet/>
      <dgm:spPr/>
      <dgm:t>
        <a:bodyPr/>
        <a:lstStyle/>
        <a:p>
          <a:endParaRPr lang="en-US"/>
        </a:p>
      </dgm:t>
    </dgm:pt>
    <dgm:pt modelId="{CA48F0DA-F776-4B5D-9DBD-374E35A6D233}" type="parTrans" cxnId="{39CB73BE-81F6-462D-BC74-4639099F3368}">
      <dgm:prSet/>
      <dgm:spPr/>
      <dgm:t>
        <a:bodyPr/>
        <a:lstStyle/>
        <a:p>
          <a:endParaRPr lang="en-US"/>
        </a:p>
      </dgm:t>
    </dgm:pt>
    <dgm:pt modelId="{1AB4BA4F-9E20-47D6-BB4A-DE0366EDBA9C}" type="pres">
      <dgm:prSet presAssocID="{4AB4559D-B20E-4707-9215-0080780E07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EA3FA5-DEA1-4E1A-9A3C-82ED0A7AD8F9}" type="pres">
      <dgm:prSet presAssocID="{BBDFFD9A-5127-492E-8E5B-EAA0ED798CB8}" presName="node" presStyleLbl="node1" presStyleIdx="0" presStyleCnt="2" custFlipHor="1" custScaleX="71612" custScaleY="96260" custLinFactNeighborX="4119" custLinFactNeighborY="-2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583B92-71B6-4BD7-802F-6BE738AE5061}" type="pres">
      <dgm:prSet presAssocID="{7098326F-6894-4153-A73B-550C828F3B20}" presName="sibTrans" presStyleCnt="0"/>
      <dgm:spPr/>
    </dgm:pt>
    <dgm:pt modelId="{D9DCAE3A-B421-4ADC-BA9C-9FE12AC38F14}" type="pres">
      <dgm:prSet presAssocID="{ABD5794E-8333-44D8-B384-AB541A7CB4A9}" presName="node" presStyleLbl="node1" presStyleIdx="1" presStyleCnt="2" custFlipHor="1" custScaleX="54901" custScaleY="94609" custLinFactNeighborX="-1397" custLinFactNeighborY="-14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5596E0-179B-49CD-824B-89F00CFB74C5}" type="presOf" srcId="{71F735CF-2A15-404A-9174-27966E311E2E}" destId="{D9DCAE3A-B421-4ADC-BA9C-9FE12AC38F14}" srcOrd="0" destOrd="2" presId="urn:microsoft.com/office/officeart/2005/8/layout/default#2"/>
    <dgm:cxn modelId="{4DE6501F-EA1E-4B41-9B03-30D56E0C755B}" type="presOf" srcId="{BBDFFD9A-5127-492E-8E5B-EAA0ED798CB8}" destId="{4DEA3FA5-DEA1-4E1A-9A3C-82ED0A7AD8F9}" srcOrd="0" destOrd="0" presId="urn:microsoft.com/office/officeart/2005/8/layout/default#2"/>
    <dgm:cxn modelId="{E29A3FA2-5B15-407A-B5AD-8B4DECD89DC4}" type="presOf" srcId="{ABD5794E-8333-44D8-B384-AB541A7CB4A9}" destId="{D9DCAE3A-B421-4ADC-BA9C-9FE12AC38F14}" srcOrd="0" destOrd="0" presId="urn:microsoft.com/office/officeart/2005/8/layout/default#2"/>
    <dgm:cxn modelId="{53259BBD-2CB6-4D8D-B548-53E5A59376AE}" srcId="{BBDFFD9A-5127-492E-8E5B-EAA0ED798CB8}" destId="{E5E800DC-8E5F-4621-B22E-064DF5C6EE90}" srcOrd="0" destOrd="0" parTransId="{AE536E71-1730-4293-8895-7AAB66262F93}" sibTransId="{C6EBD763-9AED-421A-9637-C1A52D7B0EFE}"/>
    <dgm:cxn modelId="{3C545D81-2856-4FE0-BF55-2D39E11CA09D}" srcId="{4AB4559D-B20E-4707-9215-0080780E07B9}" destId="{ABD5794E-8333-44D8-B384-AB541A7CB4A9}" srcOrd="1" destOrd="0" parTransId="{FDCC0A2B-2509-458A-9DC2-DC3D1AD6058E}" sibTransId="{B1CD0DC6-E300-4F96-9A86-86F240AD4E19}"/>
    <dgm:cxn modelId="{39CB73BE-81F6-462D-BC74-4639099F3368}" srcId="{ABD5794E-8333-44D8-B384-AB541A7CB4A9}" destId="{937A903A-E472-44C8-9CE0-D2B99EE9EF54}" srcOrd="0" destOrd="0" parTransId="{CA48F0DA-F776-4B5D-9DBD-374E35A6D233}" sibTransId="{C06145F1-22F0-4A1B-B866-4B92FCBE749D}"/>
    <dgm:cxn modelId="{E25365EC-55A2-4951-BC9D-C6EF0602A494}" srcId="{ABD5794E-8333-44D8-B384-AB541A7CB4A9}" destId="{71F735CF-2A15-404A-9174-27966E311E2E}" srcOrd="1" destOrd="0" parTransId="{B6567A2A-DA37-422D-976F-085CB8FA3387}" sibTransId="{6BEFD6BB-FC85-4132-8A6B-D0E68297C950}"/>
    <dgm:cxn modelId="{B5D30F90-6A72-4C73-9D80-0C8BF8A1C1D7}" type="presOf" srcId="{4AB4559D-B20E-4707-9215-0080780E07B9}" destId="{1AB4BA4F-9E20-47D6-BB4A-DE0366EDBA9C}" srcOrd="0" destOrd="0" presId="urn:microsoft.com/office/officeart/2005/8/layout/default#2"/>
    <dgm:cxn modelId="{2FFF7A0F-4007-4803-A9B2-147E72A4D0F8}" type="presOf" srcId="{E8DD927F-F977-4591-A1C2-53A44EB0F46C}" destId="{D9DCAE3A-B421-4ADC-BA9C-9FE12AC38F14}" srcOrd="0" destOrd="3" presId="urn:microsoft.com/office/officeart/2005/8/layout/default#2"/>
    <dgm:cxn modelId="{B1451D42-E8B9-4F5E-8BAF-9F8DE244459A}" type="presOf" srcId="{E5E800DC-8E5F-4621-B22E-064DF5C6EE90}" destId="{4DEA3FA5-DEA1-4E1A-9A3C-82ED0A7AD8F9}" srcOrd="0" destOrd="1" presId="urn:microsoft.com/office/officeart/2005/8/layout/default#2"/>
    <dgm:cxn modelId="{FB2455AD-E124-4ACE-9A93-E408F52FED23}" srcId="{ABD5794E-8333-44D8-B384-AB541A7CB4A9}" destId="{E8DD927F-F977-4591-A1C2-53A44EB0F46C}" srcOrd="2" destOrd="0" parTransId="{9B0CB6B0-6B55-4972-BEDB-5FEA74EFE7BB}" sibTransId="{00FCDF62-00B6-4BBE-857D-C6BA659645B5}"/>
    <dgm:cxn modelId="{8BCDB62B-C0F0-48DD-B06C-339F20535196}" type="presOf" srcId="{F4FE8499-173C-457C-886A-EE8729678000}" destId="{4DEA3FA5-DEA1-4E1A-9A3C-82ED0A7AD8F9}" srcOrd="0" destOrd="2" presId="urn:microsoft.com/office/officeart/2005/8/layout/default#2"/>
    <dgm:cxn modelId="{DCF09232-B0D7-4BA3-A5EA-85FFF7373A14}" srcId="{BBDFFD9A-5127-492E-8E5B-EAA0ED798CB8}" destId="{F4FE8499-173C-457C-886A-EE8729678000}" srcOrd="1" destOrd="0" parTransId="{18C49BEF-C7CB-4B84-81BD-D6396155DACD}" sibTransId="{74CB6B9A-3132-4301-AC3F-F151972F66B6}"/>
    <dgm:cxn modelId="{0CD46280-35A8-4F0E-99DA-B395917F63E4}" type="presOf" srcId="{937A903A-E472-44C8-9CE0-D2B99EE9EF54}" destId="{D9DCAE3A-B421-4ADC-BA9C-9FE12AC38F14}" srcOrd="0" destOrd="1" presId="urn:microsoft.com/office/officeart/2005/8/layout/default#2"/>
    <dgm:cxn modelId="{DD39E9F1-5009-4E9E-A7C8-3C79F6B50312}" srcId="{4AB4559D-B20E-4707-9215-0080780E07B9}" destId="{BBDFFD9A-5127-492E-8E5B-EAA0ED798CB8}" srcOrd="0" destOrd="0" parTransId="{C4E3E108-97F8-4E87-B409-4E2B6099A081}" sibTransId="{7098326F-6894-4153-A73B-550C828F3B20}"/>
    <dgm:cxn modelId="{180294D4-C5B3-4B1D-A02B-087C3006757D}" type="presParOf" srcId="{1AB4BA4F-9E20-47D6-BB4A-DE0366EDBA9C}" destId="{4DEA3FA5-DEA1-4E1A-9A3C-82ED0A7AD8F9}" srcOrd="0" destOrd="0" presId="urn:microsoft.com/office/officeart/2005/8/layout/default#2"/>
    <dgm:cxn modelId="{055454B8-7BC6-4747-9783-4242C7F1935C}" type="presParOf" srcId="{1AB4BA4F-9E20-47D6-BB4A-DE0366EDBA9C}" destId="{8A583B92-71B6-4BD7-802F-6BE738AE5061}" srcOrd="1" destOrd="0" presId="urn:microsoft.com/office/officeart/2005/8/layout/default#2"/>
    <dgm:cxn modelId="{C3B42EF5-42BF-4D0F-8061-6D94A9BD1B20}" type="presParOf" srcId="{1AB4BA4F-9E20-47D6-BB4A-DE0366EDBA9C}" destId="{D9DCAE3A-B421-4ADC-BA9C-9FE12AC38F14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54DA9B-D80D-43A1-A5FB-5DEDCA74D96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508163F-B0AE-4AD3-B857-E2A992EC225D}">
      <dgm:prSet phldrT="[Text]" custT="1"/>
      <dgm:spPr/>
      <dgm:t>
        <a:bodyPr/>
        <a:lstStyle/>
        <a:p>
          <a:r>
            <a:rPr lang="en-US" sz="2800" dirty="0" smtClean="0"/>
            <a:t>ECG -WNL</a:t>
          </a:r>
          <a:endParaRPr lang="en-US" sz="2800" dirty="0"/>
        </a:p>
      </dgm:t>
    </dgm:pt>
    <dgm:pt modelId="{9653F5F9-5493-4A39-BD90-18816FE07DA8}" type="parTrans" cxnId="{CC5D12A4-118F-42F3-A0FC-3BBC7AECEC84}">
      <dgm:prSet/>
      <dgm:spPr/>
      <dgm:t>
        <a:bodyPr/>
        <a:lstStyle/>
        <a:p>
          <a:endParaRPr lang="en-US"/>
        </a:p>
      </dgm:t>
    </dgm:pt>
    <dgm:pt modelId="{C17FA42B-8878-4904-84EF-8AAEF5BA9DC4}" type="sibTrans" cxnId="{CC5D12A4-118F-42F3-A0FC-3BBC7AECEC84}">
      <dgm:prSet/>
      <dgm:spPr/>
      <dgm:t>
        <a:bodyPr/>
        <a:lstStyle/>
        <a:p>
          <a:endParaRPr lang="en-US"/>
        </a:p>
      </dgm:t>
    </dgm:pt>
    <dgm:pt modelId="{C9984AE3-F4BC-4D9B-95CA-A9C202CC1B46}">
      <dgm:prSet phldrT="[Text]" custT="1"/>
      <dgm:spPr/>
      <dgm:t>
        <a:bodyPr/>
        <a:lstStyle/>
        <a:p>
          <a:r>
            <a:rPr lang="en-US" sz="2800" dirty="0" smtClean="0"/>
            <a:t>ECHO:CONCENTRIC LVH ,         LVEF-68%</a:t>
          </a:r>
          <a:endParaRPr lang="en-US" sz="2800" dirty="0"/>
        </a:p>
      </dgm:t>
    </dgm:pt>
    <dgm:pt modelId="{44218E34-F3CC-4F5C-BF68-C05FD353BF9F}" type="parTrans" cxnId="{70ACD2D1-03F9-464B-8CC4-53692B0BC57F}">
      <dgm:prSet/>
      <dgm:spPr/>
      <dgm:t>
        <a:bodyPr/>
        <a:lstStyle/>
        <a:p>
          <a:endParaRPr lang="en-US"/>
        </a:p>
      </dgm:t>
    </dgm:pt>
    <dgm:pt modelId="{2B4BFF96-C153-46CF-A761-B6BBF6A556A2}" type="sibTrans" cxnId="{70ACD2D1-03F9-464B-8CC4-53692B0BC57F}">
      <dgm:prSet/>
      <dgm:spPr/>
      <dgm:t>
        <a:bodyPr/>
        <a:lstStyle/>
        <a:p>
          <a:endParaRPr lang="en-US"/>
        </a:p>
      </dgm:t>
    </dgm:pt>
    <dgm:pt modelId="{0FF662BA-4430-47B3-839D-0B0D51D669B5}" type="pres">
      <dgm:prSet presAssocID="{1D54DA9B-D80D-43A1-A5FB-5DEDCA74D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21E9D-21FA-4485-97CE-AB9319A393E3}" type="pres">
      <dgm:prSet presAssocID="{8508163F-B0AE-4AD3-B857-E2A992EC225D}" presName="parentText" presStyleLbl="node1" presStyleIdx="0" presStyleCnt="2" custScaleY="82598" custLinFactY="18335" custLinFactNeighborX="-261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9F33F-F02F-4F7A-A65C-3FDB4234D261}" type="pres">
      <dgm:prSet presAssocID="{C17FA42B-8878-4904-84EF-8AAEF5BA9DC4}" presName="spacer" presStyleCnt="0"/>
      <dgm:spPr/>
      <dgm:t>
        <a:bodyPr/>
        <a:lstStyle/>
        <a:p>
          <a:endParaRPr lang="en-US"/>
        </a:p>
      </dgm:t>
    </dgm:pt>
    <dgm:pt modelId="{B01D35C7-1326-470D-8F40-AFEE7D04D9BF}" type="pres">
      <dgm:prSet presAssocID="{C9984AE3-F4BC-4D9B-95CA-A9C202CC1B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CD2D1-03F9-464B-8CC4-53692B0BC57F}" srcId="{1D54DA9B-D80D-43A1-A5FB-5DEDCA74D961}" destId="{C9984AE3-F4BC-4D9B-95CA-A9C202CC1B46}" srcOrd="1" destOrd="0" parTransId="{44218E34-F3CC-4F5C-BF68-C05FD353BF9F}" sibTransId="{2B4BFF96-C153-46CF-A761-B6BBF6A556A2}"/>
    <dgm:cxn modelId="{1C651A96-3088-4725-886A-0980B40A01A9}" type="presOf" srcId="{1D54DA9B-D80D-43A1-A5FB-5DEDCA74D961}" destId="{0FF662BA-4430-47B3-839D-0B0D51D669B5}" srcOrd="0" destOrd="0" presId="urn:microsoft.com/office/officeart/2005/8/layout/vList2"/>
    <dgm:cxn modelId="{E4B46EB2-F907-4DF4-BB61-1A68EDC8B8AA}" type="presOf" srcId="{8508163F-B0AE-4AD3-B857-E2A992EC225D}" destId="{91721E9D-21FA-4485-97CE-AB9319A393E3}" srcOrd="0" destOrd="0" presId="urn:microsoft.com/office/officeart/2005/8/layout/vList2"/>
    <dgm:cxn modelId="{CC5D12A4-118F-42F3-A0FC-3BBC7AECEC84}" srcId="{1D54DA9B-D80D-43A1-A5FB-5DEDCA74D961}" destId="{8508163F-B0AE-4AD3-B857-E2A992EC225D}" srcOrd="0" destOrd="0" parTransId="{9653F5F9-5493-4A39-BD90-18816FE07DA8}" sibTransId="{C17FA42B-8878-4904-84EF-8AAEF5BA9DC4}"/>
    <dgm:cxn modelId="{69DEAEDF-1347-4484-9A56-1C5CB6456F0A}" type="presOf" srcId="{C9984AE3-F4BC-4D9B-95CA-A9C202CC1B46}" destId="{B01D35C7-1326-470D-8F40-AFEE7D04D9BF}" srcOrd="0" destOrd="0" presId="urn:microsoft.com/office/officeart/2005/8/layout/vList2"/>
    <dgm:cxn modelId="{37D7F95A-43CD-4E0E-8FED-FEB2D8BAB76A}" type="presParOf" srcId="{0FF662BA-4430-47B3-839D-0B0D51D669B5}" destId="{91721E9D-21FA-4485-97CE-AB9319A393E3}" srcOrd="0" destOrd="0" presId="urn:microsoft.com/office/officeart/2005/8/layout/vList2"/>
    <dgm:cxn modelId="{421A2BE0-652F-4A60-8F17-77E6FAD02F84}" type="presParOf" srcId="{0FF662BA-4430-47B3-839D-0B0D51D669B5}" destId="{0239F33F-F02F-4F7A-A65C-3FDB4234D261}" srcOrd="1" destOrd="0" presId="urn:microsoft.com/office/officeart/2005/8/layout/vList2"/>
    <dgm:cxn modelId="{CE5817EB-6899-40BD-A997-EE012D8B3206}" type="presParOf" srcId="{0FF662BA-4430-47B3-839D-0B0D51D669B5}" destId="{B01D35C7-1326-470D-8F40-AFEE7D04D9B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7521A8-B54D-4C35-B309-62BA6ACE1069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3E9D73D-0F1B-44C8-B538-03BDE5B803C0}">
      <dgm:prSet phldrT="[Text]" custT="1"/>
      <dgm:spPr/>
      <dgm:t>
        <a:bodyPr/>
        <a:lstStyle/>
        <a:p>
          <a:r>
            <a:rPr lang="en-US" sz="2800" dirty="0" err="1" smtClean="0"/>
            <a:t>HBsAg</a:t>
          </a:r>
          <a:r>
            <a:rPr lang="en-US" sz="2800" dirty="0" smtClean="0"/>
            <a:t>  -NEGATIVE</a:t>
          </a:r>
          <a:endParaRPr lang="en-US" sz="2800" dirty="0"/>
        </a:p>
      </dgm:t>
    </dgm:pt>
    <dgm:pt modelId="{B1148754-E6EA-4434-B070-6D4E451B31F0}" type="parTrans" cxnId="{B1A3CB04-48C5-45E7-BBBE-BE4028D3D7F3}">
      <dgm:prSet/>
      <dgm:spPr/>
      <dgm:t>
        <a:bodyPr/>
        <a:lstStyle/>
        <a:p>
          <a:endParaRPr lang="en-US"/>
        </a:p>
      </dgm:t>
    </dgm:pt>
    <dgm:pt modelId="{A502B3B0-D0C6-4CF0-AEAC-AB855B2D6B0E}" type="sibTrans" cxnId="{B1A3CB04-48C5-45E7-BBBE-BE4028D3D7F3}">
      <dgm:prSet/>
      <dgm:spPr/>
      <dgm:t>
        <a:bodyPr/>
        <a:lstStyle/>
        <a:p>
          <a:endParaRPr lang="en-US"/>
        </a:p>
      </dgm:t>
    </dgm:pt>
    <dgm:pt modelId="{0F556BE6-1614-4C8C-A052-509F9484B340}">
      <dgm:prSet phldrT="[Text]" custT="1"/>
      <dgm:spPr/>
      <dgm:t>
        <a:bodyPr/>
        <a:lstStyle/>
        <a:p>
          <a:r>
            <a:rPr lang="en-US" sz="2800" dirty="0" smtClean="0"/>
            <a:t>HCV     -NEGATIVE</a:t>
          </a:r>
          <a:endParaRPr lang="en-US" sz="2800" dirty="0"/>
        </a:p>
      </dgm:t>
    </dgm:pt>
    <dgm:pt modelId="{9ECA0248-C4DB-4431-AC26-7D99FB8CE04C}" type="parTrans" cxnId="{8221016C-2813-42E1-8FD1-722A07EB3F45}">
      <dgm:prSet/>
      <dgm:spPr/>
      <dgm:t>
        <a:bodyPr/>
        <a:lstStyle/>
        <a:p>
          <a:endParaRPr lang="en-US"/>
        </a:p>
      </dgm:t>
    </dgm:pt>
    <dgm:pt modelId="{DBB15F46-0F39-49AD-9B17-38BD911F83F6}" type="sibTrans" cxnId="{8221016C-2813-42E1-8FD1-722A07EB3F45}">
      <dgm:prSet/>
      <dgm:spPr/>
      <dgm:t>
        <a:bodyPr/>
        <a:lstStyle/>
        <a:p>
          <a:endParaRPr lang="en-US"/>
        </a:p>
      </dgm:t>
    </dgm:pt>
    <dgm:pt modelId="{B029481B-EA4B-4414-97AE-B67B43AB1B40}">
      <dgm:prSet phldrT="[Text]" custT="1"/>
      <dgm:spPr/>
      <dgm:t>
        <a:bodyPr/>
        <a:lstStyle/>
        <a:p>
          <a:r>
            <a:rPr lang="en-US" sz="2800" dirty="0" smtClean="0"/>
            <a:t>RAPID CARD TEST FOR HIV 1&amp;2 –NON REACTIVE </a:t>
          </a:r>
          <a:endParaRPr lang="en-US" sz="2800" dirty="0"/>
        </a:p>
      </dgm:t>
    </dgm:pt>
    <dgm:pt modelId="{34943BD0-0CBE-43CE-9270-796F9B161F6D}" type="parTrans" cxnId="{4D1B5DD1-A14C-4A8A-8A74-A620EEF8D98C}">
      <dgm:prSet/>
      <dgm:spPr/>
      <dgm:t>
        <a:bodyPr/>
        <a:lstStyle/>
        <a:p>
          <a:endParaRPr lang="en-US"/>
        </a:p>
      </dgm:t>
    </dgm:pt>
    <dgm:pt modelId="{FBDE9C37-6712-49C0-B475-8459686DBF54}" type="sibTrans" cxnId="{4D1B5DD1-A14C-4A8A-8A74-A620EEF8D98C}">
      <dgm:prSet/>
      <dgm:spPr/>
      <dgm:t>
        <a:bodyPr/>
        <a:lstStyle/>
        <a:p>
          <a:endParaRPr lang="en-US"/>
        </a:p>
      </dgm:t>
    </dgm:pt>
    <dgm:pt modelId="{FADDDDF0-C137-49A5-90FC-D8D9C17869A9}" type="pres">
      <dgm:prSet presAssocID="{797521A8-B54D-4C35-B309-62BA6ACE10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07AB4B-7B5D-483F-BA5B-DFBE7CE4492D}" type="pres">
      <dgm:prSet presAssocID="{83E9D73D-0F1B-44C8-B538-03BDE5B803C0}" presName="parentLin" presStyleCnt="0"/>
      <dgm:spPr/>
      <dgm:t>
        <a:bodyPr/>
        <a:lstStyle/>
        <a:p>
          <a:endParaRPr lang="en-US"/>
        </a:p>
      </dgm:t>
    </dgm:pt>
    <dgm:pt modelId="{3B3EE51B-6681-4581-A3A5-5B1647F765F3}" type="pres">
      <dgm:prSet presAssocID="{83E9D73D-0F1B-44C8-B538-03BDE5B803C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E1D35D7-824A-447D-AA9C-296537C82AFD}" type="pres">
      <dgm:prSet presAssocID="{83E9D73D-0F1B-44C8-B538-03BDE5B803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DDD65-6DDD-47F0-914E-79D8F1EA7B0F}" type="pres">
      <dgm:prSet presAssocID="{83E9D73D-0F1B-44C8-B538-03BDE5B803C0}" presName="negativeSpace" presStyleCnt="0"/>
      <dgm:spPr/>
      <dgm:t>
        <a:bodyPr/>
        <a:lstStyle/>
        <a:p>
          <a:endParaRPr lang="en-US"/>
        </a:p>
      </dgm:t>
    </dgm:pt>
    <dgm:pt modelId="{6D814973-B84C-48BC-A1C0-085CD6EF0BEB}" type="pres">
      <dgm:prSet presAssocID="{83E9D73D-0F1B-44C8-B538-03BDE5B803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E4608-52F8-462C-BD19-F78F05B6A6C1}" type="pres">
      <dgm:prSet presAssocID="{A502B3B0-D0C6-4CF0-AEAC-AB855B2D6B0E}" presName="spaceBetweenRectangles" presStyleCnt="0"/>
      <dgm:spPr/>
      <dgm:t>
        <a:bodyPr/>
        <a:lstStyle/>
        <a:p>
          <a:endParaRPr lang="en-US"/>
        </a:p>
      </dgm:t>
    </dgm:pt>
    <dgm:pt modelId="{85D2E6F9-C857-4759-B1E1-F2287E04CF1A}" type="pres">
      <dgm:prSet presAssocID="{0F556BE6-1614-4C8C-A052-509F9484B340}" presName="parentLin" presStyleCnt="0"/>
      <dgm:spPr/>
      <dgm:t>
        <a:bodyPr/>
        <a:lstStyle/>
        <a:p>
          <a:endParaRPr lang="en-US"/>
        </a:p>
      </dgm:t>
    </dgm:pt>
    <dgm:pt modelId="{242586B8-3283-431D-A6B0-81C0517728EE}" type="pres">
      <dgm:prSet presAssocID="{0F556BE6-1614-4C8C-A052-509F9484B34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C4639FC-437F-4FF5-B89C-2C4CD3C98E11}" type="pres">
      <dgm:prSet presAssocID="{0F556BE6-1614-4C8C-A052-509F9484B3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7CE0-F114-4E38-9E7E-2D4A0E41F9AD}" type="pres">
      <dgm:prSet presAssocID="{0F556BE6-1614-4C8C-A052-509F9484B340}" presName="negativeSpace" presStyleCnt="0"/>
      <dgm:spPr/>
      <dgm:t>
        <a:bodyPr/>
        <a:lstStyle/>
        <a:p>
          <a:endParaRPr lang="en-US"/>
        </a:p>
      </dgm:t>
    </dgm:pt>
    <dgm:pt modelId="{DC4385F5-6D7D-4387-8DBA-2FFC59F565CD}" type="pres">
      <dgm:prSet presAssocID="{0F556BE6-1614-4C8C-A052-509F9484B34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519D4-B489-4EDF-A27A-16098E1F97D0}" type="pres">
      <dgm:prSet presAssocID="{DBB15F46-0F39-49AD-9B17-38BD911F83F6}" presName="spaceBetweenRectangles" presStyleCnt="0"/>
      <dgm:spPr/>
      <dgm:t>
        <a:bodyPr/>
        <a:lstStyle/>
        <a:p>
          <a:endParaRPr lang="en-US"/>
        </a:p>
      </dgm:t>
    </dgm:pt>
    <dgm:pt modelId="{03C27D50-5883-4D06-9AA3-DDF6F6E21A95}" type="pres">
      <dgm:prSet presAssocID="{B029481B-EA4B-4414-97AE-B67B43AB1B40}" presName="parentLin" presStyleCnt="0"/>
      <dgm:spPr/>
      <dgm:t>
        <a:bodyPr/>
        <a:lstStyle/>
        <a:p>
          <a:endParaRPr lang="en-US"/>
        </a:p>
      </dgm:t>
    </dgm:pt>
    <dgm:pt modelId="{2A88165B-0057-4713-B066-BAAE48574BB8}" type="pres">
      <dgm:prSet presAssocID="{B029481B-EA4B-4414-97AE-B67B43AB1B4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0FC154A-53D5-4F51-9382-34C9278FD1B9}" type="pres">
      <dgm:prSet presAssocID="{B029481B-EA4B-4414-97AE-B67B43AB1B4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7C953-7317-4900-A0F7-75C0055A9A38}" type="pres">
      <dgm:prSet presAssocID="{B029481B-EA4B-4414-97AE-B67B43AB1B40}" presName="negativeSpace" presStyleCnt="0"/>
      <dgm:spPr/>
      <dgm:t>
        <a:bodyPr/>
        <a:lstStyle/>
        <a:p>
          <a:endParaRPr lang="en-US"/>
        </a:p>
      </dgm:t>
    </dgm:pt>
    <dgm:pt modelId="{E615E6F8-EE3B-4AF7-92AA-FC6A1A3F46A6}" type="pres">
      <dgm:prSet presAssocID="{B029481B-EA4B-4414-97AE-B67B43AB1B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DB187-15C0-460E-9758-33E0094F25B3}" type="presOf" srcId="{0F556BE6-1614-4C8C-A052-509F9484B340}" destId="{5C4639FC-437F-4FF5-B89C-2C4CD3C98E11}" srcOrd="1" destOrd="0" presId="urn:microsoft.com/office/officeart/2005/8/layout/list1"/>
    <dgm:cxn modelId="{D9A6326E-8399-4A86-B4DE-0D6D6E3D9196}" type="presOf" srcId="{83E9D73D-0F1B-44C8-B538-03BDE5B803C0}" destId="{3B3EE51B-6681-4581-A3A5-5B1647F765F3}" srcOrd="0" destOrd="0" presId="urn:microsoft.com/office/officeart/2005/8/layout/list1"/>
    <dgm:cxn modelId="{D4A5DC48-BA07-41CD-98F8-F03F4CFC092E}" type="presOf" srcId="{83E9D73D-0F1B-44C8-B538-03BDE5B803C0}" destId="{FE1D35D7-824A-447D-AA9C-296537C82AFD}" srcOrd="1" destOrd="0" presId="urn:microsoft.com/office/officeart/2005/8/layout/list1"/>
    <dgm:cxn modelId="{8221016C-2813-42E1-8FD1-722A07EB3F45}" srcId="{797521A8-B54D-4C35-B309-62BA6ACE1069}" destId="{0F556BE6-1614-4C8C-A052-509F9484B340}" srcOrd="1" destOrd="0" parTransId="{9ECA0248-C4DB-4431-AC26-7D99FB8CE04C}" sibTransId="{DBB15F46-0F39-49AD-9B17-38BD911F83F6}"/>
    <dgm:cxn modelId="{16C1039E-3C09-4607-8C74-CFF1A7225F99}" type="presOf" srcId="{B029481B-EA4B-4414-97AE-B67B43AB1B40}" destId="{00FC154A-53D5-4F51-9382-34C9278FD1B9}" srcOrd="1" destOrd="0" presId="urn:microsoft.com/office/officeart/2005/8/layout/list1"/>
    <dgm:cxn modelId="{07A20074-143B-44D0-BB02-FD83A533D36D}" type="presOf" srcId="{797521A8-B54D-4C35-B309-62BA6ACE1069}" destId="{FADDDDF0-C137-49A5-90FC-D8D9C17869A9}" srcOrd="0" destOrd="0" presId="urn:microsoft.com/office/officeart/2005/8/layout/list1"/>
    <dgm:cxn modelId="{13517907-C4B8-4B98-AFAE-37535EB73994}" type="presOf" srcId="{B029481B-EA4B-4414-97AE-B67B43AB1B40}" destId="{2A88165B-0057-4713-B066-BAAE48574BB8}" srcOrd="0" destOrd="0" presId="urn:microsoft.com/office/officeart/2005/8/layout/list1"/>
    <dgm:cxn modelId="{4D1B5DD1-A14C-4A8A-8A74-A620EEF8D98C}" srcId="{797521A8-B54D-4C35-B309-62BA6ACE1069}" destId="{B029481B-EA4B-4414-97AE-B67B43AB1B40}" srcOrd="2" destOrd="0" parTransId="{34943BD0-0CBE-43CE-9270-796F9B161F6D}" sibTransId="{FBDE9C37-6712-49C0-B475-8459686DBF54}"/>
    <dgm:cxn modelId="{996C9D95-3AB1-4756-A453-4C51451331F3}" type="presOf" srcId="{0F556BE6-1614-4C8C-A052-509F9484B340}" destId="{242586B8-3283-431D-A6B0-81C0517728EE}" srcOrd="0" destOrd="0" presId="urn:microsoft.com/office/officeart/2005/8/layout/list1"/>
    <dgm:cxn modelId="{B1A3CB04-48C5-45E7-BBBE-BE4028D3D7F3}" srcId="{797521A8-B54D-4C35-B309-62BA6ACE1069}" destId="{83E9D73D-0F1B-44C8-B538-03BDE5B803C0}" srcOrd="0" destOrd="0" parTransId="{B1148754-E6EA-4434-B070-6D4E451B31F0}" sibTransId="{A502B3B0-D0C6-4CF0-AEAC-AB855B2D6B0E}"/>
    <dgm:cxn modelId="{7E004327-DD00-4A73-A8EF-B4A905E9E6F8}" type="presParOf" srcId="{FADDDDF0-C137-49A5-90FC-D8D9C17869A9}" destId="{3407AB4B-7B5D-483F-BA5B-DFBE7CE4492D}" srcOrd="0" destOrd="0" presId="urn:microsoft.com/office/officeart/2005/8/layout/list1"/>
    <dgm:cxn modelId="{CB6BC4B5-6C5A-4412-938E-47CE2BFC4A51}" type="presParOf" srcId="{3407AB4B-7B5D-483F-BA5B-DFBE7CE4492D}" destId="{3B3EE51B-6681-4581-A3A5-5B1647F765F3}" srcOrd="0" destOrd="0" presId="urn:microsoft.com/office/officeart/2005/8/layout/list1"/>
    <dgm:cxn modelId="{98D0A96B-B947-44EA-BEDD-7EE9E1BB7544}" type="presParOf" srcId="{3407AB4B-7B5D-483F-BA5B-DFBE7CE4492D}" destId="{FE1D35D7-824A-447D-AA9C-296537C82AFD}" srcOrd="1" destOrd="0" presId="urn:microsoft.com/office/officeart/2005/8/layout/list1"/>
    <dgm:cxn modelId="{3AC4A570-44F4-4989-B3B3-9CDE31F1AE94}" type="presParOf" srcId="{FADDDDF0-C137-49A5-90FC-D8D9C17869A9}" destId="{A4FDDD65-6DDD-47F0-914E-79D8F1EA7B0F}" srcOrd="1" destOrd="0" presId="urn:microsoft.com/office/officeart/2005/8/layout/list1"/>
    <dgm:cxn modelId="{3C690078-DB84-4658-9196-F044AB768949}" type="presParOf" srcId="{FADDDDF0-C137-49A5-90FC-D8D9C17869A9}" destId="{6D814973-B84C-48BC-A1C0-085CD6EF0BEB}" srcOrd="2" destOrd="0" presId="urn:microsoft.com/office/officeart/2005/8/layout/list1"/>
    <dgm:cxn modelId="{93EA2562-BDA3-4CA7-90B8-C07C71C43DDD}" type="presParOf" srcId="{FADDDDF0-C137-49A5-90FC-D8D9C17869A9}" destId="{15DE4608-52F8-462C-BD19-F78F05B6A6C1}" srcOrd="3" destOrd="0" presId="urn:microsoft.com/office/officeart/2005/8/layout/list1"/>
    <dgm:cxn modelId="{4E0AA518-F604-416F-946E-285274144909}" type="presParOf" srcId="{FADDDDF0-C137-49A5-90FC-D8D9C17869A9}" destId="{85D2E6F9-C857-4759-B1E1-F2287E04CF1A}" srcOrd="4" destOrd="0" presId="urn:microsoft.com/office/officeart/2005/8/layout/list1"/>
    <dgm:cxn modelId="{BAC11C41-CFF6-48B3-B263-5E5CB51E83EC}" type="presParOf" srcId="{85D2E6F9-C857-4759-B1E1-F2287E04CF1A}" destId="{242586B8-3283-431D-A6B0-81C0517728EE}" srcOrd="0" destOrd="0" presId="urn:microsoft.com/office/officeart/2005/8/layout/list1"/>
    <dgm:cxn modelId="{B8CA240B-656D-4875-A37A-D8DDF9ABD05C}" type="presParOf" srcId="{85D2E6F9-C857-4759-B1E1-F2287E04CF1A}" destId="{5C4639FC-437F-4FF5-B89C-2C4CD3C98E11}" srcOrd="1" destOrd="0" presId="urn:microsoft.com/office/officeart/2005/8/layout/list1"/>
    <dgm:cxn modelId="{11C433E0-7796-40A7-9810-3ABAED2B6F2B}" type="presParOf" srcId="{FADDDDF0-C137-49A5-90FC-D8D9C17869A9}" destId="{4EF67CE0-F114-4E38-9E7E-2D4A0E41F9AD}" srcOrd="5" destOrd="0" presId="urn:microsoft.com/office/officeart/2005/8/layout/list1"/>
    <dgm:cxn modelId="{0B9EC3A3-290C-4501-8507-CAA391205238}" type="presParOf" srcId="{FADDDDF0-C137-49A5-90FC-D8D9C17869A9}" destId="{DC4385F5-6D7D-4387-8DBA-2FFC59F565CD}" srcOrd="6" destOrd="0" presId="urn:microsoft.com/office/officeart/2005/8/layout/list1"/>
    <dgm:cxn modelId="{E3B84EC4-7840-469A-87E8-F7FB2B445A3B}" type="presParOf" srcId="{FADDDDF0-C137-49A5-90FC-D8D9C17869A9}" destId="{D32519D4-B489-4EDF-A27A-16098E1F97D0}" srcOrd="7" destOrd="0" presId="urn:microsoft.com/office/officeart/2005/8/layout/list1"/>
    <dgm:cxn modelId="{6323527B-4517-48C5-89FE-88B35121A32A}" type="presParOf" srcId="{FADDDDF0-C137-49A5-90FC-D8D9C17869A9}" destId="{03C27D50-5883-4D06-9AA3-DDF6F6E21A95}" srcOrd="8" destOrd="0" presId="urn:microsoft.com/office/officeart/2005/8/layout/list1"/>
    <dgm:cxn modelId="{14F87625-58A9-4DA1-B651-26299FF7EFC2}" type="presParOf" srcId="{03C27D50-5883-4D06-9AA3-DDF6F6E21A95}" destId="{2A88165B-0057-4713-B066-BAAE48574BB8}" srcOrd="0" destOrd="0" presId="urn:microsoft.com/office/officeart/2005/8/layout/list1"/>
    <dgm:cxn modelId="{3A583D7B-DB82-4C6B-B0C8-AA1941841F0E}" type="presParOf" srcId="{03C27D50-5883-4D06-9AA3-DDF6F6E21A95}" destId="{00FC154A-53D5-4F51-9382-34C9278FD1B9}" srcOrd="1" destOrd="0" presId="urn:microsoft.com/office/officeart/2005/8/layout/list1"/>
    <dgm:cxn modelId="{53D75E17-1E64-4CC8-AC67-05684659CF17}" type="presParOf" srcId="{FADDDDF0-C137-49A5-90FC-D8D9C17869A9}" destId="{EC67C953-7317-4900-A0F7-75C0055A9A38}" srcOrd="9" destOrd="0" presId="urn:microsoft.com/office/officeart/2005/8/layout/list1"/>
    <dgm:cxn modelId="{2250A380-4124-4D13-81DA-FC2DD7E313B1}" type="presParOf" srcId="{FADDDDF0-C137-49A5-90FC-D8D9C17869A9}" destId="{E615E6F8-EE3B-4AF7-92AA-FC6A1A3F46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37C22-5217-40D5-A334-89FE44FA7675}">
      <dsp:nvSpPr>
        <dsp:cNvPr id="0" name=""/>
        <dsp:cNvSpPr/>
      </dsp:nvSpPr>
      <dsp:spPr>
        <a:xfrm>
          <a:off x="1546225" y="0"/>
          <a:ext cx="4298950" cy="429895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4448FC-0208-4C5E-8FEE-E3DC8992C5C1}">
      <dsp:nvSpPr>
        <dsp:cNvPr id="0" name=""/>
        <dsp:cNvSpPr/>
      </dsp:nvSpPr>
      <dsp:spPr>
        <a:xfrm>
          <a:off x="1742497" y="265571"/>
          <a:ext cx="1719580" cy="1719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Pulse-84/minute in </a:t>
          </a:r>
          <a:r>
            <a:rPr lang="en-US" sz="1700" kern="1200" dirty="0" err="1" smtClean="0">
              <a:solidFill>
                <a:schemeClr val="bg1"/>
              </a:solidFill>
            </a:rPr>
            <a:t>rt</a:t>
          </a:r>
          <a:r>
            <a:rPr lang="en-US" sz="1700" kern="1200" dirty="0" smtClean="0">
              <a:solidFill>
                <a:schemeClr val="bg1"/>
              </a:solidFill>
            </a:rPr>
            <a:t> </a:t>
          </a:r>
          <a:r>
            <a:rPr lang="en-US" sz="1700" kern="1200" dirty="0" err="1" smtClean="0">
              <a:solidFill>
                <a:schemeClr val="bg1"/>
              </a:solidFill>
            </a:rPr>
            <a:t>dorsalis</a:t>
          </a:r>
          <a:r>
            <a:rPr lang="en-US" sz="1700" kern="1200" dirty="0" smtClean="0">
              <a:solidFill>
                <a:schemeClr val="bg1"/>
              </a:solidFill>
            </a:rPr>
            <a:t> </a:t>
          </a:r>
          <a:r>
            <a:rPr lang="en-US" sz="1700" kern="1200" dirty="0" err="1" smtClean="0">
              <a:solidFill>
                <a:schemeClr val="bg1"/>
              </a:solidFill>
            </a:rPr>
            <a:t>pedis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826440" y="349514"/>
        <a:ext cx="1551694" cy="1551694"/>
      </dsp:txXfrm>
    </dsp:sp>
    <dsp:sp modelId="{58E2EF54-0849-45C0-BA15-8B3F936F6FE8}">
      <dsp:nvSpPr>
        <dsp:cNvPr id="0" name=""/>
        <dsp:cNvSpPr/>
      </dsp:nvSpPr>
      <dsp:spPr>
        <a:xfrm>
          <a:off x="3915462" y="251712"/>
          <a:ext cx="1719580" cy="1719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BP220/110mm</a:t>
          </a:r>
          <a:r>
            <a:rPr lang="en-US" sz="1700" kern="1200" dirty="0" smtClean="0"/>
            <a:t> </a:t>
          </a:r>
          <a:r>
            <a:rPr lang="en-US" sz="1700" kern="1200" dirty="0" smtClean="0">
              <a:solidFill>
                <a:schemeClr val="bg1"/>
              </a:solidFill>
            </a:rPr>
            <a:t>of Hg in </a:t>
          </a:r>
          <a:r>
            <a:rPr lang="en-US" sz="1700" kern="1200" dirty="0" err="1" smtClean="0">
              <a:solidFill>
                <a:schemeClr val="bg1"/>
              </a:solidFill>
            </a:rPr>
            <a:t>rt</a:t>
          </a:r>
          <a:r>
            <a:rPr lang="en-US" sz="1700" kern="1200" dirty="0" smtClean="0">
              <a:solidFill>
                <a:schemeClr val="bg1"/>
              </a:solidFill>
            </a:rPr>
            <a:t> lower limb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999405" y="335655"/>
        <a:ext cx="1551694" cy="1551694"/>
      </dsp:txXfrm>
    </dsp:sp>
    <dsp:sp modelId="{F7BBC74C-27EA-4564-A638-F3F0A0A59B5B}">
      <dsp:nvSpPr>
        <dsp:cNvPr id="0" name=""/>
        <dsp:cNvSpPr/>
      </dsp:nvSpPr>
      <dsp:spPr>
        <a:xfrm>
          <a:off x="1787215" y="2362204"/>
          <a:ext cx="1719597" cy="1719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SpO2-96% with room air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871158" y="2446147"/>
        <a:ext cx="1551711" cy="1551694"/>
      </dsp:txXfrm>
    </dsp:sp>
    <dsp:sp modelId="{2BDCFE48-2926-4624-B6A7-4DD7CE5465A7}">
      <dsp:nvSpPr>
        <dsp:cNvPr id="0" name=""/>
        <dsp:cNvSpPr/>
      </dsp:nvSpPr>
      <dsp:spPr>
        <a:xfrm>
          <a:off x="3994219" y="2403370"/>
          <a:ext cx="1719580" cy="1719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Respiratory rate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chemeClr val="bg1"/>
              </a:solidFill>
            </a:rPr>
            <a:t>16/min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078162" y="2487313"/>
        <a:ext cx="1551694" cy="15516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491D8-33D5-4566-B566-1A689A2A1C69}">
      <dsp:nvSpPr>
        <dsp:cNvPr id="0" name=""/>
        <dsp:cNvSpPr/>
      </dsp:nvSpPr>
      <dsp:spPr>
        <a:xfrm>
          <a:off x="0" y="515145"/>
          <a:ext cx="8064925" cy="340691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 smtClean="0"/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Right Kidney -</a:t>
          </a:r>
          <a:r>
            <a:rPr lang="en-US" sz="2800" kern="1200" dirty="0" smtClean="0">
              <a:solidFill>
                <a:srgbClr val="66FF33"/>
              </a:solidFill>
            </a:rPr>
            <a:t>7.1 * 3cm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Left    Kidney -</a:t>
          </a:r>
          <a:r>
            <a:rPr lang="en-US" sz="2800" kern="1200" dirty="0" smtClean="0">
              <a:solidFill>
                <a:srgbClr val="66FF33"/>
              </a:solidFill>
            </a:rPr>
            <a:t>7.0* 3.2cm        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cortical echoes increased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           -FATTY LIVER</a:t>
          </a:r>
          <a:endParaRPr lang="en-US" sz="2800" kern="1200" dirty="0"/>
        </a:p>
      </dsp:txBody>
      <dsp:txXfrm>
        <a:off x="166312" y="681457"/>
        <a:ext cx="7732301" cy="30742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14973-B84C-48BC-A1C0-085CD6EF0BEB}">
      <dsp:nvSpPr>
        <dsp:cNvPr id="0" name=""/>
        <dsp:cNvSpPr/>
      </dsp:nvSpPr>
      <dsp:spPr>
        <a:xfrm>
          <a:off x="0" y="53338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D35D7-824A-447D-AA9C-296537C82AFD}">
      <dsp:nvSpPr>
        <dsp:cNvPr id="0" name=""/>
        <dsp:cNvSpPr/>
      </dsp:nvSpPr>
      <dsp:spPr>
        <a:xfrm>
          <a:off x="411480" y="202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ANA  -NEGATIVE</a:t>
          </a:r>
          <a:endParaRPr lang="en-US" sz="2800" kern="1200" dirty="0"/>
        </a:p>
      </dsp:txBody>
      <dsp:txXfrm>
        <a:off x="463358" y="53900"/>
        <a:ext cx="5656964" cy="958964"/>
      </dsp:txXfrm>
    </dsp:sp>
    <dsp:sp modelId="{DC4385F5-6D7D-4387-8DBA-2FFC59F565CD}">
      <dsp:nvSpPr>
        <dsp:cNvPr id="0" name=""/>
        <dsp:cNvSpPr/>
      </dsp:nvSpPr>
      <dsp:spPr>
        <a:xfrm>
          <a:off x="0" y="216634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639FC-437F-4FF5-B89C-2C4CD3C98E11}">
      <dsp:nvSpPr>
        <dsp:cNvPr id="0" name=""/>
        <dsp:cNvSpPr/>
      </dsp:nvSpPr>
      <dsp:spPr>
        <a:xfrm>
          <a:off x="411480" y="163498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CRP    -NEGATIVE</a:t>
          </a:r>
          <a:endParaRPr lang="en-US" sz="2800" kern="1200" dirty="0"/>
        </a:p>
      </dsp:txBody>
      <dsp:txXfrm>
        <a:off x="463358" y="1686860"/>
        <a:ext cx="5656964" cy="958964"/>
      </dsp:txXfrm>
    </dsp:sp>
    <dsp:sp modelId="{E615E6F8-EE3B-4AF7-92AA-FC6A1A3F46A6}">
      <dsp:nvSpPr>
        <dsp:cNvPr id="0" name=""/>
        <dsp:cNvSpPr/>
      </dsp:nvSpPr>
      <dsp:spPr>
        <a:xfrm>
          <a:off x="0" y="379930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C154A-53D5-4F51-9382-34C9278FD1B9}">
      <dsp:nvSpPr>
        <dsp:cNvPr id="0" name=""/>
        <dsp:cNvSpPr/>
      </dsp:nvSpPr>
      <dsp:spPr>
        <a:xfrm>
          <a:off x="411480" y="326794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RHEUMATOID FACTOR-NEGATIVE</a:t>
          </a:r>
          <a:endParaRPr lang="en-US" sz="2800" kern="1200" dirty="0"/>
        </a:p>
      </dsp:txBody>
      <dsp:txXfrm>
        <a:off x="463358" y="3319820"/>
        <a:ext cx="5656964" cy="958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5EA01-CF89-471E-8412-50195BBCB955}">
      <dsp:nvSpPr>
        <dsp:cNvPr id="0" name=""/>
        <dsp:cNvSpPr/>
      </dsp:nvSpPr>
      <dsp:spPr>
        <a:xfrm rot="16200000">
          <a:off x="880268" y="-880268"/>
          <a:ext cx="235426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Not recordable</a:t>
          </a:r>
          <a:endParaRPr lang="en-IN" sz="4100" kern="1200" dirty="0"/>
        </a:p>
      </dsp:txBody>
      <dsp:txXfrm rot="5400000">
        <a:off x="-1" y="1"/>
        <a:ext cx="4114800" cy="1765696"/>
      </dsp:txXfrm>
    </dsp:sp>
    <dsp:sp modelId="{C7F100D9-2372-4003-8D9E-CE74091E0A75}">
      <dsp:nvSpPr>
        <dsp:cNvPr id="0" name=""/>
        <dsp:cNvSpPr/>
      </dsp:nvSpPr>
      <dsp:spPr>
        <a:xfrm>
          <a:off x="4114800" y="0"/>
          <a:ext cx="4114800" cy="23542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Not recordable</a:t>
          </a:r>
          <a:endParaRPr lang="en-IN" sz="4100" kern="1200" dirty="0"/>
        </a:p>
      </dsp:txBody>
      <dsp:txXfrm>
        <a:off x="4114800" y="0"/>
        <a:ext cx="4114800" cy="1765696"/>
      </dsp:txXfrm>
    </dsp:sp>
    <dsp:sp modelId="{EDEC946A-8EB6-4005-A1C3-C5D74C4ED195}">
      <dsp:nvSpPr>
        <dsp:cNvPr id="0" name=""/>
        <dsp:cNvSpPr/>
      </dsp:nvSpPr>
      <dsp:spPr>
        <a:xfrm rot="10800000">
          <a:off x="0" y="2354262"/>
          <a:ext cx="4114800" cy="23542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220/110mmhg</a:t>
          </a:r>
          <a:endParaRPr lang="en-IN" sz="4100" kern="1200" dirty="0"/>
        </a:p>
      </dsp:txBody>
      <dsp:txXfrm rot="10800000">
        <a:off x="0" y="2942828"/>
        <a:ext cx="4114800" cy="1765696"/>
      </dsp:txXfrm>
    </dsp:sp>
    <dsp:sp modelId="{6D195B28-7329-45C2-B173-CCF6A608CF22}">
      <dsp:nvSpPr>
        <dsp:cNvPr id="0" name=""/>
        <dsp:cNvSpPr/>
      </dsp:nvSpPr>
      <dsp:spPr>
        <a:xfrm rot="5400000">
          <a:off x="4995068" y="1473993"/>
          <a:ext cx="2354262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220/100mmhg</a:t>
          </a:r>
          <a:endParaRPr lang="en-IN" sz="4100" kern="1200" dirty="0"/>
        </a:p>
      </dsp:txBody>
      <dsp:txXfrm rot="-5400000">
        <a:off x="4114799" y="2942828"/>
        <a:ext cx="4114800" cy="1765696"/>
      </dsp:txXfrm>
    </dsp:sp>
    <dsp:sp modelId="{ABFE2B61-5AA9-47D2-A803-15F29CC0371A}">
      <dsp:nvSpPr>
        <dsp:cNvPr id="0" name=""/>
        <dsp:cNvSpPr/>
      </dsp:nvSpPr>
      <dsp:spPr>
        <a:xfrm>
          <a:off x="2880359" y="1765696"/>
          <a:ext cx="2468880" cy="117713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BP</a:t>
          </a:r>
          <a:endParaRPr lang="en-IN" sz="4100" kern="1200" dirty="0"/>
        </a:p>
      </dsp:txBody>
      <dsp:txXfrm>
        <a:off x="2937822" y="1823159"/>
        <a:ext cx="2353954" cy="1062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4EDFF-2BDD-4C08-A4E0-282CAFE5C000}">
      <dsp:nvSpPr>
        <dsp:cNvPr id="0" name=""/>
        <dsp:cNvSpPr/>
      </dsp:nvSpPr>
      <dsp:spPr>
        <a:xfrm>
          <a:off x="604362" y="0"/>
          <a:ext cx="2278409" cy="1907124"/>
        </a:xfrm>
        <a:prstGeom prst="rect">
          <a:avLst/>
        </a:prstGeom>
        <a:solidFill>
          <a:schemeClr val="accent5">
            <a:lumMod val="5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HB-15.2g%</a:t>
          </a:r>
          <a:endParaRPr lang="en-US" sz="2800" kern="1200" dirty="0"/>
        </a:p>
      </dsp:txBody>
      <dsp:txXfrm>
        <a:off x="604362" y="0"/>
        <a:ext cx="2278409" cy="1907124"/>
      </dsp:txXfrm>
    </dsp:sp>
    <dsp:sp modelId="{5F853FB3-D74C-409A-820C-FC4A75A75AD2}">
      <dsp:nvSpPr>
        <dsp:cNvPr id="0" name=""/>
        <dsp:cNvSpPr/>
      </dsp:nvSpPr>
      <dsp:spPr>
        <a:xfrm>
          <a:off x="3169692" y="0"/>
          <a:ext cx="2278409" cy="206183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TC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9400cells/</a:t>
          </a:r>
          <a:r>
            <a:rPr lang="en-US" sz="2800" kern="1200" dirty="0" err="1" smtClean="0"/>
            <a:t>cumm</a:t>
          </a:r>
          <a:endParaRPr lang="en-US" sz="2800" kern="1200" dirty="0"/>
        </a:p>
      </dsp:txBody>
      <dsp:txXfrm>
        <a:off x="3169692" y="0"/>
        <a:ext cx="2278409" cy="2061833"/>
      </dsp:txXfrm>
    </dsp:sp>
    <dsp:sp modelId="{BC1D6759-2641-450D-B1B7-8B0341FF180F}">
      <dsp:nvSpPr>
        <dsp:cNvPr id="0" name=""/>
        <dsp:cNvSpPr/>
      </dsp:nvSpPr>
      <dsp:spPr>
        <a:xfrm>
          <a:off x="5698978" y="71261"/>
          <a:ext cx="2278409" cy="191838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DC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P-56 L-30 E-4 M-4</a:t>
          </a:r>
        </a:p>
      </dsp:txBody>
      <dsp:txXfrm>
        <a:off x="5698978" y="71261"/>
        <a:ext cx="2278409" cy="1918389"/>
      </dsp:txXfrm>
    </dsp:sp>
    <dsp:sp modelId="{4DEE10E0-979E-4E3A-8C96-9711003EAB8E}">
      <dsp:nvSpPr>
        <dsp:cNvPr id="0" name=""/>
        <dsp:cNvSpPr/>
      </dsp:nvSpPr>
      <dsp:spPr>
        <a:xfrm>
          <a:off x="2975595" y="2291004"/>
          <a:ext cx="2278409" cy="2097103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ESR-30mm/hr</a:t>
          </a:r>
          <a:endParaRPr lang="en-US" sz="2800" kern="1200" dirty="0"/>
        </a:p>
      </dsp:txBody>
      <dsp:txXfrm>
        <a:off x="2975595" y="2291004"/>
        <a:ext cx="2278409" cy="2097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CADCB6-A1C7-4558-AC8E-52846D7737E0}">
      <dsp:nvSpPr>
        <dsp:cNvPr id="0" name=""/>
        <dsp:cNvSpPr/>
      </dsp:nvSpPr>
      <dsp:spPr>
        <a:xfrm>
          <a:off x="0" y="53338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247FB-26FA-40AC-A944-62ACBCAF9BF6}">
      <dsp:nvSpPr>
        <dsp:cNvPr id="0" name=""/>
        <dsp:cNvSpPr/>
      </dsp:nvSpPr>
      <dsp:spPr>
        <a:xfrm>
          <a:off x="403410" y="0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RBS -113mg%</a:t>
          </a:r>
          <a:endParaRPr lang="en-US" sz="3600" kern="1200" dirty="0"/>
        </a:p>
      </dsp:txBody>
      <dsp:txXfrm>
        <a:off x="455288" y="51878"/>
        <a:ext cx="5656964" cy="958964"/>
      </dsp:txXfrm>
    </dsp:sp>
    <dsp:sp modelId="{E5A806CB-70EB-4EA5-9F54-69F467A37527}">
      <dsp:nvSpPr>
        <dsp:cNvPr id="0" name=""/>
        <dsp:cNvSpPr/>
      </dsp:nvSpPr>
      <dsp:spPr>
        <a:xfrm>
          <a:off x="0" y="216634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C3C44-2B0E-44F6-B888-19A73549036D}">
      <dsp:nvSpPr>
        <dsp:cNvPr id="0" name=""/>
        <dsp:cNvSpPr/>
      </dsp:nvSpPr>
      <dsp:spPr>
        <a:xfrm>
          <a:off x="411480" y="163498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BLOOD UREA- 59mg%</a:t>
          </a:r>
          <a:endParaRPr lang="en-US" sz="3600" kern="1200" dirty="0"/>
        </a:p>
      </dsp:txBody>
      <dsp:txXfrm>
        <a:off x="463358" y="1686860"/>
        <a:ext cx="5656964" cy="958964"/>
      </dsp:txXfrm>
    </dsp:sp>
    <dsp:sp modelId="{91C92DEB-946F-47CF-B9A2-14B82ECF492C}">
      <dsp:nvSpPr>
        <dsp:cNvPr id="0" name=""/>
        <dsp:cNvSpPr/>
      </dsp:nvSpPr>
      <dsp:spPr>
        <a:xfrm>
          <a:off x="0" y="379930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7AE9A-4E48-430F-8805-10CDF36A95B0}">
      <dsp:nvSpPr>
        <dsp:cNvPr id="0" name=""/>
        <dsp:cNvSpPr/>
      </dsp:nvSpPr>
      <dsp:spPr>
        <a:xfrm>
          <a:off x="411480" y="326794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S.CREATININE -3.3mg%</a:t>
          </a:r>
          <a:endParaRPr lang="en-US" sz="3600" kern="1200" dirty="0"/>
        </a:p>
      </dsp:txBody>
      <dsp:txXfrm>
        <a:off x="463358" y="3319820"/>
        <a:ext cx="5656964" cy="958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14973-B84C-48BC-A1C0-085CD6EF0BEB}">
      <dsp:nvSpPr>
        <dsp:cNvPr id="0" name=""/>
        <dsp:cNvSpPr/>
      </dsp:nvSpPr>
      <dsp:spPr>
        <a:xfrm>
          <a:off x="0" y="53338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D35D7-824A-447D-AA9C-296537C82AFD}">
      <dsp:nvSpPr>
        <dsp:cNvPr id="0" name=""/>
        <dsp:cNvSpPr/>
      </dsp:nvSpPr>
      <dsp:spPr>
        <a:xfrm>
          <a:off x="411480" y="202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SODIUM-136 </a:t>
          </a:r>
          <a:r>
            <a:rPr lang="en-US" sz="2800" kern="1200" dirty="0" err="1" smtClean="0"/>
            <a:t>MEq</a:t>
          </a:r>
          <a:r>
            <a:rPr lang="en-US" sz="2800" kern="1200" dirty="0" smtClean="0"/>
            <a:t>/L</a:t>
          </a:r>
          <a:endParaRPr lang="en-US" sz="2800" kern="1200" dirty="0"/>
        </a:p>
      </dsp:txBody>
      <dsp:txXfrm>
        <a:off x="463358" y="53900"/>
        <a:ext cx="5656964" cy="958964"/>
      </dsp:txXfrm>
    </dsp:sp>
    <dsp:sp modelId="{DC4385F5-6D7D-4387-8DBA-2FFC59F565CD}">
      <dsp:nvSpPr>
        <dsp:cNvPr id="0" name=""/>
        <dsp:cNvSpPr/>
      </dsp:nvSpPr>
      <dsp:spPr>
        <a:xfrm>
          <a:off x="0" y="216634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639FC-437F-4FF5-B89C-2C4CD3C98E11}">
      <dsp:nvSpPr>
        <dsp:cNvPr id="0" name=""/>
        <dsp:cNvSpPr/>
      </dsp:nvSpPr>
      <dsp:spPr>
        <a:xfrm>
          <a:off x="411480" y="163498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POTASSIUM-3.9 </a:t>
          </a:r>
          <a:r>
            <a:rPr lang="en-US" sz="2800" kern="1200" dirty="0" err="1" smtClean="0"/>
            <a:t>MEq</a:t>
          </a:r>
          <a:r>
            <a:rPr lang="en-US" sz="2800" kern="1200" dirty="0" smtClean="0"/>
            <a:t>/L</a:t>
          </a:r>
          <a:endParaRPr lang="en-US" sz="2800" kern="1200" dirty="0"/>
        </a:p>
      </dsp:txBody>
      <dsp:txXfrm>
        <a:off x="463358" y="1686860"/>
        <a:ext cx="5656964" cy="958964"/>
      </dsp:txXfrm>
    </dsp:sp>
    <dsp:sp modelId="{E615E6F8-EE3B-4AF7-92AA-FC6A1A3F46A6}">
      <dsp:nvSpPr>
        <dsp:cNvPr id="0" name=""/>
        <dsp:cNvSpPr/>
      </dsp:nvSpPr>
      <dsp:spPr>
        <a:xfrm>
          <a:off x="0" y="379930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C154A-53D5-4F51-9382-34C9278FD1B9}">
      <dsp:nvSpPr>
        <dsp:cNvPr id="0" name=""/>
        <dsp:cNvSpPr/>
      </dsp:nvSpPr>
      <dsp:spPr>
        <a:xfrm>
          <a:off x="411480" y="326794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CALCIUM -10.2 mg%</a:t>
          </a:r>
          <a:endParaRPr lang="en-US" sz="2800" kern="1200" dirty="0"/>
        </a:p>
      </dsp:txBody>
      <dsp:txXfrm>
        <a:off x="463358" y="3319820"/>
        <a:ext cx="5656964" cy="9589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26CF-4B16-4123-8667-A5912BDDA475}">
      <dsp:nvSpPr>
        <dsp:cNvPr id="0" name=""/>
        <dsp:cNvSpPr/>
      </dsp:nvSpPr>
      <dsp:spPr>
        <a:xfrm>
          <a:off x="0" y="0"/>
          <a:ext cx="7845146" cy="3138749"/>
        </a:xfrm>
        <a:prstGeom prst="rect">
          <a:avLst/>
        </a:prstGeom>
        <a:solidFill>
          <a:schemeClr val="bg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u="sng" kern="1200" dirty="0" smtClean="0">
              <a:solidFill>
                <a:srgbClr val="FFFF00"/>
              </a:solidFill>
            </a:rPr>
            <a:t>URINE  R/E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Sugar-nil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Albumin-loaded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Deposits-1-2 pus cells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0" y="0"/>
        <a:ext cx="7845146" cy="3138749"/>
      </dsp:txXfrm>
    </dsp:sp>
    <dsp:sp modelId="{5D0EA73A-6F04-4760-B084-BDF0C053956A}">
      <dsp:nvSpPr>
        <dsp:cNvPr id="0" name=""/>
        <dsp:cNvSpPr/>
      </dsp:nvSpPr>
      <dsp:spPr>
        <a:xfrm flipH="1" flipV="1">
          <a:off x="496116" y="2537281"/>
          <a:ext cx="172264" cy="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A3FA5-DEA1-4E1A-9A3C-82ED0A7AD8F9}">
      <dsp:nvSpPr>
        <dsp:cNvPr id="0" name=""/>
        <dsp:cNvSpPr/>
      </dsp:nvSpPr>
      <dsp:spPr>
        <a:xfrm flipH="1">
          <a:off x="258105" y="0"/>
          <a:ext cx="4476309" cy="3610201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Bilirubin</a:t>
          </a:r>
          <a:r>
            <a:rPr lang="en-US" sz="3400" kern="1200" dirty="0" smtClean="0"/>
            <a:t> (T)-0.6mg/</a:t>
          </a:r>
          <a:r>
            <a:rPr lang="en-US" sz="3400" kern="1200" dirty="0" err="1" smtClean="0"/>
            <a:t>dL</a:t>
          </a:r>
          <a:endParaRPr lang="en-US" sz="3400" kern="1200" dirty="0" smtClean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D.Bilirubin-0.3mg/dl</a:t>
          </a:r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I.Bilirubin-0.3 mg/dl</a:t>
          </a:r>
          <a:endParaRPr lang="en-US" sz="3400" kern="1200" dirty="0"/>
        </a:p>
        <a:p>
          <a:pPr marL="228600" lvl="1" indent="-228600" algn="r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700" kern="1200" dirty="0"/>
        </a:p>
      </dsp:txBody>
      <dsp:txXfrm>
        <a:off x="258105" y="0"/>
        <a:ext cx="4476309" cy="3610201"/>
      </dsp:txXfrm>
    </dsp:sp>
    <dsp:sp modelId="{D9DCAE3A-B421-4ADC-BA9C-9FE12AC38F14}">
      <dsp:nvSpPr>
        <dsp:cNvPr id="0" name=""/>
        <dsp:cNvSpPr/>
      </dsp:nvSpPr>
      <dsp:spPr>
        <a:xfrm flipH="1">
          <a:off x="5014699" y="0"/>
          <a:ext cx="3431741" cy="3548280"/>
        </a:xfrm>
        <a:prstGeom prst="rect">
          <a:avLst/>
        </a:prstGeom>
        <a:solidFill>
          <a:schemeClr val="bg2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S.proteins-6.5g/dl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S.Albumin</a:t>
          </a:r>
          <a:r>
            <a:rPr lang="en-US" sz="3200" kern="1200" dirty="0" smtClean="0"/>
            <a:t> 3.5g/dl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S.globulin-3.0g/dl</a:t>
          </a:r>
          <a:endParaRPr lang="en-US" sz="3200" kern="1200" dirty="0"/>
        </a:p>
      </dsp:txBody>
      <dsp:txXfrm>
        <a:off x="5014699" y="0"/>
        <a:ext cx="3431741" cy="35482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721E9D-21FA-4485-97CE-AB9319A393E3}">
      <dsp:nvSpPr>
        <dsp:cNvPr id="0" name=""/>
        <dsp:cNvSpPr/>
      </dsp:nvSpPr>
      <dsp:spPr>
        <a:xfrm>
          <a:off x="0" y="1560036"/>
          <a:ext cx="8229600" cy="100505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ECG -WNL</a:t>
          </a:r>
          <a:endParaRPr lang="en-US" sz="2800" kern="1200" dirty="0"/>
        </a:p>
      </dsp:txBody>
      <dsp:txXfrm>
        <a:off x="49063" y="1609099"/>
        <a:ext cx="8131474" cy="906926"/>
      </dsp:txXfrm>
    </dsp:sp>
    <dsp:sp modelId="{B01D35C7-1326-470D-8F40-AFEE7D04D9BF}">
      <dsp:nvSpPr>
        <dsp:cNvPr id="0" name=""/>
        <dsp:cNvSpPr/>
      </dsp:nvSpPr>
      <dsp:spPr>
        <a:xfrm>
          <a:off x="0" y="2341988"/>
          <a:ext cx="8229600" cy="1216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ECHO:CONCENTRIC LVH ,         LVEF-68%</a:t>
          </a:r>
          <a:endParaRPr lang="en-US" sz="2800" kern="1200" dirty="0"/>
        </a:p>
      </dsp:txBody>
      <dsp:txXfrm>
        <a:off x="59399" y="2401387"/>
        <a:ext cx="81108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14973-B84C-48BC-A1C0-085CD6EF0BEB}">
      <dsp:nvSpPr>
        <dsp:cNvPr id="0" name=""/>
        <dsp:cNvSpPr/>
      </dsp:nvSpPr>
      <dsp:spPr>
        <a:xfrm>
          <a:off x="0" y="53338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D35D7-824A-447D-AA9C-296537C82AFD}">
      <dsp:nvSpPr>
        <dsp:cNvPr id="0" name=""/>
        <dsp:cNvSpPr/>
      </dsp:nvSpPr>
      <dsp:spPr>
        <a:xfrm>
          <a:off x="411480" y="202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HBsAg</a:t>
          </a:r>
          <a:r>
            <a:rPr lang="en-US" sz="2800" kern="1200" dirty="0" smtClean="0"/>
            <a:t>  -NEGATIVE</a:t>
          </a:r>
          <a:endParaRPr lang="en-US" sz="2800" kern="1200" dirty="0"/>
        </a:p>
      </dsp:txBody>
      <dsp:txXfrm>
        <a:off x="463358" y="53900"/>
        <a:ext cx="5656964" cy="958964"/>
      </dsp:txXfrm>
    </dsp:sp>
    <dsp:sp modelId="{DC4385F5-6D7D-4387-8DBA-2FFC59F565CD}">
      <dsp:nvSpPr>
        <dsp:cNvPr id="0" name=""/>
        <dsp:cNvSpPr/>
      </dsp:nvSpPr>
      <dsp:spPr>
        <a:xfrm>
          <a:off x="0" y="216634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639FC-437F-4FF5-B89C-2C4CD3C98E11}">
      <dsp:nvSpPr>
        <dsp:cNvPr id="0" name=""/>
        <dsp:cNvSpPr/>
      </dsp:nvSpPr>
      <dsp:spPr>
        <a:xfrm>
          <a:off x="411480" y="163498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HCV     -NEGATIVE</a:t>
          </a:r>
          <a:endParaRPr lang="en-US" sz="2800" kern="1200" dirty="0"/>
        </a:p>
      </dsp:txBody>
      <dsp:txXfrm>
        <a:off x="463358" y="1686860"/>
        <a:ext cx="5656964" cy="958964"/>
      </dsp:txXfrm>
    </dsp:sp>
    <dsp:sp modelId="{E615E6F8-EE3B-4AF7-92AA-FC6A1A3F46A6}">
      <dsp:nvSpPr>
        <dsp:cNvPr id="0" name=""/>
        <dsp:cNvSpPr/>
      </dsp:nvSpPr>
      <dsp:spPr>
        <a:xfrm>
          <a:off x="0" y="3799302"/>
          <a:ext cx="8229600" cy="90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C154A-53D5-4F51-9382-34C9278FD1B9}">
      <dsp:nvSpPr>
        <dsp:cNvPr id="0" name=""/>
        <dsp:cNvSpPr/>
      </dsp:nvSpPr>
      <dsp:spPr>
        <a:xfrm>
          <a:off x="411480" y="3267942"/>
          <a:ext cx="5760720" cy="1062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RAPID CARD TEST FOR HIV 1&amp;2 –NON REACTIVE </a:t>
          </a:r>
          <a:endParaRPr lang="en-US" sz="2800" kern="1200" dirty="0"/>
        </a:p>
      </dsp:txBody>
      <dsp:txXfrm>
        <a:off x="463358" y="3319820"/>
        <a:ext cx="5656964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5B5C-5766-464A-A2BF-97A2B70666AD}" type="datetimeFigureOut">
              <a:rPr lang="en-IN" smtClean="0"/>
              <a:t>10-08-2016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5D42-7700-49AA-BE81-4D942CA087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79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C5D42-7700-49AA-BE81-4D942CA087C5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30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D8260B-6B13-458B-8CF2-049AB161B5E1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B587B5-7DE2-4231-B56F-C73B55BDB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7536"/>
            <a:ext cx="7772400" cy="75598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AN INTERESTING CASE OF TAKAYASU ARTERITIS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356992"/>
            <a:ext cx="8534400" cy="3272408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                                                      </a:t>
            </a:r>
            <a:r>
              <a:rPr lang="en-US" sz="4000" dirty="0" smtClean="0"/>
              <a:t> </a:t>
            </a:r>
          </a:p>
          <a:p>
            <a:pPr algn="l"/>
            <a:r>
              <a:rPr lang="en-US" sz="4000" dirty="0" smtClean="0"/>
              <a:t>  </a:t>
            </a:r>
            <a:r>
              <a:rPr lang="en-US" sz="9800" dirty="0" err="1" smtClean="0"/>
              <a:t>CHIEF</a:t>
            </a:r>
            <a:r>
              <a:rPr lang="en-US" sz="12300" dirty="0" err="1" smtClean="0"/>
              <a:t>:</a:t>
            </a:r>
            <a:r>
              <a:rPr lang="en-US" sz="11000" dirty="0" err="1" smtClean="0"/>
              <a:t>Dr.G.Bagialakshmi.MD</a:t>
            </a:r>
            <a:r>
              <a:rPr lang="en-US" sz="11000" dirty="0" smtClean="0"/>
              <a:t>                              </a:t>
            </a:r>
            <a:r>
              <a:rPr lang="en-US" sz="9000" dirty="0" smtClean="0"/>
              <a:t>ASST.PROF</a:t>
            </a:r>
            <a:r>
              <a:rPr lang="en-US" sz="8000" dirty="0" smtClean="0"/>
              <a:t> -</a:t>
            </a:r>
            <a:r>
              <a:rPr lang="en-US" sz="8000" dirty="0" err="1" smtClean="0"/>
              <a:t>Dr.N.Ragavan</a:t>
            </a:r>
            <a:r>
              <a:rPr lang="en-US" sz="8000" dirty="0" smtClean="0"/>
              <a:t>. MD</a:t>
            </a:r>
          </a:p>
          <a:p>
            <a:r>
              <a:rPr lang="en-US" sz="8000" dirty="0" smtClean="0"/>
              <a:t>                     </a:t>
            </a:r>
            <a:r>
              <a:rPr lang="en-US" sz="8000" dirty="0" err="1" smtClean="0"/>
              <a:t>Dr.S.Krishnasamy</a:t>
            </a:r>
            <a:r>
              <a:rPr lang="en-US" sz="8000" dirty="0" smtClean="0"/>
              <a:t> Prasad .MD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6600" dirty="0" smtClean="0"/>
              <a:t>                </a:t>
            </a:r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VITALS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098519"/>
              </p:ext>
            </p:extLst>
          </p:nvPr>
        </p:nvGraphicFramePr>
        <p:xfrm>
          <a:off x="1295400" y="2057400"/>
          <a:ext cx="7391400" cy="42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PERIPHERAL PULSES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956218"/>
              </p:ext>
            </p:extLst>
          </p:nvPr>
        </p:nvGraphicFramePr>
        <p:xfrm>
          <a:off x="0" y="0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48607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PERIPHERAL PULSES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RIGHT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FF00"/>
                          </a:solidFill>
                        </a:rPr>
                        <a:t>LEFT</a:t>
                      </a:r>
                      <a:endParaRPr lang="en-US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CAROTID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AXILLARY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BRACHIAL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RADIAL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ULNAR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ABSENT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FEMORAL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3885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POPLITEAL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ANT  TIBIAL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POST TIBIAL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DORSALIS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  PEDIS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endParaRPr lang="en-US" dirty="0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3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49561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1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</a:rPr>
              <a:t>SYSTEMIC EXAMINATION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4784"/>
            <a:ext cx="8458200" cy="5220816"/>
          </a:xfrm>
        </p:spPr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</a:rPr>
              <a:t>CARDIO VASCULAR SYSTEM </a:t>
            </a:r>
          </a:p>
          <a:p>
            <a:r>
              <a:rPr lang="en-US" sz="3200" dirty="0" smtClean="0"/>
              <a:t>JVP not elevated</a:t>
            </a:r>
          </a:p>
          <a:p>
            <a:pPr>
              <a:buNone/>
            </a:pPr>
            <a:r>
              <a:rPr lang="en-US" sz="3200" dirty="0" smtClean="0"/>
              <a:t>     S1, S2 +</a:t>
            </a:r>
          </a:p>
          <a:p>
            <a:pPr>
              <a:buNone/>
            </a:pPr>
            <a:r>
              <a:rPr lang="en-US" sz="3200" dirty="0" smtClean="0"/>
              <a:t>     No murmur</a:t>
            </a:r>
          </a:p>
          <a:p>
            <a:r>
              <a:rPr lang="en-US" sz="3200" dirty="0" smtClean="0">
                <a:solidFill>
                  <a:srgbClr val="66FF33"/>
                </a:solidFill>
              </a:rPr>
              <a:t>Left </a:t>
            </a:r>
            <a:r>
              <a:rPr lang="en-US" sz="3200" dirty="0" err="1" smtClean="0">
                <a:solidFill>
                  <a:srgbClr val="66FF33"/>
                </a:solidFill>
              </a:rPr>
              <a:t>Subclavian</a:t>
            </a:r>
            <a:r>
              <a:rPr lang="en-US" sz="3200" dirty="0" smtClean="0">
                <a:solidFill>
                  <a:srgbClr val="66FF33"/>
                </a:solidFill>
              </a:rPr>
              <a:t> bruit +</a:t>
            </a:r>
          </a:p>
          <a:p>
            <a:r>
              <a:rPr lang="en-US" sz="3200" u="sng" dirty="0" smtClean="0">
                <a:solidFill>
                  <a:srgbClr val="FFFF00"/>
                </a:solidFill>
              </a:rPr>
              <a:t>RESPIRATORY SYSTEM</a:t>
            </a:r>
          </a:p>
          <a:p>
            <a:r>
              <a:rPr lang="en-US" sz="3200" dirty="0" smtClean="0"/>
              <a:t>Normal vesicular breath sounds heard bilaterally</a:t>
            </a:r>
          </a:p>
          <a:p>
            <a:r>
              <a:rPr lang="en-US" sz="3200" dirty="0" smtClean="0"/>
              <a:t>No added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SYSTEMIC EXAMINATION CONTD.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GASTROINTENSTINAL SYSTM</a:t>
            </a:r>
          </a:p>
          <a:p>
            <a:r>
              <a:rPr lang="en-US" sz="3600" dirty="0" smtClean="0"/>
              <a:t>  P/A </a:t>
            </a:r>
            <a:r>
              <a:rPr lang="en-US" dirty="0"/>
              <a:t>soft, 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err="1"/>
              <a:t>organomegaly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b="1" u="sng" dirty="0" smtClean="0">
                <a:solidFill>
                  <a:srgbClr val="66FF33"/>
                </a:solidFill>
              </a:rPr>
              <a:t>B/L Renal </a:t>
            </a:r>
            <a:r>
              <a:rPr lang="en-US" b="1" u="sng" dirty="0">
                <a:solidFill>
                  <a:srgbClr val="66FF33"/>
                </a:solidFill>
              </a:rPr>
              <a:t>artery Bruit</a:t>
            </a:r>
            <a:r>
              <a:rPr lang="en-US" b="1" dirty="0">
                <a:solidFill>
                  <a:srgbClr val="66FF33"/>
                </a:solidFill>
              </a:rPr>
              <a:t> </a:t>
            </a:r>
            <a:r>
              <a:rPr lang="en-US" dirty="0" smtClean="0">
                <a:solidFill>
                  <a:srgbClr val="66FF33"/>
                </a:solidFill>
              </a:rPr>
              <a:t>+</a:t>
            </a:r>
            <a:endParaRPr lang="en-US" dirty="0">
              <a:solidFill>
                <a:srgbClr val="66FF33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13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SYSTEMIC EXAMINATION CONTD.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CNS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Conscious, oriented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/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Speech -normal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Cranial nerve examination -normal </a:t>
            </a:r>
            <a:r>
              <a:rPr lang="en-US" sz="3600" dirty="0" smtClean="0">
                <a:solidFill>
                  <a:srgbClr val="FFC000"/>
                </a:solidFill>
              </a:rPr>
              <a:t>except</a:t>
            </a:r>
            <a:r>
              <a:rPr lang="en-US" sz="3600" dirty="0" smtClean="0"/>
              <a:t> for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cranial nerve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cranial nerve examination:-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FF00"/>
                </a:solidFill>
              </a:rPr>
              <a:t>Rt</a:t>
            </a:r>
            <a:r>
              <a:rPr lang="en-US" dirty="0" smtClean="0">
                <a:solidFill>
                  <a:srgbClr val="FFFF00"/>
                </a:solidFill>
              </a:rPr>
              <a:t> Eye – Perception of light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Lt </a:t>
            </a:r>
            <a:r>
              <a:rPr lang="en-US" dirty="0">
                <a:solidFill>
                  <a:srgbClr val="FFFF00"/>
                </a:solidFill>
              </a:rPr>
              <a:t>E</a:t>
            </a:r>
            <a:r>
              <a:rPr lang="en-US" dirty="0" smtClean="0">
                <a:solidFill>
                  <a:srgbClr val="FFFF00"/>
                </a:solidFill>
              </a:rPr>
              <a:t>ye -  6/60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Field of vision  -decreased in both eyes</a:t>
            </a:r>
          </a:p>
          <a:p>
            <a:r>
              <a:rPr lang="en-US" dirty="0" smtClean="0">
                <a:solidFill>
                  <a:srgbClr val="66FF33"/>
                </a:solidFill>
              </a:rPr>
              <a:t>Fundus examination</a:t>
            </a:r>
            <a:r>
              <a:rPr lang="en-US" dirty="0" smtClean="0"/>
              <a:t>:-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Rt</a:t>
            </a:r>
            <a:r>
              <a:rPr lang="en-US" dirty="0" smtClean="0"/>
              <a:t> eye – Hyperemic disc, 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- </a:t>
            </a:r>
            <a:r>
              <a:rPr lang="en-US" dirty="0" err="1" smtClean="0"/>
              <a:t>Panretinal</a:t>
            </a:r>
            <a:r>
              <a:rPr lang="en-US" dirty="0" smtClean="0"/>
              <a:t> photocoagulation marks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Lt eye – Hyperemic disc, </a:t>
            </a:r>
            <a:r>
              <a:rPr lang="en-US" dirty="0" err="1" smtClean="0"/>
              <a:t>suprficial</a:t>
            </a:r>
            <a:r>
              <a:rPr lang="en-US" dirty="0" smtClean="0"/>
              <a:t> hemorrhage and dot blot hemorrhage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92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835280"/>
              </p:ext>
            </p:extLst>
          </p:nvPr>
        </p:nvGraphicFramePr>
        <p:xfrm>
          <a:off x="0" y="0"/>
          <a:ext cx="9144000" cy="69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718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RIGHT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/>
                </a:tc>
              </a:tr>
              <a:tr h="1498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TONE</a:t>
                      </a:r>
                    </a:p>
                    <a:p>
                      <a:pPr algn="ctr"/>
                      <a:r>
                        <a:rPr lang="en-US" sz="2400" dirty="0" smtClean="0"/>
                        <a:t>UPPER LIMB</a:t>
                      </a:r>
                    </a:p>
                    <a:p>
                      <a:pPr algn="ctr"/>
                      <a:r>
                        <a:rPr lang="en-US" sz="2400" dirty="0" smtClean="0"/>
                        <a:t>LOWER LIMB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</a:p>
                    <a:p>
                      <a:pPr algn="ctr"/>
                      <a:r>
                        <a:rPr lang="en-US" sz="2400" dirty="0" smtClean="0"/>
                        <a:t>NORMAL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</a:p>
                    <a:p>
                      <a:pPr algn="ctr"/>
                      <a:r>
                        <a:rPr lang="en-US" sz="2400" dirty="0" smtClean="0"/>
                        <a:t>NORMAL</a:t>
                      </a:r>
                    </a:p>
                  </a:txBody>
                  <a:tcPr/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                 UPPER   LIMB           LOWER LIMB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5/5                                </a:t>
                      </a:r>
                      <a:r>
                        <a:rPr lang="en-US" sz="2400" baseline="0" dirty="0" smtClean="0"/>
                        <a:t>   5/5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5/5                                    5/5</a:t>
                      </a:r>
                      <a:endParaRPr lang="en-US" sz="2400" dirty="0"/>
                    </a:p>
                  </a:txBody>
                  <a:tcPr/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DTR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</a:t>
                      </a:r>
                      <a:endParaRPr lang="en-US" sz="2400" dirty="0"/>
                    </a:p>
                  </a:txBody>
                  <a:tcPr/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PLANTAR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FLEXOR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FLEXOR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Systemic examination  CNS cont: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11530" indent="-742950">
              <a:lnSpc>
                <a:spcPct val="170000"/>
              </a:lnSpc>
              <a:buNone/>
            </a:pPr>
            <a:r>
              <a:rPr lang="en-US" sz="3600" dirty="0" smtClean="0"/>
              <a:t>No </a:t>
            </a:r>
            <a:r>
              <a:rPr lang="en-US" sz="3600" dirty="0" err="1" smtClean="0"/>
              <a:t>cerebellar</a:t>
            </a:r>
            <a:r>
              <a:rPr lang="en-US" sz="3600" dirty="0" smtClean="0"/>
              <a:t> signs</a:t>
            </a:r>
          </a:p>
          <a:p>
            <a:pPr marL="811530" indent="-742950">
              <a:lnSpc>
                <a:spcPct val="170000"/>
              </a:lnSpc>
              <a:buNone/>
            </a:pPr>
            <a:r>
              <a:rPr lang="en-US" sz="3600" dirty="0" smtClean="0"/>
              <a:t>No signs of </a:t>
            </a:r>
            <a:r>
              <a:rPr lang="en-US" sz="3600" dirty="0" err="1" smtClean="0"/>
              <a:t>meningeal</a:t>
            </a:r>
            <a:r>
              <a:rPr lang="en-US" sz="3600" dirty="0" smtClean="0"/>
              <a:t> irritation</a:t>
            </a:r>
          </a:p>
          <a:p>
            <a:pPr marL="811530" indent="-742950">
              <a:lnSpc>
                <a:spcPct val="170000"/>
              </a:lnSpc>
              <a:buNone/>
            </a:pPr>
            <a:r>
              <a:rPr lang="en-US" sz="3600" dirty="0" smtClean="0"/>
              <a:t>Sensory system -normal</a:t>
            </a:r>
          </a:p>
          <a:p>
            <a:pPr marL="811530" indent="-742950">
              <a:lnSpc>
                <a:spcPct val="170000"/>
              </a:lnSpc>
              <a:buNone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PROVISIONAL 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SHT</a:t>
            </a:r>
          </a:p>
          <a:p>
            <a:r>
              <a:rPr lang="en-US" dirty="0" smtClean="0"/>
              <a:t>Sub Acute painless loss of vision for Evaluation</a:t>
            </a:r>
          </a:p>
          <a:p>
            <a:pPr marL="137160" indent="0">
              <a:buNone/>
            </a:pPr>
            <a:r>
              <a:rPr lang="en-US" dirty="0" smtClean="0"/>
              <a:t>? </a:t>
            </a:r>
            <a:r>
              <a:rPr lang="en-US" dirty="0" err="1" smtClean="0"/>
              <a:t>Vasculitis</a:t>
            </a:r>
            <a:r>
              <a:rPr lang="en-US" dirty="0" smtClean="0"/>
              <a:t>- ?</a:t>
            </a:r>
            <a:r>
              <a:rPr lang="en-US" dirty="0" err="1" smtClean="0"/>
              <a:t>Takayasu</a:t>
            </a:r>
            <a:r>
              <a:rPr lang="en-US" dirty="0" smtClean="0"/>
              <a:t> arteritis</a:t>
            </a:r>
          </a:p>
          <a:p>
            <a:r>
              <a:rPr lang="en-US" dirty="0"/>
              <a:t>?</a:t>
            </a:r>
            <a:r>
              <a:rPr lang="en-US" dirty="0" smtClean="0"/>
              <a:t> </a:t>
            </a:r>
            <a:r>
              <a:rPr lang="en-US" dirty="0"/>
              <a:t>Renal Artery stenosis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06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CHIEF COMPLAINTS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79296" cy="4953000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en-US" sz="3200" dirty="0" smtClean="0">
                <a:latin typeface="Andalus" pitchFamily="18" charset="-78"/>
                <a:cs typeface="Andalus" pitchFamily="18" charset="-78"/>
              </a:rPr>
              <a:t>43</a:t>
            </a:r>
            <a:r>
              <a:rPr lang="en-US" sz="3200" dirty="0" smtClean="0"/>
              <a:t>YEAR OLD MALE </a:t>
            </a:r>
          </a:p>
          <a:p>
            <a:endParaRPr lang="en-US" sz="3200" dirty="0" smtClean="0"/>
          </a:p>
          <a:p>
            <a:r>
              <a:rPr lang="en-US" dirty="0" smtClean="0"/>
              <a:t>G</a:t>
            </a:r>
            <a:r>
              <a:rPr lang="en-US" sz="3200" dirty="0" smtClean="0"/>
              <a:t>radually progressive </a:t>
            </a:r>
            <a:r>
              <a:rPr lang="en-US" sz="3200" dirty="0" smtClean="0">
                <a:solidFill>
                  <a:srgbClr val="FFFF00"/>
                </a:solidFill>
              </a:rPr>
              <a:t>painless</a:t>
            </a:r>
            <a:r>
              <a:rPr lang="en-US" sz="3200" dirty="0" smtClean="0"/>
              <a:t> </a:t>
            </a:r>
            <a:r>
              <a:rPr lang="en-US" dirty="0" smtClean="0"/>
              <a:t>loss of </a:t>
            </a:r>
            <a:r>
              <a:rPr lang="en-US" sz="3200" dirty="0" smtClean="0"/>
              <a:t>vision both eyes-</a:t>
            </a:r>
            <a:r>
              <a:rPr lang="en-US" dirty="0" smtClean="0"/>
              <a:t> </a:t>
            </a:r>
            <a:r>
              <a:rPr lang="en-US" sz="3200" dirty="0" smtClean="0"/>
              <a:t>30 days</a:t>
            </a:r>
          </a:p>
          <a:p>
            <a:endParaRPr lang="en-US" sz="3200" dirty="0" smtClean="0"/>
          </a:p>
          <a:p>
            <a:r>
              <a:rPr lang="en-US" sz="3200" dirty="0" smtClean="0"/>
              <a:t> </a:t>
            </a:r>
            <a:r>
              <a:rPr lang="en-US" dirty="0" smtClean="0"/>
              <a:t>H</a:t>
            </a:r>
            <a:r>
              <a:rPr lang="en-US" sz="3200" dirty="0" smtClean="0"/>
              <a:t>eadache - 30 days</a:t>
            </a:r>
          </a:p>
          <a:p>
            <a:pPr algn="r"/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INVESTIGATIONS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841627"/>
              </p:ext>
            </p:extLst>
          </p:nvPr>
        </p:nvGraphicFramePr>
        <p:xfrm>
          <a:off x="457200" y="2133600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9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INVESTIGATIONS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4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ELECTROLYTES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29098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6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05000"/>
          <a:ext cx="7848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33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Urine PCR -2.5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24 </a:t>
            </a:r>
            <a:r>
              <a:rPr lang="en-US" dirty="0" err="1" smtClean="0"/>
              <a:t>hr</a:t>
            </a:r>
            <a:r>
              <a:rPr lang="en-US" dirty="0" smtClean="0"/>
              <a:t> urinary protein – 760 mg 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4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RENAL PARAMETERS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1904"/>
              </p:ext>
            </p:extLst>
          </p:nvPr>
        </p:nvGraphicFramePr>
        <p:xfrm>
          <a:off x="533400" y="1600200"/>
          <a:ext cx="8610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  <a:gridCol w="861060"/>
              </a:tblGrid>
              <a:tr h="137160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27/02/2016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02/03/2016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07/03/2016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15/03/2016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02/04/2016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smtClean="0"/>
                        <a:t>BLOOD- 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101mg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76mg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22mg</a:t>
                      </a:r>
                      <a:endParaRPr lang="en-US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</a:t>
                      </a:r>
                      <a:r>
                        <a:rPr lang="en-US" dirty="0" smtClean="0"/>
                        <a:t>            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4.8mg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9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   </a:t>
            </a:r>
            <a:r>
              <a:rPr lang="en-US" sz="7200" dirty="0" smtClean="0">
                <a:solidFill>
                  <a:srgbClr val="FFFF00"/>
                </a:solidFill>
              </a:rPr>
              <a:t>LFT</a:t>
            </a:r>
            <a:r>
              <a:rPr lang="en-US" sz="7200" dirty="0" smtClean="0">
                <a:solidFill>
                  <a:schemeClr val="tx2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               </a:t>
            </a:r>
            <a:endParaRPr lang="en-US" sz="7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957089"/>
              </p:ext>
            </p:extLst>
          </p:nvPr>
        </p:nvGraphicFramePr>
        <p:xfrm>
          <a:off x="609600" y="2133600"/>
          <a:ext cx="8534400" cy="422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69349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VIRAL MARKERS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USG ABDOMEN&amp; PELVIS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6587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H/O:PRESENTING ILLNESS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554461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H/O  gradually progressive painless loss of vision both eyes</a:t>
            </a:r>
          </a:p>
          <a:p>
            <a:endParaRPr lang="en-US" sz="3600" dirty="0" smtClean="0"/>
          </a:p>
          <a:p>
            <a:r>
              <a:rPr lang="en-US" sz="3600" dirty="0" smtClean="0"/>
              <a:t>H/O  Headache-B/L throbbing type, moderate intensity , persistent</a:t>
            </a:r>
          </a:p>
          <a:p>
            <a:endParaRPr lang="en-US" sz="3600" dirty="0" smtClean="0"/>
          </a:p>
          <a:p>
            <a:r>
              <a:rPr lang="en-US" sz="3600" dirty="0" smtClean="0"/>
              <a:t>No H/O  fever</a:t>
            </a:r>
          </a:p>
          <a:p>
            <a:endParaRPr lang="en-US" sz="3600" dirty="0" smtClean="0"/>
          </a:p>
          <a:p>
            <a:r>
              <a:rPr lang="en-US" sz="3600" dirty="0" smtClean="0"/>
              <a:t>No  H/O head injury/seizure/LOC</a:t>
            </a:r>
          </a:p>
          <a:p>
            <a:pPr marL="137160" indent="0">
              <a:buNone/>
            </a:pPr>
            <a:endParaRPr lang="en-US" sz="3600" dirty="0" smtClean="0"/>
          </a:p>
          <a:p>
            <a:r>
              <a:rPr lang="en-US" sz="3600" dirty="0" smtClean="0"/>
              <a:t>No  H/O claudication of jaw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Artery Doppler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smtClean="0"/>
              <a:t>B/L Renal Artery Stenosis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0279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300756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CHEST XRAY-NORMAL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MANTOUX TEST-negative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9850"/>
            <a:ext cx="4191000" cy="4248150"/>
          </a:xfrm>
        </p:spPr>
      </p:pic>
    </p:spTree>
    <p:extLst>
      <p:ext uri="{BB962C8B-B14F-4D97-AF65-F5344CB8AC3E}">
        <p14:creationId xmlns:p14="http://schemas.microsoft.com/office/powerpoint/2010/main" val="2911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CT ABDOMEN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LEFT KIDNEY      -6.3x3.7cms</a:t>
            </a:r>
          </a:p>
          <a:p>
            <a:endParaRPr lang="en-US" dirty="0" smtClean="0"/>
          </a:p>
          <a:p>
            <a:r>
              <a:rPr lang="en-US" dirty="0" smtClean="0"/>
              <a:t>RIGHT KIDNEY  -6.5x4.3cms</a:t>
            </a:r>
          </a:p>
          <a:p>
            <a:endParaRPr lang="en-US" dirty="0" smtClean="0"/>
          </a:p>
          <a:p>
            <a:r>
              <a:rPr lang="en-US" dirty="0" smtClean="0"/>
              <a:t>ABDOMINAL AORTA shows reduction in caliber below the Renal Artery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Investigations..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SHT</a:t>
            </a:r>
          </a:p>
          <a:p>
            <a:r>
              <a:rPr lang="en-US" dirty="0" smtClean="0"/>
              <a:t>B/L RENAL ARTERY STENOSIS</a:t>
            </a:r>
          </a:p>
          <a:p>
            <a:r>
              <a:rPr lang="en-US" dirty="0" smtClean="0"/>
              <a:t>CKD</a:t>
            </a:r>
          </a:p>
          <a:p>
            <a:r>
              <a:rPr lang="en-US" dirty="0" smtClean="0"/>
              <a:t>SUBACUTE  PAINLESS  LOSS OF VISION-</a:t>
            </a:r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? VASCULITIS-TAKAYASU ARTERITIS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4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Ophthalmology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INITIAL  OPHTHALMOLOGY  EVALUATION</a:t>
            </a:r>
          </a:p>
          <a:p>
            <a:pPr marL="137160" indent="0">
              <a:buNone/>
            </a:pPr>
            <a:r>
              <a:rPr lang="en-US" dirty="0" smtClean="0"/>
              <a:t>    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Vision &amp; Fundus findings were confirmed</a:t>
            </a:r>
          </a:p>
          <a:p>
            <a:pPr marL="137160" indent="0">
              <a:buNone/>
            </a:pPr>
            <a:r>
              <a:rPr lang="en-US" dirty="0" smtClean="0"/>
              <a:t>And was asked to review for further evaluation.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Provisional diagnosis of  B/L retinal </a:t>
            </a:r>
            <a:r>
              <a:rPr lang="en-US" dirty="0" err="1" smtClean="0"/>
              <a:t>vasculitis</a:t>
            </a:r>
            <a:r>
              <a:rPr lang="en-US" dirty="0" smtClean="0"/>
              <a:t> was made 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7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Ophthalmology </a:t>
            </a:r>
            <a:r>
              <a:rPr lang="en-US" dirty="0" smtClean="0"/>
              <a:t>opinion </a:t>
            </a:r>
            <a:r>
              <a:rPr lang="en-US" dirty="0" err="1" smtClean="0"/>
              <a:t>contd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course patient developed pain &amp;</a:t>
            </a:r>
          </a:p>
          <a:p>
            <a:pPr marL="137160" indent="0">
              <a:buNone/>
            </a:pPr>
            <a:r>
              <a:rPr lang="en-US" dirty="0" smtClean="0"/>
              <a:t>Congestion in  both eyes.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In </a:t>
            </a:r>
            <a:r>
              <a:rPr lang="en-US" smtClean="0"/>
              <a:t>Review ophthalmology </a:t>
            </a:r>
            <a:r>
              <a:rPr lang="en-US" dirty="0" smtClean="0"/>
              <a:t>evaluation GONIOSCOPY &amp; tonometry was done and glaucoma was ruled out.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Fundus </a:t>
            </a:r>
            <a:r>
              <a:rPr lang="en-US" dirty="0"/>
              <a:t>fluorescein angiography was suggested after getting </a:t>
            </a:r>
            <a:r>
              <a:rPr lang="en-US" dirty="0" err="1"/>
              <a:t>nephro</a:t>
            </a:r>
            <a:r>
              <a:rPr lang="en-US" dirty="0"/>
              <a:t> opinion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98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eye</a:t>
            </a:r>
            <a:endParaRPr lang="en-US" dirty="0"/>
          </a:p>
        </p:txBody>
      </p:sp>
      <p:pic>
        <p:nvPicPr>
          <p:cNvPr id="13314" name="Picture 2" descr="D:\TAKAYASU ARTRITIS\RETINAL VASCULITIS\A^RAVI_20160330100838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329" y="1691322"/>
            <a:ext cx="6787342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eye </a:t>
            </a:r>
            <a:endParaRPr lang="en-US" dirty="0"/>
          </a:p>
        </p:txBody>
      </p:sp>
      <p:pic>
        <p:nvPicPr>
          <p:cNvPr id="3074" name="Picture 2" descr="D:\TAKAYASU ARTRITIS\RETINAL VASCULITIS\A^RAVI_20160330100837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78329" y="1691322"/>
            <a:ext cx="6787342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Nephrology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do FFA under medical risk</a:t>
            </a:r>
          </a:p>
          <a:p>
            <a:r>
              <a:rPr lang="en-US" dirty="0" smtClean="0"/>
              <a:t>DTP scan</a:t>
            </a:r>
          </a:p>
          <a:p>
            <a:r>
              <a:rPr lang="en-US" dirty="0" smtClean="0"/>
              <a:t>Serial RFT </a:t>
            </a:r>
          </a:p>
          <a:p>
            <a:r>
              <a:rPr lang="en-US" dirty="0" smtClean="0"/>
              <a:t>Vascular opinion 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2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Angiogram- arch of aorta</a:t>
            </a:r>
            <a:r>
              <a:rPr lang="en-IN" dirty="0" smtClean="0"/>
              <a:t>, both upper limb and vessels of neck with intra cerebral artery angiogram</a:t>
            </a:r>
          </a:p>
          <a:p>
            <a:r>
              <a:rPr lang="en-US" dirty="0" smtClean="0"/>
              <a:t>Rheumatology opinion</a:t>
            </a:r>
          </a:p>
          <a:p>
            <a:r>
              <a:rPr lang="en-US" dirty="0" smtClean="0"/>
              <a:t>ESR and CRP</a:t>
            </a:r>
          </a:p>
          <a:p>
            <a:r>
              <a:rPr lang="en-US" dirty="0" smtClean="0"/>
              <a:t>INJ. Heparin 5000u </a:t>
            </a:r>
            <a:r>
              <a:rPr lang="en-US" dirty="0" err="1" smtClean="0"/>
              <a:t>sc</a:t>
            </a:r>
            <a:r>
              <a:rPr lang="en-US" dirty="0" smtClean="0"/>
              <a:t>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X ray neck AP and lateral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were suggested</a:t>
            </a:r>
          </a:p>
        </p:txBody>
      </p:sp>
    </p:spTree>
    <p:extLst>
      <p:ext uri="{BB962C8B-B14F-4D97-AF65-F5344CB8AC3E}">
        <p14:creationId xmlns:p14="http://schemas.microsoft.com/office/powerpoint/2010/main" val="8207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H/O:PRESENTING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 H/o vomiting/chest </a:t>
            </a:r>
            <a:r>
              <a:rPr lang="en-US" dirty="0" smtClean="0"/>
              <a:t>pain/dyspnea</a:t>
            </a:r>
          </a:p>
          <a:p>
            <a:endParaRPr lang="en-US" dirty="0"/>
          </a:p>
          <a:p>
            <a:r>
              <a:rPr lang="en-US" dirty="0"/>
              <a:t>No  H/O joint pain/skin </a:t>
            </a:r>
            <a:r>
              <a:rPr lang="en-US" dirty="0" smtClean="0"/>
              <a:t>rashes/oral ulcer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No  </a:t>
            </a:r>
            <a:r>
              <a:rPr lang="en-US" dirty="0"/>
              <a:t>H/O urinary/ </a:t>
            </a:r>
            <a:r>
              <a:rPr lang="en-US" dirty="0" err="1"/>
              <a:t>faecal</a:t>
            </a:r>
            <a:r>
              <a:rPr lang="en-US" dirty="0"/>
              <a:t> </a:t>
            </a:r>
            <a:r>
              <a:rPr lang="en-US" dirty="0" smtClean="0"/>
              <a:t>incontinence</a:t>
            </a:r>
          </a:p>
          <a:p>
            <a:endParaRPr lang="en-US" dirty="0" smtClean="0"/>
          </a:p>
          <a:p>
            <a:r>
              <a:rPr lang="en-US" dirty="0" smtClean="0"/>
              <a:t>No h/o photophobia/ </a:t>
            </a:r>
            <a:r>
              <a:rPr lang="en-US" dirty="0" err="1" smtClean="0"/>
              <a:t>phonophobia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h/o watering of eyes</a:t>
            </a:r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847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Rheumatology opinion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Systemic hypertension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Defective vision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Pulseless disease</a:t>
            </a:r>
          </a:p>
          <a:p>
            <a:pPr marL="13716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14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Angiography – aorta and its branches</a:t>
            </a:r>
          </a:p>
          <a:p>
            <a:r>
              <a:rPr lang="en-US" dirty="0" smtClean="0"/>
              <a:t>CRP and ASO titer</a:t>
            </a:r>
          </a:p>
          <a:p>
            <a:r>
              <a:rPr lang="en-US" dirty="0" smtClean="0"/>
              <a:t>Lipid profile</a:t>
            </a:r>
          </a:p>
          <a:p>
            <a:r>
              <a:rPr lang="en-US" dirty="0" smtClean="0"/>
              <a:t>Nephrology opinion</a:t>
            </a:r>
          </a:p>
          <a:p>
            <a:r>
              <a:rPr lang="en-US" dirty="0" smtClean="0"/>
              <a:t>T. </a:t>
            </a:r>
            <a:r>
              <a:rPr lang="en-US" dirty="0" err="1" smtClean="0"/>
              <a:t>Mycophenolate</a:t>
            </a:r>
            <a:r>
              <a:rPr lang="en-US" dirty="0" smtClean="0"/>
              <a:t> </a:t>
            </a:r>
            <a:r>
              <a:rPr lang="en-US" dirty="0" err="1" smtClean="0"/>
              <a:t>mofetil</a:t>
            </a:r>
            <a:r>
              <a:rPr lang="en-US" dirty="0" smtClean="0"/>
              <a:t> 500 mg BD</a:t>
            </a:r>
          </a:p>
          <a:p>
            <a:r>
              <a:rPr lang="en-US" dirty="0" smtClean="0"/>
              <a:t>T. prednisolone 5mg 10 OD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151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RHEUMATOLOGICAL PROFILE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43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course…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During the hospital stay patient had a fluctuating clinical  course </a:t>
            </a:r>
            <a:endParaRPr lang="en-US" dirty="0"/>
          </a:p>
          <a:p>
            <a:r>
              <a:rPr lang="en-US" dirty="0" smtClean="0"/>
              <a:t>He  developed mild difficulty in walking</a:t>
            </a:r>
          </a:p>
          <a:p>
            <a:pPr marL="137160" indent="0">
              <a:buNone/>
            </a:pPr>
            <a:r>
              <a:rPr lang="en-US" dirty="0"/>
              <a:t> O</a:t>
            </a:r>
            <a:r>
              <a:rPr lang="en-US" dirty="0" smtClean="0"/>
              <a:t>n </a:t>
            </a:r>
            <a:r>
              <a:rPr lang="en-US" dirty="0"/>
              <a:t>E</a:t>
            </a:r>
            <a:r>
              <a:rPr lang="en-US" dirty="0" smtClean="0"/>
              <a:t>xamination:-</a:t>
            </a:r>
          </a:p>
          <a:p>
            <a:pPr marL="137160" indent="0">
              <a:buNone/>
            </a:pPr>
            <a:r>
              <a:rPr lang="en-US" dirty="0" smtClean="0"/>
              <a:t>Higher Mental Functions -Normal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Visual acuity decreased 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Other cranial nerves normal</a:t>
            </a:r>
          </a:p>
        </p:txBody>
      </p:sp>
    </p:spTree>
    <p:extLst>
      <p:ext uri="{BB962C8B-B14F-4D97-AF65-F5344CB8AC3E}">
        <p14:creationId xmlns:p14="http://schemas.microsoft.com/office/powerpoint/2010/main" val="18303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974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07183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PARAMETER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RIGHT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LEFT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BULK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NORMAL</a:t>
                      </a:r>
                      <a:endParaRPr lang="en-US" sz="2400" dirty="0"/>
                    </a:p>
                  </a:txBody>
                  <a:tcPr/>
                </a:tc>
              </a:tr>
              <a:tr h="14988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TONE</a:t>
                      </a:r>
                    </a:p>
                    <a:p>
                      <a:pPr algn="ctr"/>
                      <a:r>
                        <a:rPr lang="en-US" sz="2400" dirty="0" smtClean="0"/>
                        <a:t>UPPER LIMB</a:t>
                      </a:r>
                    </a:p>
                    <a:p>
                      <a:pPr algn="ctr"/>
                      <a:r>
                        <a:rPr lang="en-US" sz="2400" dirty="0" smtClean="0"/>
                        <a:t>LOWER LIMB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INCREASED</a:t>
                      </a:r>
                      <a:r>
                        <a:rPr lang="en-US" sz="2400" baseline="0" dirty="0" smtClean="0"/>
                        <a:t>              </a:t>
                      </a:r>
                      <a:r>
                        <a:rPr lang="en-US" sz="2400" baseline="0" dirty="0" err="1" smtClean="0"/>
                        <a:t>INCREASED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INCREASED</a:t>
                      </a:r>
                    </a:p>
                    <a:p>
                      <a:pPr algn="ctr"/>
                      <a:r>
                        <a:rPr lang="en-US" sz="2400" dirty="0" smtClean="0"/>
                        <a:t>INCREASED</a:t>
                      </a:r>
                      <a:endParaRPr lang="en-US" sz="2400" dirty="0"/>
                    </a:p>
                  </a:txBody>
                  <a:tcPr/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POWER                 UPPER   LIMB           LOWER LIMB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4/5                                </a:t>
                      </a:r>
                      <a:r>
                        <a:rPr lang="en-US" sz="2400" baseline="0" dirty="0" smtClean="0"/>
                        <a:t>   4/5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4/5                                    4/5</a:t>
                      </a:r>
                      <a:endParaRPr lang="en-US" sz="2400" dirty="0"/>
                    </a:p>
                  </a:txBody>
                  <a:tcPr/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DTR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++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++</a:t>
                      </a:r>
                      <a:endParaRPr lang="en-US" sz="2400" dirty="0"/>
                    </a:p>
                  </a:txBody>
                  <a:tcPr/>
                </a:tc>
              </a:tr>
              <a:tr h="107183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PLANTAR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EXTENSOR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EXTENSOR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6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Sensory system normal</a:t>
            </a:r>
          </a:p>
          <a:p>
            <a:endParaRPr lang="en-US" dirty="0" smtClean="0"/>
          </a:p>
          <a:p>
            <a:r>
              <a:rPr lang="en-US" dirty="0" smtClean="0"/>
              <a:t>No cerebellar signs </a:t>
            </a:r>
          </a:p>
          <a:p>
            <a:endParaRPr lang="en-US" dirty="0" smtClean="0"/>
          </a:p>
          <a:p>
            <a:r>
              <a:rPr lang="en-US" dirty="0" smtClean="0"/>
              <a:t>No meningeal signs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74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Neurology opinion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Retinal </a:t>
            </a:r>
            <a:r>
              <a:rPr lang="en-US" dirty="0" err="1" smtClean="0"/>
              <a:t>vasculitis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T</a:t>
            </a:r>
            <a:r>
              <a:rPr lang="en-US" dirty="0" err="1" smtClean="0"/>
              <a:t>akayasu</a:t>
            </a:r>
            <a:r>
              <a:rPr lang="en-US" dirty="0" smtClean="0"/>
              <a:t> arteritis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Renal artery stenosis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Renal failure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/>
              <a:t>Quadriparesis</a:t>
            </a:r>
            <a:r>
              <a:rPr lang="en-US" dirty="0" smtClean="0"/>
              <a:t> non compressive type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80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Steroids 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Mantoux</a:t>
            </a:r>
            <a:r>
              <a:rPr lang="en-US" dirty="0" smtClean="0"/>
              <a:t> test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Complete hemogram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ESR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MRI C spine with brain screening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69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Rheumatology Review.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MRI spine with screening of brain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Inj. Methyl Prednisolone 1g iv OD *3 days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To continue MMF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61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brain and neck / aorta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968592"/>
          </a:xfrm>
        </p:spPr>
        <p:txBody>
          <a:bodyPr>
            <a:normAutofit/>
          </a:bodyPr>
          <a:lstStyle/>
          <a:p>
            <a:r>
              <a:rPr lang="en-US" dirty="0" smtClean="0"/>
              <a:t>Multiple chronic infarcts involving both MCA and ACA , both MCA –PCA water shed areas</a:t>
            </a:r>
          </a:p>
          <a:p>
            <a:r>
              <a:rPr lang="en-US" dirty="0" smtClean="0"/>
              <a:t>No evidence of hemorrhage or SOL or midline shift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Possiblity</a:t>
            </a:r>
            <a:r>
              <a:rPr lang="en-US" dirty="0" smtClean="0">
                <a:solidFill>
                  <a:srgbClr val="FFC000"/>
                </a:solidFill>
              </a:rPr>
              <a:t> of </a:t>
            </a:r>
            <a:r>
              <a:rPr lang="en-US" dirty="0" err="1" smtClean="0">
                <a:solidFill>
                  <a:srgbClr val="FFC000"/>
                </a:solidFill>
              </a:rPr>
              <a:t>vasculitis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</a:p>
          <a:p>
            <a:pPr marL="13716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( TAKAYASU ARTERITIS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)</a:t>
            </a:r>
            <a:r>
              <a:rPr lang="en-US" dirty="0" smtClean="0"/>
              <a:t>with involvement of arch, Right innominate artery and Left </a:t>
            </a:r>
            <a:r>
              <a:rPr lang="en-US" dirty="0" err="1"/>
              <a:t>S</a:t>
            </a:r>
            <a:r>
              <a:rPr lang="en-US" dirty="0" err="1" smtClean="0"/>
              <a:t>ubclavian</a:t>
            </a:r>
            <a:r>
              <a:rPr lang="en-US" dirty="0" smtClean="0"/>
              <a:t> artery with significant involvement of Left CCA, ICA ,MCA, Right Renal </a:t>
            </a:r>
            <a:r>
              <a:rPr lang="en-US" dirty="0"/>
              <a:t>a</a:t>
            </a:r>
            <a:r>
              <a:rPr lang="en-US" dirty="0" smtClean="0"/>
              <a:t>rtery and moderate Left </a:t>
            </a:r>
            <a:r>
              <a:rPr lang="en-US" dirty="0"/>
              <a:t>R</a:t>
            </a:r>
            <a:r>
              <a:rPr lang="en-US" dirty="0" smtClean="0"/>
              <a:t>enal </a:t>
            </a:r>
            <a:r>
              <a:rPr lang="en-US" dirty="0"/>
              <a:t>A</a:t>
            </a:r>
            <a:r>
              <a:rPr lang="en-US" dirty="0" smtClean="0"/>
              <a:t>rtery.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21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H/O:PRESENTING ILLNESS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 h/o  glare/halos</a:t>
            </a:r>
          </a:p>
          <a:p>
            <a:endParaRPr lang="en-US" dirty="0" smtClean="0"/>
          </a:p>
          <a:p>
            <a:r>
              <a:rPr lang="en-US" dirty="0" smtClean="0"/>
              <a:t>No h/o weakness of limbs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No h/o tremor /involuntary movements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58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5970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0747" y="783630"/>
            <a:ext cx="6302546" cy="51125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2764405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MRI CERVICAL SPINE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E/O annular disc bulge with </a:t>
            </a:r>
            <a:r>
              <a:rPr lang="en-US" dirty="0" err="1" smtClean="0"/>
              <a:t>indendation</a:t>
            </a:r>
            <a:r>
              <a:rPr lang="en-US" dirty="0" smtClean="0"/>
              <a:t>  of anterior  </a:t>
            </a:r>
            <a:r>
              <a:rPr lang="en-US" dirty="0" err="1" smtClean="0"/>
              <a:t>thecal</a:t>
            </a:r>
            <a:r>
              <a:rPr lang="en-US" dirty="0" smtClean="0"/>
              <a:t>  sac noticed at c3-c4 &amp; c4-c5 causing  B/L neural foramen narrowing  with exiting nerve root compression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IMP:-DEGENERATIVE DISC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0982" y="973394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583789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Fundus Fluorescein  </a:t>
            </a:r>
            <a:r>
              <a:rPr lang="en-US" dirty="0"/>
              <a:t>A</a:t>
            </a:r>
            <a:r>
              <a:rPr lang="en-US" dirty="0" smtClean="0"/>
              <a:t>ngiography was done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Ophthalmology review obtained</a:t>
            </a: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/>
              <a:t> </a:t>
            </a:r>
            <a:r>
              <a:rPr lang="en-US" dirty="0" smtClean="0"/>
              <a:t> DIAGNOSIS: </a:t>
            </a:r>
            <a:r>
              <a:rPr lang="en-US" dirty="0" smtClean="0">
                <a:solidFill>
                  <a:srgbClr val="66FF33"/>
                </a:solidFill>
              </a:rPr>
              <a:t>B/L  RETINAL VASCULITIS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Suggested:-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Nil </a:t>
            </a:r>
            <a:r>
              <a:rPr lang="en-US" dirty="0" err="1" smtClean="0"/>
              <a:t>ophtalmology</a:t>
            </a:r>
            <a:r>
              <a:rPr lang="en-US" dirty="0" smtClean="0"/>
              <a:t> intervention at present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</a:t>
            </a:r>
            <a:r>
              <a:rPr lang="en-US" dirty="0" smtClean="0"/>
              <a:t>eview after 2 months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31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Fundus fluorescein angiography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0601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</a:t>
            </a:r>
            <a:r>
              <a:rPr lang="en-US" dirty="0" smtClean="0"/>
              <a:t>: delayed venous filling ,                        multiple MA[+]superiorly,                                      anomalous VASCULAR LOOP[+]in </a:t>
            </a:r>
            <a:r>
              <a:rPr lang="en-US" dirty="0" err="1" smtClean="0"/>
              <a:t>superotemporal</a:t>
            </a:r>
            <a:r>
              <a:rPr lang="en-US" dirty="0" smtClean="0"/>
              <a:t> branch artery,                                                           areas of capillary non perfusion[+] superiorly PRP marks[+]in nasal </a:t>
            </a:r>
            <a:r>
              <a:rPr lang="en-US" dirty="0" err="1" smtClean="0"/>
              <a:t>quadrent</a:t>
            </a:r>
            <a:r>
              <a:rPr lang="en-US" dirty="0" smtClean="0"/>
              <a:t>     </a:t>
            </a:r>
            <a:r>
              <a:rPr lang="en-US" dirty="0" err="1" smtClean="0"/>
              <a:t>superotemporal</a:t>
            </a:r>
            <a:r>
              <a:rPr lang="en-US" dirty="0" smtClean="0"/>
              <a:t> artery </a:t>
            </a:r>
            <a:r>
              <a:rPr lang="en-US" dirty="0" err="1" smtClean="0"/>
              <a:t>sclerosed</a:t>
            </a:r>
            <a:endParaRPr lang="en-US" dirty="0" smtClean="0"/>
          </a:p>
          <a:p>
            <a:r>
              <a:rPr lang="en-US" sz="3600" dirty="0" smtClean="0">
                <a:solidFill>
                  <a:srgbClr val="FFFF00"/>
                </a:solidFill>
              </a:rPr>
              <a:t>LE</a:t>
            </a:r>
            <a:r>
              <a:rPr lang="en-US" dirty="0"/>
              <a:t>:</a:t>
            </a:r>
            <a:r>
              <a:rPr lang="en-US" dirty="0" smtClean="0"/>
              <a:t> Dilated tortuous vessels[+]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IMP:B/L RETINAL VASCULITIS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eye</a:t>
            </a:r>
            <a:endParaRPr lang="en-US" dirty="0"/>
          </a:p>
        </p:txBody>
      </p:sp>
      <p:pic>
        <p:nvPicPr>
          <p:cNvPr id="34818" name="Picture 2" descr="D:\TAKAYASU ARTRITIS\RETINAL VASCULITIS\A^RAVI_201603301008423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0606" y="1600200"/>
            <a:ext cx="7062787" cy="470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9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eye</a:t>
            </a:r>
            <a:endParaRPr lang="en-US" dirty="0"/>
          </a:p>
        </p:txBody>
      </p:sp>
      <p:pic>
        <p:nvPicPr>
          <p:cNvPr id="36866" name="Picture 2" descr="D:\TAKAYASU ARTRITIS\RETINAL VASCULITIS\A^RAVI_201603301008426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40606" y="1600200"/>
            <a:ext cx="7062787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Vascular surgeon  </a:t>
            </a:r>
            <a:r>
              <a:rPr lang="en-US" dirty="0" smtClean="0"/>
              <a:t>suggested for renal angioplasty after nephrology opinion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Nephrology Opinion</a:t>
            </a:r>
            <a:r>
              <a:rPr lang="en-US" dirty="0" smtClean="0"/>
              <a:t>- </a:t>
            </a:r>
            <a:r>
              <a:rPr lang="en-US" dirty="0"/>
              <a:t>N</a:t>
            </a:r>
            <a:r>
              <a:rPr lang="en-US" dirty="0" smtClean="0"/>
              <a:t>il  indication  for  renal angioplasty as both kidneys are contracted.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34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PAST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71600"/>
            <a:ext cx="8856984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No H/o Diabetes/Hypertension/PTB/CAD</a:t>
            </a:r>
          </a:p>
          <a:p>
            <a:pPr marL="0" indent="0">
              <a:buNone/>
            </a:pPr>
            <a:endParaRPr lang="en-US" sz="3200" dirty="0" smtClean="0"/>
          </a:p>
          <a:p>
            <a:pPr algn="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12064"/>
            <a:ext cx="83058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FINAL DIAGNOSIS 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HYPERTENSION</a:t>
            </a:r>
          </a:p>
          <a:p>
            <a:r>
              <a:rPr lang="en-US" dirty="0" smtClean="0"/>
              <a:t> TAKAYASU ARTERITIS</a:t>
            </a:r>
          </a:p>
          <a:p>
            <a:r>
              <a:rPr lang="en-US" dirty="0" smtClean="0"/>
              <a:t>CKD</a:t>
            </a:r>
          </a:p>
          <a:p>
            <a:r>
              <a:rPr lang="en-US" dirty="0" smtClean="0"/>
              <a:t>MULTI INFARCT STATE</a:t>
            </a:r>
          </a:p>
          <a:p>
            <a:r>
              <a:rPr lang="en-US" dirty="0" smtClean="0"/>
              <a:t>QUADRIPARESIS – NON COMPRESSIVE TYPE</a:t>
            </a:r>
          </a:p>
          <a:p>
            <a:r>
              <a:rPr lang="en-US" dirty="0" smtClean="0"/>
              <a:t>B/L RETINAL VASCULITIS</a:t>
            </a:r>
          </a:p>
          <a:p>
            <a:r>
              <a:rPr lang="en-US" smtClean="0"/>
              <a:t>CERVICAL DEGENERATIVE DISEASE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81000"/>
            <a:ext cx="7772400" cy="2057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TREATMENT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8200"/>
            <a:ext cx="8075240" cy="5517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Anti hypertensive drugs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 Prednisolone 5mg 10 od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Inj. Methyl prednisolone 1gm Iv od x 3days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 Ranitidine 150 mg 1bd  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 MMF 500mgbd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Asprin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150 mg 1od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 Atorvastatin10mg 2hs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Tab. calcium 1bd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atient improved symptomatically.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1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PERSONAL HISTORY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Mixed diet</a:t>
            </a:r>
          </a:p>
          <a:p>
            <a:endParaRPr lang="en-US" sz="3200" dirty="0" smtClean="0"/>
          </a:p>
          <a:p>
            <a:r>
              <a:rPr lang="en-US" sz="3200" dirty="0"/>
              <a:t>S</a:t>
            </a:r>
            <a:r>
              <a:rPr lang="en-US" sz="3200" dirty="0" smtClean="0"/>
              <a:t>moker</a:t>
            </a:r>
          </a:p>
          <a:p>
            <a:endParaRPr lang="en-US" sz="3200" dirty="0" smtClean="0"/>
          </a:p>
          <a:p>
            <a:r>
              <a:rPr lang="en-US" sz="3200" dirty="0" smtClean="0"/>
              <a:t>Non alcoholic</a:t>
            </a:r>
          </a:p>
          <a:p>
            <a:endParaRPr lang="en-US" sz="3200" dirty="0" smtClean="0"/>
          </a:p>
          <a:p>
            <a:r>
              <a:rPr lang="en-US" sz="3200" dirty="0"/>
              <a:t>B</a:t>
            </a:r>
            <a:r>
              <a:rPr lang="en-US" sz="3200" dirty="0" smtClean="0"/>
              <a:t>ladder/bowel habits  normal</a:t>
            </a:r>
          </a:p>
          <a:p>
            <a:pPr>
              <a:buNone/>
            </a:pP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 was on treatment outside in a private hospital for the same complaints the records of which were not available.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0010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   </a:t>
            </a:r>
            <a:br>
              <a:rPr lang="en-US" dirty="0" smtClean="0">
                <a:solidFill>
                  <a:schemeClr val="accent5"/>
                </a:solidFill>
              </a:rPr>
            </a:br>
            <a:r>
              <a:rPr lang="en-US" sz="4400" dirty="0" smtClean="0">
                <a:solidFill>
                  <a:schemeClr val="accent5"/>
                </a:solidFill>
              </a:rPr>
              <a:t>GENERAL EXAMINATION</a:t>
            </a:r>
            <a:endParaRPr lang="en-US" sz="4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20688"/>
            <a:ext cx="86868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 </a:t>
            </a:r>
          </a:p>
          <a:p>
            <a:r>
              <a:rPr lang="en-US" sz="3200" dirty="0" smtClean="0"/>
              <a:t>Pt conscious ,oriented</a:t>
            </a:r>
          </a:p>
          <a:p>
            <a:r>
              <a:rPr lang="en-US" sz="3200" dirty="0" smtClean="0"/>
              <a:t>  No Pallor ,  </a:t>
            </a:r>
          </a:p>
          <a:p>
            <a:r>
              <a:rPr lang="en-US" dirty="0"/>
              <a:t>C</a:t>
            </a:r>
            <a:r>
              <a:rPr lang="en-US" sz="3200" dirty="0" smtClean="0"/>
              <a:t>lubbing[+]</a:t>
            </a:r>
          </a:p>
          <a:p>
            <a:r>
              <a:rPr lang="en-US" sz="3200" dirty="0" smtClean="0"/>
              <a:t>No icterus, no cyanosis</a:t>
            </a:r>
          </a:p>
          <a:p>
            <a:r>
              <a:rPr lang="en-US" sz="3200" dirty="0" smtClean="0"/>
              <a:t>No generalized  </a:t>
            </a:r>
            <a:r>
              <a:rPr lang="en-US" sz="3200" dirty="0" err="1" smtClean="0"/>
              <a:t>lymphadenopathy</a:t>
            </a:r>
            <a:r>
              <a:rPr lang="en-US" sz="3200" dirty="0" smtClean="0"/>
              <a:t>                     </a:t>
            </a:r>
          </a:p>
          <a:p>
            <a:r>
              <a:rPr lang="en-US" sz="3200" dirty="0" smtClean="0"/>
              <a:t>No pedal edema </a:t>
            </a:r>
          </a:p>
          <a:p>
            <a:r>
              <a:rPr lang="en-US" sz="3200" dirty="0" smtClean="0"/>
              <a:t>No skin Rashes                                                  </a:t>
            </a:r>
          </a:p>
          <a:p>
            <a:r>
              <a:rPr lang="en-US" sz="3200" dirty="0" smtClean="0"/>
              <a:t>No  </a:t>
            </a:r>
            <a:r>
              <a:rPr lang="en-US" sz="3200" dirty="0" err="1" smtClean="0"/>
              <a:t>neurocutaneous</a:t>
            </a:r>
            <a:r>
              <a:rPr lang="en-US" sz="3200" dirty="0" smtClean="0"/>
              <a:t>  markers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2672</TotalTime>
  <Words>1214</Words>
  <Application>Microsoft Office PowerPoint</Application>
  <PresentationFormat>On-screen Show (4:3)</PresentationFormat>
  <Paragraphs>428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Apex</vt:lpstr>
      <vt:lpstr>AN INTERESTING CASE OF TAKAYASU ARTERITIS</vt:lpstr>
      <vt:lpstr> CHIEF COMPLAINTS</vt:lpstr>
      <vt:lpstr>H/O:PRESENTING ILLNESS</vt:lpstr>
      <vt:lpstr>H/O:PRESENTING ILLNESS</vt:lpstr>
      <vt:lpstr>H/O:PRESENTING ILLNESS</vt:lpstr>
      <vt:lpstr>PAST HISTORY</vt:lpstr>
      <vt:lpstr>PERSONAL HISTORY</vt:lpstr>
      <vt:lpstr>TREATMENT HISTORY</vt:lpstr>
      <vt:lpstr>    GENERAL EXAMINATION</vt:lpstr>
      <vt:lpstr>                VITALS</vt:lpstr>
      <vt:lpstr>PERIPHERAL PULSES</vt:lpstr>
      <vt:lpstr>PowerPoint Presentation</vt:lpstr>
      <vt:lpstr>SYSTEMIC EXAMINATION</vt:lpstr>
      <vt:lpstr>SYSTEMIC EXAMINATION CONTD.</vt:lpstr>
      <vt:lpstr>SYSTEMIC EXAMINATION CONTD.</vt:lpstr>
      <vt:lpstr>PowerPoint Presentation</vt:lpstr>
      <vt:lpstr>PowerPoint Presentation</vt:lpstr>
      <vt:lpstr>Systemic examination  CNS cont:</vt:lpstr>
      <vt:lpstr>PROVISIONAL DIAGNOSIS</vt:lpstr>
      <vt:lpstr>INVESTIGATIONS</vt:lpstr>
      <vt:lpstr>INVESTIGATIONS</vt:lpstr>
      <vt:lpstr>ELECTROLYTES</vt:lpstr>
      <vt:lpstr>PowerPoint Presentation</vt:lpstr>
      <vt:lpstr>PowerPoint Presentation</vt:lpstr>
      <vt:lpstr>RENAL PARAMETERS</vt:lpstr>
      <vt:lpstr>   LFT                </vt:lpstr>
      <vt:lpstr>PowerPoint Presentation</vt:lpstr>
      <vt:lpstr>VIRAL MARKERS</vt:lpstr>
      <vt:lpstr>USG ABDOMEN&amp; PELVIS</vt:lpstr>
      <vt:lpstr>Renal Artery Doppler</vt:lpstr>
      <vt:lpstr>CHEST XRAY-NORMAL MANTOUX TEST-negative</vt:lpstr>
      <vt:lpstr>CT ABDOMEN</vt:lpstr>
      <vt:lpstr>After Investigations..</vt:lpstr>
      <vt:lpstr>Ophthalmology opinion</vt:lpstr>
      <vt:lpstr>Ophthalmology opinion contd</vt:lpstr>
      <vt:lpstr>Right eye</vt:lpstr>
      <vt:lpstr>Left eye </vt:lpstr>
      <vt:lpstr>Nephrology opinion</vt:lpstr>
      <vt:lpstr>Vascular opinion</vt:lpstr>
      <vt:lpstr>Rheumatology opinion </vt:lpstr>
      <vt:lpstr>contd </vt:lpstr>
      <vt:lpstr>RHEUMATOLOGICAL PROFILE</vt:lpstr>
      <vt:lpstr>During the course…</vt:lpstr>
      <vt:lpstr>PowerPoint Presentation</vt:lpstr>
      <vt:lpstr>PowerPoint Presentation</vt:lpstr>
      <vt:lpstr>Neurology opinion</vt:lpstr>
      <vt:lpstr>contd</vt:lpstr>
      <vt:lpstr>PowerPoint Presentation</vt:lpstr>
      <vt:lpstr>MRI brain and neck / aorta</vt:lpstr>
      <vt:lpstr>PowerPoint Presentation</vt:lpstr>
      <vt:lpstr>PowerPoint Presentation</vt:lpstr>
      <vt:lpstr>PowerPoint Presentation</vt:lpstr>
      <vt:lpstr>MRI CERVICAL SPINE</vt:lpstr>
      <vt:lpstr>PowerPoint Presentation</vt:lpstr>
      <vt:lpstr>PowerPoint Presentation</vt:lpstr>
      <vt:lpstr>Fundus fluorescein angiography</vt:lpstr>
      <vt:lpstr>Right eye</vt:lpstr>
      <vt:lpstr>Left eye</vt:lpstr>
      <vt:lpstr>PowerPoint Presentation</vt:lpstr>
      <vt:lpstr>FINAL DIAGNOSIS </vt:lpstr>
      <vt:lpstr>TREATMENT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OF TUBEROUS SCLEROSIS</dc:title>
  <dc:creator>Owner</dc:creator>
  <cp:lastModifiedBy>User</cp:lastModifiedBy>
  <cp:revision>182</cp:revision>
  <dcterms:created xsi:type="dcterms:W3CDTF">2014-11-27T16:10:57Z</dcterms:created>
  <dcterms:modified xsi:type="dcterms:W3CDTF">2016-08-10T06:13:18Z</dcterms:modified>
</cp:coreProperties>
</file>