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>
  <p:sldMasterIdLst>
    <p:sldMasterId id="2147483660" r:id="rId1"/>
  </p:sldMasterIdLst>
  <p:notesMasterIdLst>
    <p:notesMasterId r:id="rId2"/>
  </p:notesMasterIdLst>
  <p:sldIdLst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tableStyles" Target="tableStyle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8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1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6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0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0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60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0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589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22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6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2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2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6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3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3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3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3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3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63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0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60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0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59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41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4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6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11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6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6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dirty="0" lang="en-US"/>
              <a:t>2/10/2025</a:t>
            </a:fld>
            <a:endParaRPr dirty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524000" y="1875933"/>
            <a:ext cx="8732363" cy="999242"/>
          </a:xfrm>
        </p:spPr>
        <p:txBody>
          <a:bodyPr>
            <a:normAutofit/>
          </a:bodyPr>
          <a:p>
            <a:r>
              <a:rPr dirty="0" lang="en-US" smtClean="0">
                <a:solidFill>
                  <a:schemeClr val="accent2">
                    <a:lumMod val="75000"/>
                  </a:schemeClr>
                </a:solidFill>
              </a:rPr>
              <a:t>MRI FOR DISCUSSION</a:t>
            </a:r>
            <a:endParaRPr dirty="0"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48587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668000" cy="3053286"/>
          </a:xfrm>
        </p:spPr>
        <p:txBody>
          <a:bodyPr>
            <a:normAutofit/>
          </a:bodyPr>
          <a:p>
            <a:pPr algn="r"/>
            <a:r>
              <a:rPr dirty="0" sz="2800" lang="en-US" smtClean="0"/>
              <a:t>BY IMCU 1</a:t>
            </a:r>
          </a:p>
          <a:p>
            <a:pPr algn="r"/>
            <a:r>
              <a:rPr dirty="0" sz="2800" lang="en-US" smtClean="0"/>
              <a:t>HOD:PROF.DR.M.NATARAJAN MD</a:t>
            </a:r>
          </a:p>
          <a:p>
            <a:pPr algn="r"/>
            <a:r>
              <a:rPr dirty="0" sz="2800" lang="en-US" smtClean="0"/>
              <a:t>CHIEF:DR.ALAGA VENKATESAN MD</a:t>
            </a:r>
          </a:p>
          <a:p>
            <a:pPr algn="r"/>
            <a:r>
              <a:rPr dirty="0" sz="2800" lang="en-US" smtClean="0"/>
              <a:t>ASST PROF:DR.ILAMARAN MD,DM</a:t>
            </a:r>
          </a:p>
          <a:p>
            <a:pPr algn="r"/>
            <a:endParaRPr dirty="0" sz="2800" lang="en-US"/>
          </a:p>
          <a:p>
            <a:pPr algn="r"/>
            <a:r>
              <a:rPr dirty="0" sz="2800" lang="en-US" smtClean="0"/>
              <a:t>PRESENTOR: ARYA.O</a:t>
            </a:r>
            <a:endParaRPr dirty="0" sz="2800"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38200" y="622169"/>
            <a:ext cx="10515600" cy="5554794"/>
          </a:xfrm>
        </p:spPr>
        <p:txBody>
          <a:bodyPr>
            <a:normAutofit fontScale="89286" lnSpcReduction="20000"/>
          </a:bodyPr>
          <a:p>
            <a:r>
              <a:rPr dirty="0" lang="en-US" smtClean="0"/>
              <a:t>A 26 </a:t>
            </a:r>
            <a:r>
              <a:rPr dirty="0" lang="en-US" err="1" smtClean="0"/>
              <a:t>yrs</a:t>
            </a:r>
            <a:r>
              <a:rPr dirty="0" lang="en-US" smtClean="0"/>
              <a:t> old male patient working as an IT professional presented with </a:t>
            </a:r>
          </a:p>
          <a:p>
            <a:r>
              <a:rPr dirty="0" lang="en-US" smtClean="0"/>
              <a:t>complaints of fever and headache for past 30  days.</a:t>
            </a:r>
          </a:p>
          <a:p>
            <a:r>
              <a:rPr dirty="0" lang="en-US" smtClean="0"/>
              <a:t>Complaints of altered sensorium for past 7 days</a:t>
            </a:r>
          </a:p>
          <a:p>
            <a:endParaRPr dirty="0" lang="en-US"/>
          </a:p>
          <a:p>
            <a:r>
              <a:rPr dirty="0" lang="en-US" smtClean="0"/>
              <a:t>Fever was intermittent low grade associated with severe headache and neck pain.</a:t>
            </a:r>
          </a:p>
          <a:p>
            <a:endParaRPr dirty="0" lang="en-US" smtClean="0"/>
          </a:p>
          <a:p>
            <a:r>
              <a:rPr dirty="0" lang="en-US" smtClean="0"/>
              <a:t>Headache episodes were </a:t>
            </a:r>
            <a:r>
              <a:rPr dirty="0" lang="en-US" err="1" smtClean="0"/>
              <a:t>sudden,excruciating</a:t>
            </a:r>
            <a:r>
              <a:rPr dirty="0" lang="en-US" smtClean="0"/>
              <a:t>, which reach peak intensity within seconds.</a:t>
            </a:r>
          </a:p>
          <a:p>
            <a:pPr indent="0" marL="0">
              <a:buNone/>
            </a:pPr>
            <a:endParaRPr dirty="0" lang="en-US"/>
          </a:p>
          <a:p>
            <a:r>
              <a:rPr dirty="0" lang="en-US"/>
              <a:t>H</a:t>
            </a:r>
            <a:r>
              <a:rPr dirty="0" lang="en-US" smtClean="0"/>
              <a:t>/o multiple substance abuse (</a:t>
            </a:r>
            <a:r>
              <a:rPr dirty="0" lang="en-US" err="1" smtClean="0"/>
              <a:t>incuding</a:t>
            </a:r>
            <a:r>
              <a:rPr dirty="0" lang="en-US" smtClean="0"/>
              <a:t> amphetamine and cocaine) for past 2 </a:t>
            </a:r>
            <a:r>
              <a:rPr dirty="0" lang="en-US" err="1" smtClean="0"/>
              <a:t>yrs</a:t>
            </a:r>
            <a:endParaRPr dirty="0" lang="en-US" smtClean="0"/>
          </a:p>
          <a:p>
            <a:r>
              <a:rPr dirty="0" lang="en-US" smtClean="0"/>
              <a:t>Alcoholic for past 1 year</a:t>
            </a:r>
          </a:p>
          <a:p>
            <a:endParaRPr dirty="0" lang="en-US" smtClean="0"/>
          </a:p>
          <a:p>
            <a:pPr indent="0" marL="0">
              <a:buNone/>
            </a:pPr>
            <a:r>
              <a:rPr dirty="0" lang="en-US"/>
              <a:t> </a:t>
            </a:r>
            <a:r>
              <a:rPr dirty="0" lang="en-US" smtClean="0"/>
              <a:t>                       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4284"/>
          </a:xfrm>
        </p:spPr>
        <p:txBody>
          <a:bodyPr>
            <a:normAutofit/>
          </a:bodyPr>
          <a:p>
            <a:pPr indent="0" marL="0">
              <a:buNone/>
            </a:pPr>
            <a:r>
              <a:rPr dirty="0" lang="en-US" smtClean="0"/>
              <a:t>o/e,</a:t>
            </a:r>
          </a:p>
          <a:p>
            <a:pPr indent="0" marL="0">
              <a:buNone/>
            </a:pPr>
            <a:r>
              <a:rPr dirty="0" lang="en-US" smtClean="0"/>
              <a:t>Patient drowsy</a:t>
            </a:r>
          </a:p>
          <a:p>
            <a:pPr indent="0" marL="0">
              <a:buNone/>
            </a:pPr>
            <a:r>
              <a:rPr dirty="0" lang="en-US" smtClean="0"/>
              <a:t>Partially obeys oral </a:t>
            </a:r>
            <a:r>
              <a:rPr dirty="0" lang="en-US" smtClean="0"/>
              <a:t>commands</a:t>
            </a:r>
          </a:p>
          <a:p>
            <a:pPr indent="0" marL="0">
              <a:buNone/>
            </a:pPr>
            <a:r>
              <a:rPr dirty="0" lang="en-US" smtClean="0"/>
              <a:t>CVS-S1S2 </a:t>
            </a:r>
            <a:r>
              <a:rPr dirty="0" lang="en-US" err="1" smtClean="0"/>
              <a:t>heard,no</a:t>
            </a:r>
            <a:r>
              <a:rPr dirty="0" lang="en-US" smtClean="0"/>
              <a:t> </a:t>
            </a:r>
            <a:r>
              <a:rPr dirty="0" lang="en-US" err="1" smtClean="0"/>
              <a:t>murmer</a:t>
            </a:r>
            <a:endParaRPr dirty="0" lang="en-US" smtClean="0"/>
          </a:p>
          <a:p>
            <a:pPr indent="0" marL="0">
              <a:buNone/>
            </a:pPr>
            <a:r>
              <a:rPr dirty="0" lang="en-US" smtClean="0"/>
              <a:t>RS-BAE(+),B/L NVBS</a:t>
            </a:r>
          </a:p>
          <a:p>
            <a:pPr indent="0" marL="0">
              <a:buNone/>
            </a:pPr>
            <a:r>
              <a:rPr dirty="0" lang="en-US" smtClean="0"/>
              <a:t>CNS-Pt drowsy, partially obeying commands</a:t>
            </a:r>
            <a:endParaRPr dirty="0" lang="en-US" smtClean="0"/>
          </a:p>
          <a:p>
            <a:pPr indent="0" marL="0">
              <a:buNone/>
            </a:pPr>
            <a:r>
              <a:rPr dirty="0" lang="en-US" smtClean="0"/>
              <a:t>Right complete </a:t>
            </a:r>
            <a:r>
              <a:rPr dirty="0" lang="en-US" err="1" smtClean="0"/>
              <a:t>ophtalmoplegia</a:t>
            </a:r>
            <a:r>
              <a:rPr dirty="0" lang="en-US" smtClean="0"/>
              <a:t>+</a:t>
            </a:r>
          </a:p>
          <a:p>
            <a:pPr indent="0" marL="0">
              <a:buNone/>
            </a:pPr>
            <a:r>
              <a:rPr dirty="0" lang="en-US" smtClean="0"/>
              <a:t>Tone </a:t>
            </a:r>
            <a:r>
              <a:rPr dirty="0" lang="en-AE" smtClean="0"/>
              <a:t>–</a:t>
            </a:r>
            <a:r>
              <a:rPr dirty="0" lang="en-US" smtClean="0"/>
              <a:t> normal all 4 limbs</a:t>
            </a:r>
          </a:p>
          <a:p>
            <a:pPr indent="0" marL="0">
              <a:buNone/>
            </a:pPr>
            <a:r>
              <a:rPr dirty="0" lang="en-US" smtClean="0"/>
              <a:t>Power-5/5 all 4 limbs</a:t>
            </a:r>
          </a:p>
          <a:p>
            <a:pPr indent="0" marL="0">
              <a:buNone/>
            </a:pPr>
            <a:r>
              <a:rPr dirty="0" lang="en-US" smtClean="0"/>
              <a:t>Deep tendon reflexes- present all 4 limbs</a:t>
            </a:r>
          </a:p>
          <a:p>
            <a:pPr indent="0" marL="0">
              <a:buNone/>
            </a:pPr>
            <a:r>
              <a:rPr altLang="en-GB" dirty="0" lang="en-US" smtClean="0"/>
              <a:t>T</a:t>
            </a:r>
            <a:r>
              <a:rPr altLang="en-GB" dirty="0" lang="en-US" smtClean="0"/>
              <a:t>e</a:t>
            </a:r>
            <a:r>
              <a:rPr altLang="en-GB" dirty="0" lang="en-US" smtClean="0"/>
              <a:t>r</a:t>
            </a:r>
            <a:r>
              <a:rPr altLang="en-GB" dirty="0" lang="en-US" smtClean="0"/>
              <a:t>m</a:t>
            </a:r>
            <a:r>
              <a:rPr altLang="en-GB" dirty="0" lang="en-US" smtClean="0"/>
              <a:t>i</a:t>
            </a:r>
            <a:r>
              <a:rPr altLang="en-GB" dirty="0" lang="en-US" smtClean="0"/>
              <a:t>n</a:t>
            </a:r>
            <a:r>
              <a:rPr altLang="en-GB" dirty="0" lang="en-US" smtClean="0"/>
              <a:t>a</a:t>
            </a:r>
            <a:r>
              <a:rPr altLang="en-GB" dirty="0" lang="en-US" smtClean="0"/>
              <a:t>l</a:t>
            </a:r>
            <a:r>
              <a:rPr altLang="en-GB" dirty="0" lang="en-US" smtClean="0"/>
              <a:t> </a:t>
            </a:r>
            <a:r>
              <a:rPr altLang="en-GB" dirty="0" lang="en-US" smtClean="0"/>
              <a:t>n</a:t>
            </a:r>
            <a:r>
              <a:rPr dirty="0" lang="en-US" smtClean="0"/>
              <a:t>eck stiffness- </a:t>
            </a:r>
            <a:r>
              <a:rPr altLang="en-GB" dirty="0" lang="en-US" smtClean="0"/>
              <a:t>p</a:t>
            </a:r>
            <a:r>
              <a:rPr altLang="en-GB" dirty="0" lang="en-US" smtClean="0"/>
              <a:t>r</a:t>
            </a:r>
            <a:r>
              <a:rPr altLang="en-GB" dirty="0" lang="en-US" smtClean="0"/>
              <a:t>e</a:t>
            </a:r>
            <a:r>
              <a:rPr altLang="en-GB" dirty="0" lang="en-US" smtClean="0"/>
              <a:t>s</a:t>
            </a:r>
            <a:r>
              <a:rPr altLang="en-GB" dirty="0" lang="en-US" smtClean="0"/>
              <a:t>e</a:t>
            </a:r>
            <a:r>
              <a:rPr altLang="en-GB" dirty="0" lang="en-US" smtClean="0"/>
              <a:t>n</a:t>
            </a:r>
            <a:r>
              <a:rPr altLang="en-GB" dirty="0" lang="en-US" smtClean="0"/>
              <a:t>t</a:t>
            </a:r>
            <a:endParaRPr dirty="0" lang="en-US" smtClean="0"/>
          </a:p>
          <a:p>
            <a:pPr indent="0" marL="0">
              <a:buNone/>
            </a:pPr>
            <a:r>
              <a:rPr dirty="0" lang="en-US" err="1" smtClean="0"/>
              <a:t>b/l</a:t>
            </a:r>
            <a:r>
              <a:rPr dirty="0" lang="en-US" smtClean="0"/>
              <a:t> plantar-</a:t>
            </a:r>
            <a:r>
              <a:rPr dirty="0" lang="en-US" err="1" smtClean="0"/>
              <a:t>withdrwal</a:t>
            </a:r>
            <a:endParaRPr dirty="0" lang="en-US" smtClean="0"/>
          </a:p>
          <a:p>
            <a:pPr indent="0" marL="0">
              <a:buNone/>
            </a:pPr>
            <a:endParaRPr dirty="0" lang="en-US"/>
          </a:p>
          <a:p>
            <a:pPr indent="0" marL="0">
              <a:buNone/>
            </a:pPr>
            <a:endParaRPr dirty="0" lang="en-US" smtClean="0"/>
          </a:p>
          <a:p>
            <a:pPr indent="0" marL="0">
              <a:buNone/>
            </a:pPr>
            <a:endParaRPr dirty="0" lang="en-US" smtClean="0"/>
          </a:p>
          <a:p>
            <a:pPr indent="0" marL="0">
              <a:buNone/>
            </a:pPr>
            <a:endParaRPr dirty="0" lang="en-US" smtClean="0"/>
          </a:p>
          <a:p>
            <a:pPr indent="0" marL="0">
              <a:buNone/>
            </a:pPr>
            <a:endParaRPr dirty="0" lang="en-US" smtClean="0"/>
          </a:p>
          <a:p>
            <a:pPr indent="0" marL="0">
              <a:buNone/>
            </a:pPr>
            <a:endParaRPr dirty="0" lang="en-US"/>
          </a:p>
        </p:txBody>
      </p:sp>
      <p:sp>
        <p:nvSpPr>
          <p:cNvPr id="1048596" name="TextBox 3"/>
          <p:cNvSpPr txBox="1"/>
          <p:nvPr/>
        </p:nvSpPr>
        <p:spPr>
          <a:xfrm>
            <a:off x="7588578" y="1825625"/>
            <a:ext cx="3667026" cy="1869440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2400" lang="en-US" smtClean="0"/>
              <a:t>PR-98/MIN</a:t>
            </a:r>
          </a:p>
          <a:p>
            <a:r>
              <a:rPr dirty="0" sz="2400" lang="en-US" smtClean="0"/>
              <a:t>BP-140/90MMHG</a:t>
            </a:r>
          </a:p>
          <a:p>
            <a:r>
              <a:rPr dirty="0" sz="2400" lang="en-US" smtClean="0"/>
              <a:t>SPO2-96% RA</a:t>
            </a:r>
          </a:p>
          <a:p>
            <a:endParaRPr dirty="0" sz="2400" lang="en-US"/>
          </a:p>
          <a:p>
            <a:endParaRPr dirty="0" sz="2400"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554665" y="141402"/>
            <a:ext cx="6768444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t="18556" r="2642"/>
          <a:stretch>
            <a:fillRect/>
          </a:stretch>
        </p:blipFill>
        <p:spPr>
          <a:xfrm>
            <a:off x="1480008" y="131975"/>
            <a:ext cx="8135332" cy="6726025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5086"/>
          <a:stretch>
            <a:fillRect/>
          </a:stretch>
        </p:blipFill>
        <p:spPr>
          <a:xfrm>
            <a:off x="1989056" y="0"/>
            <a:ext cx="8678944" cy="685800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8711" t="7973" r="6213" b="22749"/>
          <a:stretch>
            <a:fillRect/>
          </a:stretch>
        </p:blipFill>
        <p:spPr>
          <a:xfrm>
            <a:off x="1866508" y="1366887"/>
            <a:ext cx="8389855" cy="475111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>
          <a:xfrm>
            <a:off x="1469795" y="2995204"/>
            <a:ext cx="10515600" cy="1325563"/>
          </a:xfrm>
        </p:spPr>
        <p:txBody>
          <a:bodyPr/>
          <a:p>
            <a:r>
              <a:rPr dirty="0" lang="en-US" smtClean="0"/>
              <a:t>LET’S DISCUSS</a:t>
            </a:r>
            <a:r>
              <a:rPr dirty="0" lang="en-AE" smtClean="0"/>
              <a:t>…..</a:t>
            </a:r>
            <a:endParaRPr dirty="0"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MRI FOR DISCUSSION</dc:title>
  <dc:creator>others</dc:creator>
  <cp:lastModifiedBy>others</cp:lastModifiedBy>
  <dcterms:created xsi:type="dcterms:W3CDTF">2025-02-09T02:48:06Z</dcterms:created>
  <dcterms:modified xsi:type="dcterms:W3CDTF">2025-02-18T14:08:54Z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2eb99fad2a0c4f21b8eb2d22211b3a7d</vt:lpwstr>
  </property>
</Properties>
</file>