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0" r:id="rId4"/>
    <p:sldId id="261" r:id="rId5"/>
    <p:sldId id="262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B88B-F80E-434A-8B91-B9F7E7EF2B65}" type="datetimeFigureOut">
              <a:rPr lang="en-IN" smtClean="0"/>
              <a:pPr/>
              <a:t>09-08-2017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933AE64-A06F-4F0B-8152-96AB95D7DE1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B88B-F80E-434A-8B91-B9F7E7EF2B65}" type="datetimeFigureOut">
              <a:rPr lang="en-IN" smtClean="0"/>
              <a:pPr/>
              <a:t>09-08-2017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AE64-A06F-4F0B-8152-96AB95D7DE1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B88B-F80E-434A-8B91-B9F7E7EF2B65}" type="datetimeFigureOut">
              <a:rPr lang="en-IN" smtClean="0"/>
              <a:pPr/>
              <a:t>09-08-2017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AE64-A06F-4F0B-8152-96AB95D7DE1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B88B-F80E-434A-8B91-B9F7E7EF2B65}" type="datetimeFigureOut">
              <a:rPr lang="en-IN" smtClean="0"/>
              <a:pPr/>
              <a:t>09-08-2017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AE64-A06F-4F0B-8152-96AB95D7DE1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B88B-F80E-434A-8B91-B9F7E7EF2B65}" type="datetimeFigureOut">
              <a:rPr lang="en-IN" smtClean="0"/>
              <a:pPr/>
              <a:t>09-08-2017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933AE64-A06F-4F0B-8152-96AB95D7DE1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B88B-F80E-434A-8B91-B9F7E7EF2B65}" type="datetimeFigureOut">
              <a:rPr lang="en-IN" smtClean="0"/>
              <a:pPr/>
              <a:t>09-08-2017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AE64-A06F-4F0B-8152-96AB95D7DE1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B88B-F80E-434A-8B91-B9F7E7EF2B65}" type="datetimeFigureOut">
              <a:rPr lang="en-IN" smtClean="0"/>
              <a:pPr/>
              <a:t>09-08-2017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AE64-A06F-4F0B-8152-96AB95D7DE1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B88B-F80E-434A-8B91-B9F7E7EF2B65}" type="datetimeFigureOut">
              <a:rPr lang="en-IN" smtClean="0"/>
              <a:pPr/>
              <a:t>09-08-2017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AE64-A06F-4F0B-8152-96AB95D7DE1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B88B-F80E-434A-8B91-B9F7E7EF2B65}" type="datetimeFigureOut">
              <a:rPr lang="en-IN" smtClean="0"/>
              <a:pPr/>
              <a:t>09-08-2017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AE64-A06F-4F0B-8152-96AB95D7DE1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B88B-F80E-434A-8B91-B9F7E7EF2B65}" type="datetimeFigureOut">
              <a:rPr lang="en-IN" smtClean="0"/>
              <a:pPr/>
              <a:t>09-08-2017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AE64-A06F-4F0B-8152-96AB95D7DE1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B88B-F80E-434A-8B91-B9F7E7EF2B65}" type="datetimeFigureOut">
              <a:rPr lang="en-IN" smtClean="0"/>
              <a:pPr/>
              <a:t>09-08-2017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933AE64-A06F-4F0B-8152-96AB95D7DE1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D45B88B-F80E-434A-8B91-B9F7E7EF2B65}" type="datetimeFigureOut">
              <a:rPr lang="en-IN" smtClean="0"/>
              <a:pPr/>
              <a:t>09-08-2017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933AE64-A06F-4F0B-8152-96AB95D7DE1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851648" cy="1440160"/>
          </a:xfrm>
        </p:spPr>
        <p:txBody>
          <a:bodyPr/>
          <a:lstStyle/>
          <a:p>
            <a:r>
              <a:rPr lang="en-IN" smtClean="0"/>
              <a:t>TWO </a:t>
            </a:r>
            <a:r>
              <a:rPr lang="en-IN" smtClean="0"/>
              <a:t>ECGS </a:t>
            </a:r>
            <a:r>
              <a:rPr lang="en-IN" dirty="0" smtClean="0"/>
              <a:t>For Discussion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792" y="3356992"/>
            <a:ext cx="6192360" cy="2504720"/>
          </a:xfrm>
        </p:spPr>
        <p:txBody>
          <a:bodyPr>
            <a:normAutofit/>
          </a:bodyPr>
          <a:lstStyle/>
          <a:p>
            <a:r>
              <a:rPr lang="en-IN" sz="2400" dirty="0" smtClean="0"/>
              <a:t>III Medicine Unit</a:t>
            </a:r>
          </a:p>
          <a:p>
            <a:r>
              <a:rPr lang="en-IN" sz="2400" dirty="0" smtClean="0"/>
              <a:t>Chief: Dr. M </a:t>
            </a:r>
            <a:r>
              <a:rPr lang="en-IN" sz="2400" dirty="0" err="1" smtClean="0"/>
              <a:t>Natarajan</a:t>
            </a:r>
            <a:r>
              <a:rPr lang="en-IN" sz="2400" dirty="0" smtClean="0"/>
              <a:t> MD</a:t>
            </a:r>
          </a:p>
          <a:p>
            <a:r>
              <a:rPr lang="en-IN" sz="2400" dirty="0" smtClean="0"/>
              <a:t>Asst Prof: Dr. </a:t>
            </a:r>
            <a:r>
              <a:rPr lang="en-IN" sz="2400" dirty="0" err="1" smtClean="0"/>
              <a:t>Syed</a:t>
            </a:r>
            <a:r>
              <a:rPr lang="en-IN" sz="2400" dirty="0" smtClean="0"/>
              <a:t> </a:t>
            </a:r>
            <a:r>
              <a:rPr lang="en-IN" sz="2400" dirty="0" err="1" smtClean="0"/>
              <a:t>Bahavudeen</a:t>
            </a:r>
            <a:r>
              <a:rPr lang="en-IN" sz="2400" dirty="0" smtClean="0"/>
              <a:t> </a:t>
            </a:r>
            <a:r>
              <a:rPr lang="en-IN" sz="2400" dirty="0" err="1" smtClean="0"/>
              <a:t>Hussaini</a:t>
            </a:r>
            <a:r>
              <a:rPr lang="en-IN" sz="2400" dirty="0" smtClean="0"/>
              <a:t> MD</a:t>
            </a:r>
          </a:p>
          <a:p>
            <a:r>
              <a:rPr lang="en-IN" sz="2400" dirty="0" smtClean="0"/>
              <a:t>Dr. </a:t>
            </a:r>
            <a:r>
              <a:rPr lang="en-IN" sz="2400" dirty="0" err="1" smtClean="0"/>
              <a:t>Vallidevi</a:t>
            </a:r>
            <a:r>
              <a:rPr lang="en-IN" sz="2400" dirty="0" smtClean="0"/>
              <a:t> MD </a:t>
            </a:r>
          </a:p>
          <a:p>
            <a:r>
              <a:rPr lang="en-IN" sz="2400" dirty="0" err="1" smtClean="0"/>
              <a:t>Dr.shanmuganadhan</a:t>
            </a:r>
            <a:r>
              <a:rPr lang="en-IN" sz="2400" dirty="0" smtClean="0"/>
              <a:t> </a:t>
            </a:r>
            <a:r>
              <a:rPr lang="en-IN" sz="2400" dirty="0" smtClean="0"/>
              <a:t>MD</a:t>
            </a:r>
            <a:endParaRPr lang="en-IN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3429000"/>
            <a:ext cx="4392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err="1" smtClean="0"/>
              <a:t>Presentor</a:t>
            </a:r>
            <a:endParaRPr lang="en-IN" sz="2400" dirty="0" smtClean="0"/>
          </a:p>
          <a:p>
            <a:r>
              <a:rPr lang="en-IN" sz="2400" dirty="0" err="1" smtClean="0"/>
              <a:t>P</a:t>
            </a:r>
            <a:r>
              <a:rPr lang="en-IN" sz="2400" dirty="0" err="1" smtClean="0"/>
              <a:t>.muthukrishnan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38 </a:t>
            </a:r>
            <a:r>
              <a:rPr lang="en-IN" sz="2800" dirty="0" smtClean="0"/>
              <a:t> years old male not a known case of  DM/SHTN, </a:t>
            </a:r>
            <a:r>
              <a:rPr lang="en-IN" sz="2800" smtClean="0"/>
              <a:t>not a smoker </a:t>
            </a:r>
            <a:r>
              <a:rPr lang="en-IN" sz="2800" dirty="0" smtClean="0"/>
              <a:t>, alcoholic presented with complaints of giddiness for 2 days</a:t>
            </a:r>
          </a:p>
          <a:p>
            <a:r>
              <a:rPr lang="en-IN" sz="2800" dirty="0" smtClean="0"/>
              <a:t>No h/o chest pain , dyspnoea ,palpitation, syncope</a:t>
            </a:r>
          </a:p>
          <a:p>
            <a:r>
              <a:rPr lang="en-IN" sz="2800" dirty="0" smtClean="0"/>
              <a:t>No h/o  fever, abdominal distension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H:\IMG-20170802-WA000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896448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 descr="H:\IMG-20170802-WA000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896448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Case 2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sz="3200" dirty="0" smtClean="0"/>
              <a:t>43 years old female known case of RHD MS/ PULMONARY HYPERTESION on </a:t>
            </a:r>
            <a:r>
              <a:rPr lang="en-IN" sz="3200" dirty="0" err="1" smtClean="0"/>
              <a:t>pencillin</a:t>
            </a:r>
            <a:r>
              <a:rPr lang="en-IN" sz="3200" dirty="0" smtClean="0"/>
              <a:t> prophylaxis  came with </a:t>
            </a:r>
            <a:r>
              <a:rPr lang="en-IN" sz="3200" dirty="0" err="1" smtClean="0"/>
              <a:t>compilants</a:t>
            </a:r>
            <a:r>
              <a:rPr lang="en-IN" sz="3200" dirty="0" smtClean="0"/>
              <a:t> of breathlessness  4 days</a:t>
            </a:r>
          </a:p>
          <a:p>
            <a:r>
              <a:rPr lang="en-IN" sz="3200" dirty="0" smtClean="0"/>
              <a:t>No h/o syncope , palpitation, chest pain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075" name="Picture 3" descr="H:\IMG-20170801-WA000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73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N" sz="5400" dirty="0" smtClean="0"/>
              <a:t>Thank you</a:t>
            </a:r>
            <a:endParaRPr lang="en-IN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86</TotalTime>
  <Words>105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TWO ECGS For Discussion</vt:lpstr>
      <vt:lpstr>Slide 2</vt:lpstr>
      <vt:lpstr>Slide 3</vt:lpstr>
      <vt:lpstr>Slide 4</vt:lpstr>
      <vt:lpstr>Case 2</vt:lpstr>
      <vt:lpstr>Slide 6</vt:lpstr>
      <vt:lpstr>Slide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ECG For Discussion</dc:title>
  <dc:creator>hp</dc:creator>
  <cp:lastModifiedBy>hp</cp:lastModifiedBy>
  <cp:revision>12</cp:revision>
  <dcterms:created xsi:type="dcterms:W3CDTF">2017-08-08T13:21:17Z</dcterms:created>
  <dcterms:modified xsi:type="dcterms:W3CDTF">2017-08-09T06:44:14Z</dcterms:modified>
</cp:coreProperties>
</file>