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87" r:id="rId6"/>
    <p:sldId id="272" r:id="rId7"/>
    <p:sldId id="352" r:id="rId8"/>
    <p:sldId id="273" r:id="rId9"/>
    <p:sldId id="277" r:id="rId10"/>
    <p:sldId id="278" r:id="rId11"/>
    <p:sldId id="259" r:id="rId12"/>
    <p:sldId id="351" r:id="rId13"/>
    <p:sldId id="364" r:id="rId14"/>
    <p:sldId id="360" r:id="rId15"/>
    <p:sldId id="358" r:id="rId16"/>
    <p:sldId id="362" r:id="rId17"/>
    <p:sldId id="366" r:id="rId18"/>
    <p:sldId id="334" r:id="rId19"/>
    <p:sldId id="282" r:id="rId20"/>
    <p:sldId id="323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447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95A5F-CCB9-41DC-B10E-2A0673B454F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18441-9D6C-4FE1-9502-4C731B781D68}">
      <dgm:prSet phldrT="[Text]"/>
      <dgm:spPr/>
      <dgm:t>
        <a:bodyPr/>
        <a:lstStyle/>
        <a:p>
          <a:r>
            <a:rPr lang="en-US" dirty="0" smtClean="0"/>
            <a:t>Pulse-80/min</a:t>
          </a:r>
          <a:endParaRPr lang="en-US" dirty="0"/>
        </a:p>
      </dgm:t>
    </dgm:pt>
    <dgm:pt modelId="{F31EF589-D1E8-4D56-A255-BDD8D9A39393}" type="parTrans" cxnId="{FC55D878-3FA0-44A9-AD01-66D4AAEE83BA}">
      <dgm:prSet/>
      <dgm:spPr/>
      <dgm:t>
        <a:bodyPr/>
        <a:lstStyle/>
        <a:p>
          <a:endParaRPr lang="en-US"/>
        </a:p>
      </dgm:t>
    </dgm:pt>
    <dgm:pt modelId="{D998499B-2D1F-4958-96A4-7522913A5A66}" type="sibTrans" cxnId="{FC55D878-3FA0-44A9-AD01-66D4AAEE83BA}">
      <dgm:prSet/>
      <dgm:spPr/>
      <dgm:t>
        <a:bodyPr/>
        <a:lstStyle/>
        <a:p>
          <a:endParaRPr lang="en-US"/>
        </a:p>
      </dgm:t>
    </dgm:pt>
    <dgm:pt modelId="{0B16B88B-BC18-495A-AF46-A946C9CD4357}">
      <dgm:prSet phldrT="[Text]"/>
      <dgm:spPr/>
      <dgm:t>
        <a:bodyPr/>
        <a:lstStyle/>
        <a:p>
          <a:r>
            <a:rPr lang="en-US" dirty="0" smtClean="0"/>
            <a:t>BP-110/70mm of hg</a:t>
          </a:r>
          <a:endParaRPr lang="en-US" dirty="0"/>
        </a:p>
      </dgm:t>
    </dgm:pt>
    <dgm:pt modelId="{09BEB21E-1045-4E32-822B-877555782615}" type="parTrans" cxnId="{1A626C12-7BB9-4E7A-B28E-5C0436FDB143}">
      <dgm:prSet/>
      <dgm:spPr/>
      <dgm:t>
        <a:bodyPr/>
        <a:lstStyle/>
        <a:p>
          <a:endParaRPr lang="en-US"/>
        </a:p>
      </dgm:t>
    </dgm:pt>
    <dgm:pt modelId="{F6AE1BB2-F5FB-47BC-BE49-D799117C16CC}" type="sibTrans" cxnId="{1A626C12-7BB9-4E7A-B28E-5C0436FDB143}">
      <dgm:prSet/>
      <dgm:spPr/>
      <dgm:t>
        <a:bodyPr/>
        <a:lstStyle/>
        <a:p>
          <a:endParaRPr lang="en-US"/>
        </a:p>
      </dgm:t>
    </dgm:pt>
    <dgm:pt modelId="{300DF094-BEB2-40CB-B509-008D732C729F}">
      <dgm:prSet phldrT="[Text]"/>
      <dgm:spPr/>
      <dgm:t>
        <a:bodyPr/>
        <a:lstStyle/>
        <a:p>
          <a:r>
            <a:rPr lang="en-US" dirty="0" smtClean="0"/>
            <a:t>Spo2-98% with room air </a:t>
          </a:r>
          <a:endParaRPr lang="en-US" dirty="0"/>
        </a:p>
      </dgm:t>
    </dgm:pt>
    <dgm:pt modelId="{E38BB34F-DFCB-40D4-9362-E24CCC7C4DE3}" type="parTrans" cxnId="{0F48E20D-A76E-4F06-95F3-32E38EC6AB12}">
      <dgm:prSet/>
      <dgm:spPr/>
      <dgm:t>
        <a:bodyPr/>
        <a:lstStyle/>
        <a:p>
          <a:endParaRPr lang="en-US"/>
        </a:p>
      </dgm:t>
    </dgm:pt>
    <dgm:pt modelId="{6C83F4AE-FE2C-4DE3-ADCE-21943ACCD8BD}" type="sibTrans" cxnId="{0F48E20D-A76E-4F06-95F3-32E38EC6AB12}">
      <dgm:prSet/>
      <dgm:spPr/>
      <dgm:t>
        <a:bodyPr/>
        <a:lstStyle/>
        <a:p>
          <a:endParaRPr lang="en-US"/>
        </a:p>
      </dgm:t>
    </dgm:pt>
    <dgm:pt modelId="{F56F1FA1-E7A9-46C5-8238-12C0CDEADED6}">
      <dgm:prSet/>
      <dgm:spPr/>
      <dgm:t>
        <a:bodyPr/>
        <a:lstStyle/>
        <a:p>
          <a:r>
            <a:rPr lang="en-US" dirty="0" smtClean="0"/>
            <a:t>Respiratory rate</a:t>
          </a:r>
        </a:p>
        <a:p>
          <a:r>
            <a:rPr lang="en-US" dirty="0" smtClean="0"/>
            <a:t>18/min</a:t>
          </a:r>
          <a:endParaRPr lang="en-US" dirty="0"/>
        </a:p>
      </dgm:t>
    </dgm:pt>
    <dgm:pt modelId="{F639E253-F2CA-4427-A997-E1DAC7479386}" type="parTrans" cxnId="{9803A20B-10C2-4E24-AE72-6521CCF61D2B}">
      <dgm:prSet/>
      <dgm:spPr/>
      <dgm:t>
        <a:bodyPr/>
        <a:lstStyle/>
        <a:p>
          <a:endParaRPr lang="en-US"/>
        </a:p>
      </dgm:t>
    </dgm:pt>
    <dgm:pt modelId="{1411F5DC-F9EF-4DF3-8986-D06659719CA3}" type="sibTrans" cxnId="{9803A20B-10C2-4E24-AE72-6521CCF61D2B}">
      <dgm:prSet/>
      <dgm:spPr/>
      <dgm:t>
        <a:bodyPr/>
        <a:lstStyle/>
        <a:p>
          <a:endParaRPr lang="en-US"/>
        </a:p>
      </dgm:t>
    </dgm:pt>
    <dgm:pt modelId="{040EB12C-B8F6-4090-8E51-C82656F9E305}" type="pres">
      <dgm:prSet presAssocID="{BF395A5F-CCB9-41DC-B10E-2A0673B454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37C22-5217-40D5-A334-89FE44FA7675}" type="pres">
      <dgm:prSet presAssocID="{BF395A5F-CCB9-41DC-B10E-2A0673B454FA}" presName="axisShape" presStyleLbl="bgShp" presStyleIdx="0" presStyleCnt="1"/>
      <dgm:spPr/>
    </dgm:pt>
    <dgm:pt modelId="{5E4448FC-0208-4C5E-8FEE-E3DC8992C5C1}" type="pres">
      <dgm:prSet presAssocID="{BF395A5F-CCB9-41DC-B10E-2A0673B454F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2EF54-0849-45C0-BA15-8B3F936F6FE8}" type="pres">
      <dgm:prSet presAssocID="{BF395A5F-CCB9-41DC-B10E-2A0673B454F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C74C-27EA-4564-A638-F3F0A0A59B5B}" type="pres">
      <dgm:prSet presAssocID="{BF395A5F-CCB9-41DC-B10E-2A0673B454F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CFE48-2926-4624-B6A7-4DD7CE5465A7}" type="pres">
      <dgm:prSet presAssocID="{BF395A5F-CCB9-41DC-B10E-2A0673B454FA}" presName="rect4" presStyleLbl="node1" presStyleIdx="3" presStyleCnt="4" custLinFactNeighborX="8610" custLinFactNeighborY="-5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3A20B-10C2-4E24-AE72-6521CCF61D2B}" srcId="{BF395A5F-CCB9-41DC-B10E-2A0673B454FA}" destId="{F56F1FA1-E7A9-46C5-8238-12C0CDEADED6}" srcOrd="3" destOrd="0" parTransId="{F639E253-F2CA-4427-A997-E1DAC7479386}" sibTransId="{1411F5DC-F9EF-4DF3-8986-D06659719CA3}"/>
    <dgm:cxn modelId="{0340C221-0B03-4CEB-AFFF-DA7A96E4A9E3}" type="presOf" srcId="{F56F1FA1-E7A9-46C5-8238-12C0CDEADED6}" destId="{2BDCFE48-2926-4624-B6A7-4DD7CE5465A7}" srcOrd="0" destOrd="0" presId="urn:microsoft.com/office/officeart/2005/8/layout/matrix2"/>
    <dgm:cxn modelId="{B0A98492-AD2F-4475-94BD-3074A8E1F1CB}" type="presOf" srcId="{300DF094-BEB2-40CB-B509-008D732C729F}" destId="{F7BBC74C-27EA-4564-A638-F3F0A0A59B5B}" srcOrd="0" destOrd="0" presId="urn:microsoft.com/office/officeart/2005/8/layout/matrix2"/>
    <dgm:cxn modelId="{FC55D878-3FA0-44A9-AD01-66D4AAEE83BA}" srcId="{BF395A5F-CCB9-41DC-B10E-2A0673B454FA}" destId="{4D318441-9D6C-4FE1-9502-4C731B781D68}" srcOrd="0" destOrd="0" parTransId="{F31EF589-D1E8-4D56-A255-BDD8D9A39393}" sibTransId="{D998499B-2D1F-4958-96A4-7522913A5A66}"/>
    <dgm:cxn modelId="{1E50C227-5094-436B-ADA3-BFA65CCC9869}" type="presOf" srcId="{BF395A5F-CCB9-41DC-B10E-2A0673B454FA}" destId="{040EB12C-B8F6-4090-8E51-C82656F9E305}" srcOrd="0" destOrd="0" presId="urn:microsoft.com/office/officeart/2005/8/layout/matrix2"/>
    <dgm:cxn modelId="{AF10A96F-563E-4480-9F9D-A0B9D2B03C49}" type="presOf" srcId="{0B16B88B-BC18-495A-AF46-A946C9CD4357}" destId="{58E2EF54-0849-45C0-BA15-8B3F936F6FE8}" srcOrd="0" destOrd="0" presId="urn:microsoft.com/office/officeart/2005/8/layout/matrix2"/>
    <dgm:cxn modelId="{1A626C12-7BB9-4E7A-B28E-5C0436FDB143}" srcId="{BF395A5F-CCB9-41DC-B10E-2A0673B454FA}" destId="{0B16B88B-BC18-495A-AF46-A946C9CD4357}" srcOrd="1" destOrd="0" parTransId="{09BEB21E-1045-4E32-822B-877555782615}" sibTransId="{F6AE1BB2-F5FB-47BC-BE49-D799117C16CC}"/>
    <dgm:cxn modelId="{0F48E20D-A76E-4F06-95F3-32E38EC6AB12}" srcId="{BF395A5F-CCB9-41DC-B10E-2A0673B454FA}" destId="{300DF094-BEB2-40CB-B509-008D732C729F}" srcOrd="2" destOrd="0" parTransId="{E38BB34F-DFCB-40D4-9362-E24CCC7C4DE3}" sibTransId="{6C83F4AE-FE2C-4DE3-ADCE-21943ACCD8BD}"/>
    <dgm:cxn modelId="{563C7B22-820B-4AB9-A5A4-D930D83FB68E}" type="presOf" srcId="{4D318441-9D6C-4FE1-9502-4C731B781D68}" destId="{5E4448FC-0208-4C5E-8FEE-E3DC8992C5C1}" srcOrd="0" destOrd="0" presId="urn:microsoft.com/office/officeart/2005/8/layout/matrix2"/>
    <dgm:cxn modelId="{F1DC89C7-BAB0-46D7-AA7E-9B3C6F83E4B3}" type="presParOf" srcId="{040EB12C-B8F6-4090-8E51-C82656F9E305}" destId="{CD837C22-5217-40D5-A334-89FE44FA7675}" srcOrd="0" destOrd="0" presId="urn:microsoft.com/office/officeart/2005/8/layout/matrix2"/>
    <dgm:cxn modelId="{EA77F79F-A3C0-4249-898D-4D35651F1894}" type="presParOf" srcId="{040EB12C-B8F6-4090-8E51-C82656F9E305}" destId="{5E4448FC-0208-4C5E-8FEE-E3DC8992C5C1}" srcOrd="1" destOrd="0" presId="urn:microsoft.com/office/officeart/2005/8/layout/matrix2"/>
    <dgm:cxn modelId="{B6931755-7E75-4946-BAE5-03ACCF8BA44C}" type="presParOf" srcId="{040EB12C-B8F6-4090-8E51-C82656F9E305}" destId="{58E2EF54-0849-45C0-BA15-8B3F936F6FE8}" srcOrd="2" destOrd="0" presId="urn:microsoft.com/office/officeart/2005/8/layout/matrix2"/>
    <dgm:cxn modelId="{5921962E-6663-437F-814D-C9689BD784D5}" type="presParOf" srcId="{040EB12C-B8F6-4090-8E51-C82656F9E305}" destId="{F7BBC74C-27EA-4564-A638-F3F0A0A59B5B}" srcOrd="3" destOrd="0" presId="urn:microsoft.com/office/officeart/2005/8/layout/matrix2"/>
    <dgm:cxn modelId="{5841D3C3-5459-4D8E-9EF9-09538EDC3B76}" type="presParOf" srcId="{040EB12C-B8F6-4090-8E51-C82656F9E305}" destId="{2BDCFE48-2926-4624-B6A7-4DD7CE5465A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9C126-1B34-4328-8CA4-46110A40147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E52C66-3D38-4945-9299-ABDCC297702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dirty="0" smtClean="0"/>
            <a:t>TC</a:t>
          </a:r>
        </a:p>
        <a:p>
          <a:r>
            <a:rPr lang="en-US" sz="2800" dirty="0" smtClean="0"/>
            <a:t>10,800CELLS/CMM</a:t>
          </a:r>
          <a:endParaRPr lang="en-US" sz="2800" dirty="0"/>
        </a:p>
      </dgm:t>
    </dgm:pt>
    <dgm:pt modelId="{CCD380DB-2057-4416-8C61-4828B4383D26}" type="parTrans" cxnId="{B950DD2D-0581-4DB5-A7A7-27EDA3D8529D}">
      <dgm:prSet/>
      <dgm:spPr/>
      <dgm:t>
        <a:bodyPr/>
        <a:lstStyle/>
        <a:p>
          <a:endParaRPr lang="en-US"/>
        </a:p>
      </dgm:t>
    </dgm:pt>
    <dgm:pt modelId="{EAF1C5B0-3978-4B2A-9C6F-6594301A4B87}" type="sibTrans" cxnId="{B950DD2D-0581-4DB5-A7A7-27EDA3D8529D}">
      <dgm:prSet/>
      <dgm:spPr/>
      <dgm:t>
        <a:bodyPr/>
        <a:lstStyle/>
        <a:p>
          <a:endParaRPr lang="en-US"/>
        </a:p>
      </dgm:t>
    </dgm:pt>
    <dgm:pt modelId="{C50B47F8-6B39-4287-92EA-4336858A920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P-59%</a:t>
          </a:r>
        </a:p>
        <a:p>
          <a:r>
            <a:rPr lang="en-US" dirty="0" smtClean="0"/>
            <a:t>L-41%</a:t>
          </a:r>
          <a:endParaRPr lang="en-US" dirty="0"/>
        </a:p>
      </dgm:t>
    </dgm:pt>
    <dgm:pt modelId="{CC72CD94-05C4-477F-98AC-126BED9B9D0E}" type="parTrans" cxnId="{7EFC6096-FE0F-45C8-9D64-599B538642E5}">
      <dgm:prSet/>
      <dgm:spPr/>
      <dgm:t>
        <a:bodyPr/>
        <a:lstStyle/>
        <a:p>
          <a:endParaRPr lang="en-US"/>
        </a:p>
      </dgm:t>
    </dgm:pt>
    <dgm:pt modelId="{75C2AFA4-8421-4D00-B405-9489B8306096}" type="sibTrans" cxnId="{7EFC6096-FE0F-45C8-9D64-599B538642E5}">
      <dgm:prSet/>
      <dgm:spPr/>
      <dgm:t>
        <a:bodyPr/>
        <a:lstStyle/>
        <a:p>
          <a:endParaRPr lang="en-US"/>
        </a:p>
      </dgm:t>
    </dgm:pt>
    <dgm:pt modelId="{18DB32A2-3A0C-468A-AD78-649A98E0B1C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4400" dirty="0" smtClean="0"/>
            <a:t>ESR-2mm/hr</a:t>
          </a:r>
          <a:endParaRPr lang="en-US" sz="4400" dirty="0"/>
        </a:p>
      </dgm:t>
    </dgm:pt>
    <dgm:pt modelId="{270E05D0-6004-4ED6-BC79-B1EC54F02515}" type="parTrans" cxnId="{EF918542-7744-4B91-B9C7-237C3BD5B267}">
      <dgm:prSet/>
      <dgm:spPr/>
      <dgm:t>
        <a:bodyPr/>
        <a:lstStyle/>
        <a:p>
          <a:endParaRPr lang="en-US"/>
        </a:p>
      </dgm:t>
    </dgm:pt>
    <dgm:pt modelId="{50774F57-F405-4621-B0A0-85725415C856}" type="sibTrans" cxnId="{EF918542-7744-4B91-B9C7-237C3BD5B267}">
      <dgm:prSet/>
      <dgm:spPr/>
      <dgm:t>
        <a:bodyPr/>
        <a:lstStyle/>
        <a:p>
          <a:endParaRPr lang="en-US"/>
        </a:p>
      </dgm:t>
    </dgm:pt>
    <dgm:pt modelId="{35D71D1C-3177-486B-8038-1CA7851002D4}">
      <dgm:prSet phldrT="[Text]" custT="1"/>
      <dgm:spPr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4000" dirty="0" smtClean="0"/>
            <a:t>HB-10.1gm%</a:t>
          </a:r>
          <a:endParaRPr lang="en-US" sz="4000" dirty="0"/>
        </a:p>
      </dgm:t>
    </dgm:pt>
    <dgm:pt modelId="{7B4D08ED-898C-4D82-A001-641B63EE41D3}" type="sibTrans" cxnId="{62A61E4D-859A-45AE-A1D3-AA400FA3C3AA}">
      <dgm:prSet/>
      <dgm:spPr/>
      <dgm:t>
        <a:bodyPr/>
        <a:lstStyle/>
        <a:p>
          <a:endParaRPr lang="en-US"/>
        </a:p>
      </dgm:t>
    </dgm:pt>
    <dgm:pt modelId="{F5E2716B-CD22-486B-B6D8-B0EAF59A4AAA}" type="parTrans" cxnId="{62A61E4D-859A-45AE-A1D3-AA400FA3C3AA}">
      <dgm:prSet/>
      <dgm:spPr/>
      <dgm:t>
        <a:bodyPr/>
        <a:lstStyle/>
        <a:p>
          <a:endParaRPr lang="en-US"/>
        </a:p>
      </dgm:t>
    </dgm:pt>
    <dgm:pt modelId="{7A0B2D64-BC22-4407-AD9F-5D0A8BB9C236}">
      <dgm:prSet phldrT="[Text]" custT="1"/>
      <dgm:spPr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4800" dirty="0" smtClean="0"/>
            <a:t>PLT</a:t>
          </a:r>
          <a:r>
            <a:rPr lang="en-US" sz="4100" dirty="0" smtClean="0"/>
            <a:t>-1.76 </a:t>
          </a:r>
          <a:r>
            <a:rPr lang="en-US" sz="4100" dirty="0" err="1" smtClean="0"/>
            <a:t>Lakh</a:t>
          </a:r>
          <a:endParaRPr lang="en-US" sz="4100" dirty="0"/>
        </a:p>
      </dgm:t>
    </dgm:pt>
    <dgm:pt modelId="{45CB0793-FFC5-43A0-B262-7C581E1BDC0F}" type="parTrans" cxnId="{4D0C1774-F374-4590-BBB9-71EC8F259B07}">
      <dgm:prSet/>
      <dgm:spPr/>
      <dgm:t>
        <a:bodyPr/>
        <a:lstStyle/>
        <a:p>
          <a:endParaRPr lang="en-US"/>
        </a:p>
      </dgm:t>
    </dgm:pt>
    <dgm:pt modelId="{6C98295B-D451-4C19-981A-52E40DB71925}" type="sibTrans" cxnId="{4D0C1774-F374-4590-BBB9-71EC8F259B07}">
      <dgm:prSet/>
      <dgm:spPr/>
      <dgm:t>
        <a:bodyPr/>
        <a:lstStyle/>
        <a:p>
          <a:endParaRPr lang="en-US"/>
        </a:p>
      </dgm:t>
    </dgm:pt>
    <dgm:pt modelId="{01561F66-F30C-42A5-A4A5-7549ADB6F948}" type="pres">
      <dgm:prSet presAssocID="{6749C126-1B34-4328-8CA4-46110A401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4EDFF-2BDD-4C08-A4E0-282CAFE5C000}" type="pres">
      <dgm:prSet presAssocID="{35D71D1C-3177-486B-8038-1CA7851002D4}" presName="node" presStyleLbl="node1" presStyleIdx="0" presStyleCnt="5" custScaleY="139507" custLinFactNeighborX="6156" custLinFactNeighborY="-5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195C7-8C71-4E0F-9162-0C017C7B1203}" type="pres">
      <dgm:prSet presAssocID="{7B4D08ED-898C-4D82-A001-641B63EE41D3}" presName="sibTrans" presStyleCnt="0"/>
      <dgm:spPr/>
    </dgm:pt>
    <dgm:pt modelId="{5F853FB3-D74C-409A-820C-FC4A75A75AD2}" type="pres">
      <dgm:prSet presAssocID="{CEE52C66-3D38-4945-9299-ABDCC2977027}" presName="node" presStyleLbl="node1" presStyleIdx="1" presStyleCnt="5" custScaleY="150824" custLinFactNeighborX="8519" custLinFactNeighborY="-16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F0CC6-51BA-4C16-8893-BDEFE6ECF069}" type="pres">
      <dgm:prSet presAssocID="{EAF1C5B0-3978-4B2A-9C6F-6594301A4B87}" presName="sibTrans" presStyleCnt="0"/>
      <dgm:spPr/>
    </dgm:pt>
    <dgm:pt modelId="{BC1D6759-2641-450D-B1B7-8B0341FF180F}" type="pres">
      <dgm:prSet presAssocID="{C50B47F8-6B39-4287-92EA-4336858A920C}" presName="node" presStyleLbl="node1" presStyleIdx="2" presStyleCnt="5" custScaleY="140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68A4D-6D27-4F36-AEA1-6F4CB30285C7}" type="pres">
      <dgm:prSet presAssocID="{75C2AFA4-8421-4D00-B405-9489B8306096}" presName="sibTrans" presStyleCnt="0"/>
      <dgm:spPr/>
    </dgm:pt>
    <dgm:pt modelId="{4DEE10E0-979E-4E3A-8C96-9711003EAB8E}" type="pres">
      <dgm:prSet presAssocID="{18DB32A2-3A0C-468A-AD78-649A98E0B1C3}" presName="node" presStyleLbl="node1" presStyleIdx="3" presStyleCnt="5" custScaleY="153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F1A4E-7AA4-453E-A85F-C72399FBAED8}" type="pres">
      <dgm:prSet presAssocID="{50774F57-F405-4621-B0A0-85725415C856}" presName="sibTrans" presStyleCnt="0"/>
      <dgm:spPr/>
    </dgm:pt>
    <dgm:pt modelId="{0FA4F4A1-3D4B-4406-8DAE-F8B81A991D15}" type="pres">
      <dgm:prSet presAssocID="{7A0B2D64-BC22-4407-AD9F-5D0A8BB9C236}" presName="node" presStyleLbl="node1" presStyleIdx="4" presStyleCnt="5" custScaleY="139507" custLinFactNeighborX="6156" custLinFactNeighborY="-5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1774-F374-4590-BBB9-71EC8F259B07}" srcId="{6749C126-1B34-4328-8CA4-46110A401475}" destId="{7A0B2D64-BC22-4407-AD9F-5D0A8BB9C236}" srcOrd="4" destOrd="0" parTransId="{45CB0793-FFC5-43A0-B262-7C581E1BDC0F}" sibTransId="{6C98295B-D451-4C19-981A-52E40DB71925}"/>
    <dgm:cxn modelId="{08BEE524-25E8-4189-B61F-D113776B9D21}" type="presOf" srcId="{7A0B2D64-BC22-4407-AD9F-5D0A8BB9C236}" destId="{0FA4F4A1-3D4B-4406-8DAE-F8B81A991D15}" srcOrd="0" destOrd="0" presId="urn:microsoft.com/office/officeart/2005/8/layout/default"/>
    <dgm:cxn modelId="{9BED0CCE-431C-48D6-8627-518B8B904F3F}" type="presOf" srcId="{C50B47F8-6B39-4287-92EA-4336858A920C}" destId="{BC1D6759-2641-450D-B1B7-8B0341FF180F}" srcOrd="0" destOrd="0" presId="urn:microsoft.com/office/officeart/2005/8/layout/default"/>
    <dgm:cxn modelId="{B950DD2D-0581-4DB5-A7A7-27EDA3D8529D}" srcId="{6749C126-1B34-4328-8CA4-46110A401475}" destId="{CEE52C66-3D38-4945-9299-ABDCC2977027}" srcOrd="1" destOrd="0" parTransId="{CCD380DB-2057-4416-8C61-4828B4383D26}" sibTransId="{EAF1C5B0-3978-4B2A-9C6F-6594301A4B87}"/>
    <dgm:cxn modelId="{62A61E4D-859A-45AE-A1D3-AA400FA3C3AA}" srcId="{6749C126-1B34-4328-8CA4-46110A401475}" destId="{35D71D1C-3177-486B-8038-1CA7851002D4}" srcOrd="0" destOrd="0" parTransId="{F5E2716B-CD22-486B-B6D8-B0EAF59A4AAA}" sibTransId="{7B4D08ED-898C-4D82-A001-641B63EE41D3}"/>
    <dgm:cxn modelId="{ADEA463B-1726-45FA-A7CB-4DB0541B36F3}" type="presOf" srcId="{35D71D1C-3177-486B-8038-1CA7851002D4}" destId="{5F84EDFF-2BDD-4C08-A4E0-282CAFE5C000}" srcOrd="0" destOrd="0" presId="urn:microsoft.com/office/officeart/2005/8/layout/default"/>
    <dgm:cxn modelId="{EF918542-7744-4B91-B9C7-237C3BD5B267}" srcId="{6749C126-1B34-4328-8CA4-46110A401475}" destId="{18DB32A2-3A0C-468A-AD78-649A98E0B1C3}" srcOrd="3" destOrd="0" parTransId="{270E05D0-6004-4ED6-BC79-B1EC54F02515}" sibTransId="{50774F57-F405-4621-B0A0-85725415C856}"/>
    <dgm:cxn modelId="{7EFC6096-FE0F-45C8-9D64-599B538642E5}" srcId="{6749C126-1B34-4328-8CA4-46110A401475}" destId="{C50B47F8-6B39-4287-92EA-4336858A920C}" srcOrd="2" destOrd="0" parTransId="{CC72CD94-05C4-477F-98AC-126BED9B9D0E}" sibTransId="{75C2AFA4-8421-4D00-B405-9489B8306096}"/>
    <dgm:cxn modelId="{A476F17F-1D47-4A89-ABAC-2F4E25B9DE3E}" type="presOf" srcId="{CEE52C66-3D38-4945-9299-ABDCC2977027}" destId="{5F853FB3-D74C-409A-820C-FC4A75A75AD2}" srcOrd="0" destOrd="0" presId="urn:microsoft.com/office/officeart/2005/8/layout/default"/>
    <dgm:cxn modelId="{E51FC48D-3E0D-4C46-95F6-AFBD1A93BF4A}" type="presOf" srcId="{18DB32A2-3A0C-468A-AD78-649A98E0B1C3}" destId="{4DEE10E0-979E-4E3A-8C96-9711003EAB8E}" srcOrd="0" destOrd="0" presId="urn:microsoft.com/office/officeart/2005/8/layout/default"/>
    <dgm:cxn modelId="{1DDA8408-511A-4588-A384-CA1D990B6626}" type="presOf" srcId="{6749C126-1B34-4328-8CA4-46110A401475}" destId="{01561F66-F30C-42A5-A4A5-7549ADB6F948}" srcOrd="0" destOrd="0" presId="urn:microsoft.com/office/officeart/2005/8/layout/default"/>
    <dgm:cxn modelId="{006FCF62-7177-4771-9D9E-20D149EEFB94}" type="presParOf" srcId="{01561F66-F30C-42A5-A4A5-7549ADB6F948}" destId="{5F84EDFF-2BDD-4C08-A4E0-282CAFE5C000}" srcOrd="0" destOrd="0" presId="urn:microsoft.com/office/officeart/2005/8/layout/default"/>
    <dgm:cxn modelId="{C29A6774-9DBE-498F-BFDB-302D2B59164D}" type="presParOf" srcId="{01561F66-F30C-42A5-A4A5-7549ADB6F948}" destId="{185195C7-8C71-4E0F-9162-0C017C7B1203}" srcOrd="1" destOrd="0" presId="urn:microsoft.com/office/officeart/2005/8/layout/default"/>
    <dgm:cxn modelId="{84AD416B-977D-4CFC-903B-E8228C7EF1FB}" type="presParOf" srcId="{01561F66-F30C-42A5-A4A5-7549ADB6F948}" destId="{5F853FB3-D74C-409A-820C-FC4A75A75AD2}" srcOrd="2" destOrd="0" presId="urn:microsoft.com/office/officeart/2005/8/layout/default"/>
    <dgm:cxn modelId="{702F68A8-A43B-4A52-9037-115AE85519CE}" type="presParOf" srcId="{01561F66-F30C-42A5-A4A5-7549ADB6F948}" destId="{F9EF0CC6-51BA-4C16-8893-BDEFE6ECF069}" srcOrd="3" destOrd="0" presId="urn:microsoft.com/office/officeart/2005/8/layout/default"/>
    <dgm:cxn modelId="{7B29E27F-FAE7-4484-8523-AB363D89434B}" type="presParOf" srcId="{01561F66-F30C-42A5-A4A5-7549ADB6F948}" destId="{BC1D6759-2641-450D-B1B7-8B0341FF180F}" srcOrd="4" destOrd="0" presId="urn:microsoft.com/office/officeart/2005/8/layout/default"/>
    <dgm:cxn modelId="{D52B1E97-33BF-40FB-8338-819F7AE8CC28}" type="presParOf" srcId="{01561F66-F30C-42A5-A4A5-7549ADB6F948}" destId="{CE068A4D-6D27-4F36-AEA1-6F4CB30285C7}" srcOrd="5" destOrd="0" presId="urn:microsoft.com/office/officeart/2005/8/layout/default"/>
    <dgm:cxn modelId="{A2474446-38B5-4302-A663-2EDC29616F36}" type="presParOf" srcId="{01561F66-F30C-42A5-A4A5-7549ADB6F948}" destId="{4DEE10E0-979E-4E3A-8C96-9711003EAB8E}" srcOrd="6" destOrd="0" presId="urn:microsoft.com/office/officeart/2005/8/layout/default"/>
    <dgm:cxn modelId="{FA35B117-ED83-445A-8B94-062996214084}" type="presParOf" srcId="{01561F66-F30C-42A5-A4A5-7549ADB6F948}" destId="{28EF1A4E-7AA4-453E-A85F-C72399FBAED8}" srcOrd="7" destOrd="0" presId="urn:microsoft.com/office/officeart/2005/8/layout/default"/>
    <dgm:cxn modelId="{8AEA7100-85B7-4F9D-BF0B-36423834B625}" type="presParOf" srcId="{01561F66-F30C-42A5-A4A5-7549ADB6F948}" destId="{0FA4F4A1-3D4B-4406-8DAE-F8B81A991D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9C126-1B34-4328-8CA4-46110A40147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14C69-91CC-42E8-971F-5DCF678917F6}">
      <dgm:prSet phldrT="[Text]"/>
      <dgm:spPr>
        <a:solidFill>
          <a:schemeClr val="bg2"/>
        </a:solidFill>
      </dgm:spPr>
      <dgm:t>
        <a:bodyPr/>
        <a:lstStyle/>
        <a:p>
          <a:endParaRPr lang="en-US" b="1" u="sng" dirty="0" smtClean="0">
            <a:solidFill>
              <a:srgbClr val="FF0000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Sugar-nil</a:t>
          </a:r>
        </a:p>
        <a:p>
          <a:r>
            <a:rPr lang="en-US" dirty="0" smtClean="0">
              <a:solidFill>
                <a:schemeClr val="tx1"/>
              </a:solidFill>
            </a:rPr>
            <a:t>Albumin-nil</a:t>
          </a:r>
        </a:p>
        <a:p>
          <a:r>
            <a:rPr lang="en-US" dirty="0" smtClean="0">
              <a:solidFill>
                <a:schemeClr val="tx1"/>
              </a:solidFill>
            </a:rPr>
            <a:t>Deposits-1-2 pus cells</a:t>
          </a:r>
        </a:p>
        <a:p>
          <a:endParaRPr lang="en-US" dirty="0"/>
        </a:p>
      </dgm:t>
    </dgm:pt>
    <dgm:pt modelId="{BF71D363-3BB1-4972-8397-2C76D38F8D31}" type="parTrans" cxnId="{4DEAEE72-0F06-48C1-8C70-61EE4E2BDC86}">
      <dgm:prSet/>
      <dgm:spPr/>
      <dgm:t>
        <a:bodyPr/>
        <a:lstStyle/>
        <a:p>
          <a:endParaRPr lang="en-US"/>
        </a:p>
      </dgm:t>
    </dgm:pt>
    <dgm:pt modelId="{4207D4BA-CB1A-47FE-974F-3822138BA3B1}" type="sibTrans" cxnId="{4DEAEE72-0F06-48C1-8C70-61EE4E2BDC86}">
      <dgm:prSet/>
      <dgm:spPr/>
      <dgm:t>
        <a:bodyPr/>
        <a:lstStyle/>
        <a:p>
          <a:endParaRPr lang="en-US"/>
        </a:p>
      </dgm:t>
    </dgm:pt>
    <dgm:pt modelId="{B9FD0DE7-BD8D-4766-BA2D-D6A0CA116638}">
      <dgm:prSet phldrT="[Text]"/>
      <dgm:spPr/>
      <dgm:t>
        <a:bodyPr/>
        <a:lstStyle/>
        <a:p>
          <a:r>
            <a:rPr lang="en-US" dirty="0" smtClean="0"/>
            <a:t>RBS -113mg%</a:t>
          </a:r>
          <a:endParaRPr lang="en-US" dirty="0"/>
        </a:p>
      </dgm:t>
    </dgm:pt>
    <dgm:pt modelId="{6F3C913E-6CD9-4C92-BCBA-988F148740CF}" type="parTrans" cxnId="{396AD567-993B-4A53-BD04-15006FFF71A7}">
      <dgm:prSet/>
      <dgm:spPr/>
      <dgm:t>
        <a:bodyPr/>
        <a:lstStyle/>
        <a:p>
          <a:endParaRPr lang="en-US"/>
        </a:p>
      </dgm:t>
    </dgm:pt>
    <dgm:pt modelId="{61063D7C-8BCD-469B-86B4-854FA0C610C0}" type="sibTrans" cxnId="{396AD567-993B-4A53-BD04-15006FFF71A7}">
      <dgm:prSet/>
      <dgm:spPr/>
      <dgm:t>
        <a:bodyPr/>
        <a:lstStyle/>
        <a:p>
          <a:endParaRPr lang="en-US"/>
        </a:p>
      </dgm:t>
    </dgm:pt>
    <dgm:pt modelId="{FC18734C-7062-4190-A55D-7F297C0C0731}">
      <dgm:prSet phldrT="[Text]"/>
      <dgm:spPr/>
      <dgm:t>
        <a:bodyPr/>
        <a:lstStyle/>
        <a:p>
          <a:r>
            <a:rPr lang="en-US" dirty="0" smtClean="0"/>
            <a:t>BLOOD UREA- g%18 m</a:t>
          </a:r>
          <a:endParaRPr lang="en-US" dirty="0"/>
        </a:p>
      </dgm:t>
    </dgm:pt>
    <dgm:pt modelId="{A5428CF2-5A68-437B-8738-D7BAD1027614}" type="parTrans" cxnId="{A1AC2B85-737C-42E8-A3D9-9CDDF9A22CB3}">
      <dgm:prSet/>
      <dgm:spPr/>
      <dgm:t>
        <a:bodyPr/>
        <a:lstStyle/>
        <a:p>
          <a:endParaRPr lang="en-US"/>
        </a:p>
      </dgm:t>
    </dgm:pt>
    <dgm:pt modelId="{601ABE02-6B19-4AFD-958B-1E77A3953FD6}" type="sibTrans" cxnId="{A1AC2B85-737C-42E8-A3D9-9CDDF9A22CB3}">
      <dgm:prSet/>
      <dgm:spPr/>
      <dgm:t>
        <a:bodyPr/>
        <a:lstStyle/>
        <a:p>
          <a:endParaRPr lang="en-US"/>
        </a:p>
      </dgm:t>
    </dgm:pt>
    <dgm:pt modelId="{302555F8-6AA4-4A78-A6EF-DA83685E1ABC}">
      <dgm:prSet phldrT="[Text]"/>
      <dgm:spPr/>
      <dgm:t>
        <a:bodyPr/>
        <a:lstStyle/>
        <a:p>
          <a:r>
            <a:rPr lang="en-US" dirty="0" smtClean="0"/>
            <a:t>S.CREATININE -0.8g%m</a:t>
          </a:r>
          <a:endParaRPr lang="en-US" dirty="0"/>
        </a:p>
      </dgm:t>
    </dgm:pt>
    <dgm:pt modelId="{CD193C72-CF03-47F6-AE55-1FEEA1F24105}" type="parTrans" cxnId="{5397CB0D-621D-4B4E-9F18-2B6CCBC792B2}">
      <dgm:prSet/>
      <dgm:spPr/>
      <dgm:t>
        <a:bodyPr/>
        <a:lstStyle/>
        <a:p>
          <a:endParaRPr lang="en-US"/>
        </a:p>
      </dgm:t>
    </dgm:pt>
    <dgm:pt modelId="{42B7550E-3376-4525-A759-166791CE45EB}" type="sibTrans" cxnId="{5397CB0D-621D-4B4E-9F18-2B6CCBC792B2}">
      <dgm:prSet/>
      <dgm:spPr/>
      <dgm:t>
        <a:bodyPr/>
        <a:lstStyle/>
        <a:p>
          <a:endParaRPr lang="en-US"/>
        </a:p>
      </dgm:t>
    </dgm:pt>
    <dgm:pt modelId="{C15C3253-178C-42E8-897F-81DD4C84721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Bilirubin</a:t>
          </a:r>
          <a:r>
            <a:rPr lang="en-US" dirty="0" smtClean="0">
              <a:solidFill>
                <a:schemeClr val="tx1"/>
              </a:solidFill>
            </a:rPr>
            <a:t> (T)-0.7mg/</a:t>
          </a:r>
          <a:r>
            <a:rPr lang="en-US" dirty="0" err="1" smtClean="0">
              <a:solidFill>
                <a:schemeClr val="tx1"/>
              </a:solidFill>
            </a:rPr>
            <a:t>dL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D.Bilirubin-0.4mg/dl</a:t>
          </a:r>
        </a:p>
        <a:p>
          <a:r>
            <a:rPr lang="en-US" dirty="0" smtClean="0">
              <a:solidFill>
                <a:schemeClr val="tx1"/>
              </a:solidFill>
            </a:rPr>
            <a:t>I.Bilirubin-o.3 mg/dl</a:t>
          </a:r>
          <a:endParaRPr lang="en-US" dirty="0">
            <a:solidFill>
              <a:schemeClr val="tx1"/>
            </a:solidFill>
          </a:endParaRPr>
        </a:p>
      </dgm:t>
    </dgm:pt>
    <dgm:pt modelId="{BF8D62EC-47CC-4C56-98D5-DAC194BCEEAB}" type="parTrans" cxnId="{6CC46E78-A6F0-46F6-B5E0-2CF34EA6FD73}">
      <dgm:prSet/>
      <dgm:spPr/>
      <dgm:t>
        <a:bodyPr/>
        <a:lstStyle/>
        <a:p>
          <a:endParaRPr lang="en-US"/>
        </a:p>
      </dgm:t>
    </dgm:pt>
    <dgm:pt modelId="{73D71A0A-F6E4-44B6-BB25-83B3D5133A9D}" type="sibTrans" cxnId="{6CC46E78-A6F0-46F6-B5E0-2CF34EA6FD73}">
      <dgm:prSet/>
      <dgm:spPr/>
      <dgm:t>
        <a:bodyPr/>
        <a:lstStyle/>
        <a:p>
          <a:endParaRPr lang="en-US"/>
        </a:p>
      </dgm:t>
    </dgm:pt>
    <dgm:pt modelId="{C120A14D-3A5D-4DAE-BF5B-504E641FED08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B440FBE9-1119-4292-BFC5-CE6D9E2D8866}" type="parTrans" cxnId="{B53A7714-707F-4AB5-B5AA-DA475D87C355}">
      <dgm:prSet/>
      <dgm:spPr/>
      <dgm:t>
        <a:bodyPr/>
        <a:lstStyle/>
        <a:p>
          <a:endParaRPr lang="en-US"/>
        </a:p>
      </dgm:t>
    </dgm:pt>
    <dgm:pt modelId="{C35DDC63-EE60-4286-B08C-7AA2F09257DA}" type="sibTrans" cxnId="{B53A7714-707F-4AB5-B5AA-DA475D87C355}">
      <dgm:prSet/>
      <dgm:spPr/>
      <dgm:t>
        <a:bodyPr/>
        <a:lstStyle/>
        <a:p>
          <a:endParaRPr lang="en-US"/>
        </a:p>
      </dgm:t>
    </dgm:pt>
    <dgm:pt modelId="{240EF24F-5C05-499E-8B96-853DFF297EA7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7A2F1EC8-FF3F-4E8C-A6B1-B5939A91727E}" type="parTrans" cxnId="{AD9D26CB-5B80-492A-B2A0-159DD399A138}">
      <dgm:prSet/>
      <dgm:spPr/>
      <dgm:t>
        <a:bodyPr/>
        <a:lstStyle/>
        <a:p>
          <a:endParaRPr lang="en-US"/>
        </a:p>
      </dgm:t>
    </dgm:pt>
    <dgm:pt modelId="{29F17523-9020-4982-B3C3-3A4DDBB13C9A}" type="sibTrans" cxnId="{AD9D26CB-5B80-492A-B2A0-159DD399A138}">
      <dgm:prSet/>
      <dgm:spPr/>
      <dgm:t>
        <a:bodyPr/>
        <a:lstStyle/>
        <a:p>
          <a:endParaRPr lang="en-US"/>
        </a:p>
      </dgm:t>
    </dgm:pt>
    <dgm:pt modelId="{9DF81082-7200-4D06-B6FB-23E2AD6789EF}">
      <dgm:prSet phldrT="[Text]" phldr="1"/>
      <dgm:spPr>
        <a:solidFill>
          <a:schemeClr val="bg2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DDD2BAF-EE33-4AAF-82C4-DFD115F00A79}" type="parTrans" cxnId="{D4AF77DA-9469-43A7-80C3-CBA43592652C}">
      <dgm:prSet/>
      <dgm:spPr/>
      <dgm:t>
        <a:bodyPr/>
        <a:lstStyle/>
        <a:p>
          <a:endParaRPr lang="en-US"/>
        </a:p>
      </dgm:t>
    </dgm:pt>
    <dgm:pt modelId="{12B1EE54-E0AA-4C45-A158-5C1E2FEB6C9E}" type="sibTrans" cxnId="{D4AF77DA-9469-43A7-80C3-CBA43592652C}">
      <dgm:prSet/>
      <dgm:spPr/>
      <dgm:t>
        <a:bodyPr/>
        <a:lstStyle/>
        <a:p>
          <a:endParaRPr lang="en-US"/>
        </a:p>
      </dgm:t>
    </dgm:pt>
    <dgm:pt modelId="{764E9474-400A-4CAD-B5F9-8D648188FBF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S.proteins-6 g/dl</a:t>
          </a:r>
          <a:endParaRPr lang="en-US" dirty="0">
            <a:solidFill>
              <a:schemeClr val="tx1"/>
            </a:solidFill>
          </a:endParaRPr>
        </a:p>
      </dgm:t>
    </dgm:pt>
    <dgm:pt modelId="{44AE7F43-76DF-4CEB-BDAB-A2B59F7A447B}" type="parTrans" cxnId="{C42A324D-0DBD-46E0-BB85-57250E68F24C}">
      <dgm:prSet/>
      <dgm:spPr/>
      <dgm:t>
        <a:bodyPr/>
        <a:lstStyle/>
        <a:p>
          <a:endParaRPr lang="en-US"/>
        </a:p>
      </dgm:t>
    </dgm:pt>
    <dgm:pt modelId="{29A06C28-D22F-4A9E-8F02-BD72DEE8D37C}" type="sibTrans" cxnId="{C42A324D-0DBD-46E0-BB85-57250E68F24C}">
      <dgm:prSet/>
      <dgm:spPr/>
      <dgm:t>
        <a:bodyPr/>
        <a:lstStyle/>
        <a:p>
          <a:endParaRPr lang="en-US"/>
        </a:p>
      </dgm:t>
    </dgm:pt>
    <dgm:pt modelId="{2B91E09F-6401-444C-8E8D-30F591605AC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S.Albumin</a:t>
          </a:r>
          <a:r>
            <a:rPr lang="en-US" dirty="0" smtClean="0">
              <a:solidFill>
                <a:schemeClr val="tx1"/>
              </a:solidFill>
            </a:rPr>
            <a:t> 4.5g/dl</a:t>
          </a:r>
          <a:endParaRPr lang="en-US" dirty="0">
            <a:solidFill>
              <a:schemeClr val="tx1"/>
            </a:solidFill>
          </a:endParaRPr>
        </a:p>
      </dgm:t>
    </dgm:pt>
    <dgm:pt modelId="{D2B3C36E-4FDF-4520-BD29-EF2251FEA762}" type="parTrans" cxnId="{0AE5083B-80C1-410B-942C-E8BE38E3D2BB}">
      <dgm:prSet/>
      <dgm:spPr/>
      <dgm:t>
        <a:bodyPr/>
        <a:lstStyle/>
        <a:p>
          <a:endParaRPr lang="en-US"/>
        </a:p>
      </dgm:t>
    </dgm:pt>
    <dgm:pt modelId="{AE682546-2996-4C76-A9BE-543F5C2B7F0D}" type="sibTrans" cxnId="{0AE5083B-80C1-410B-942C-E8BE38E3D2BB}">
      <dgm:prSet/>
      <dgm:spPr/>
      <dgm:t>
        <a:bodyPr/>
        <a:lstStyle/>
        <a:p>
          <a:endParaRPr lang="en-US"/>
        </a:p>
      </dgm:t>
    </dgm:pt>
    <dgm:pt modelId="{5D7C4C8E-2C40-4A3B-B32A-5A31ED58D8E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S.globulin-1.5g/dl</a:t>
          </a:r>
          <a:endParaRPr lang="en-US" dirty="0">
            <a:solidFill>
              <a:schemeClr val="tx1"/>
            </a:solidFill>
          </a:endParaRPr>
        </a:p>
      </dgm:t>
    </dgm:pt>
    <dgm:pt modelId="{1CCFB469-C2A2-464E-B432-7768148213C2}" type="parTrans" cxnId="{CA1A32F6-B3D6-4449-954E-85F0035D0B65}">
      <dgm:prSet/>
      <dgm:spPr/>
      <dgm:t>
        <a:bodyPr/>
        <a:lstStyle/>
        <a:p>
          <a:endParaRPr lang="en-US"/>
        </a:p>
      </dgm:t>
    </dgm:pt>
    <dgm:pt modelId="{AEDFE21F-AEA0-420F-B11B-E585D02212C6}" type="sibTrans" cxnId="{CA1A32F6-B3D6-4449-954E-85F0035D0B65}">
      <dgm:prSet/>
      <dgm:spPr/>
      <dgm:t>
        <a:bodyPr/>
        <a:lstStyle/>
        <a:p>
          <a:endParaRPr lang="en-US"/>
        </a:p>
      </dgm:t>
    </dgm:pt>
    <dgm:pt modelId="{01561F66-F30C-42A5-A4A5-7549ADB6F948}" type="pres">
      <dgm:prSet presAssocID="{6749C126-1B34-4328-8CA4-46110A401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FEBA6-E03A-4B1F-BF82-37A05A62D0F6}" type="pres">
      <dgm:prSet presAssocID="{0C514C69-91CC-42E8-971F-5DCF678917F6}" presName="node" presStyleLbl="node1" presStyleIdx="0" presStyleCnt="6" custScaleX="85205" custScaleY="84755" custLinFactX="17333" custLinFactNeighborX="100000" custLinFactNeighborY="-14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BE3FF-5162-4962-96B2-6FCDAD95B15B}" type="pres">
      <dgm:prSet presAssocID="{4207D4BA-CB1A-47FE-974F-3822138BA3B1}" presName="sibTrans" presStyleCnt="0"/>
      <dgm:spPr/>
    </dgm:pt>
    <dgm:pt modelId="{2497DC2E-82E1-4949-9D51-50438BF626CB}" type="pres">
      <dgm:prSet presAssocID="{B9FD0DE7-BD8D-4766-BA2D-D6A0CA116638}" presName="node" presStyleLbl="node1" presStyleIdx="1" presStyleCnt="6" custLinFactNeighborX="-67232" custLinFactNeighborY="18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A5BF-0E56-4374-89C8-A44FE246CADA}" type="pres">
      <dgm:prSet presAssocID="{61063D7C-8BCD-469B-86B4-854FA0C610C0}" presName="sibTrans" presStyleCnt="0"/>
      <dgm:spPr/>
    </dgm:pt>
    <dgm:pt modelId="{042E2775-2285-45FB-B12B-8B81CEAA5251}" type="pres">
      <dgm:prSet presAssocID="{FC18734C-7062-4190-A55D-7F297C0C0731}" presName="node" presStyleLbl="node1" presStyleIdx="2" presStyleCnt="6" custLinFactX="-95037" custLinFactNeighborX="-100000" custLinFactNeighborY="8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B2E9B-7B8A-40A7-895B-51B73A2F1DD0}" type="pres">
      <dgm:prSet presAssocID="{601ABE02-6B19-4AFD-958B-1E77A3953FD6}" presName="sibTrans" presStyleCnt="0"/>
      <dgm:spPr/>
    </dgm:pt>
    <dgm:pt modelId="{DEC7DF18-DFC9-4BA9-A2A4-2EA3ABD98F3C}" type="pres">
      <dgm:prSet presAssocID="{302555F8-6AA4-4A78-A6EF-DA83685E1ABC}" presName="node" presStyleLbl="node1" presStyleIdx="3" presStyleCnt="6" custLinFactNeighborX="-19470" custLinFactNeighborY="12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3173B-74C7-4DA3-A1AC-0F0C72DC634A}" type="pres">
      <dgm:prSet presAssocID="{42B7550E-3376-4525-A759-166791CE45EB}" presName="sibTrans" presStyleCnt="0"/>
      <dgm:spPr/>
    </dgm:pt>
    <dgm:pt modelId="{88073A4F-E3F4-48D1-9D83-62B427C2A589}" type="pres">
      <dgm:prSet presAssocID="{C15C3253-178C-42E8-897F-81DD4C847213}" presName="node" presStyleLbl="node1" presStyleIdx="4" presStyleCnt="6" custFlipHor="1" custScaleX="72697" custScaleY="141247" custLinFactNeighborX="68649" custLinFactNeighborY="-99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AB7F-4676-4A3B-9919-AB5AC5D72C90}" type="pres">
      <dgm:prSet presAssocID="{73D71A0A-F6E4-44B6-BB25-83B3D5133A9D}" presName="sibTrans" presStyleCnt="0"/>
      <dgm:spPr/>
    </dgm:pt>
    <dgm:pt modelId="{FB434741-781F-4442-93E5-0A212A8BDE24}" type="pres">
      <dgm:prSet presAssocID="{9DF81082-7200-4D06-B6FB-23E2AD6789EF}" presName="node" presStyleLbl="node1" presStyleIdx="5" presStyleCnt="6" custFlipHor="1" custScaleX="73579" custScaleY="140178" custLinFactNeighborX="37529" custLinFactNeighborY="14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A324D-0DBD-46E0-BB85-57250E68F24C}" srcId="{9DF81082-7200-4D06-B6FB-23E2AD6789EF}" destId="{764E9474-400A-4CAD-B5F9-8D648188FBF5}" srcOrd="0" destOrd="0" parTransId="{44AE7F43-76DF-4CEB-BDAB-A2B59F7A447B}" sibTransId="{29A06C28-D22F-4A9E-8F02-BD72DEE8D37C}"/>
    <dgm:cxn modelId="{2D65038B-D29E-4178-9071-C38560572535}" type="presOf" srcId="{C120A14D-3A5D-4DAE-BF5B-504E641FED08}" destId="{88073A4F-E3F4-48D1-9D83-62B427C2A589}" srcOrd="0" destOrd="1" presId="urn:microsoft.com/office/officeart/2005/8/layout/default"/>
    <dgm:cxn modelId="{E4A2F31D-0E7C-4E7D-8CE1-DB48CC81A7C8}" type="presOf" srcId="{240EF24F-5C05-499E-8B96-853DFF297EA7}" destId="{88073A4F-E3F4-48D1-9D83-62B427C2A589}" srcOrd="0" destOrd="2" presId="urn:microsoft.com/office/officeart/2005/8/layout/default"/>
    <dgm:cxn modelId="{A1AC2B85-737C-42E8-A3D9-9CDDF9A22CB3}" srcId="{6749C126-1B34-4328-8CA4-46110A401475}" destId="{FC18734C-7062-4190-A55D-7F297C0C0731}" srcOrd="2" destOrd="0" parTransId="{A5428CF2-5A68-437B-8738-D7BAD1027614}" sibTransId="{601ABE02-6B19-4AFD-958B-1E77A3953FD6}"/>
    <dgm:cxn modelId="{EF920F2C-5B1C-4EDA-92E8-927BDF1E246F}" type="presOf" srcId="{C15C3253-178C-42E8-897F-81DD4C847213}" destId="{88073A4F-E3F4-48D1-9D83-62B427C2A589}" srcOrd="0" destOrd="0" presId="urn:microsoft.com/office/officeart/2005/8/layout/default"/>
    <dgm:cxn modelId="{6FB21636-1FB6-48DE-BEE5-3D4C5F6BAA9F}" type="presOf" srcId="{B9FD0DE7-BD8D-4766-BA2D-D6A0CA116638}" destId="{2497DC2E-82E1-4949-9D51-50438BF626CB}" srcOrd="0" destOrd="0" presId="urn:microsoft.com/office/officeart/2005/8/layout/default"/>
    <dgm:cxn modelId="{DEB39541-9F2A-49AB-B5B9-F2EA10A30585}" type="presOf" srcId="{2B91E09F-6401-444C-8E8D-30F591605AC5}" destId="{FB434741-781F-4442-93E5-0A212A8BDE24}" srcOrd="0" destOrd="2" presId="urn:microsoft.com/office/officeart/2005/8/layout/default"/>
    <dgm:cxn modelId="{7959BCF7-B0BC-4DC8-A721-30F9D46971E3}" type="presOf" srcId="{6749C126-1B34-4328-8CA4-46110A401475}" destId="{01561F66-F30C-42A5-A4A5-7549ADB6F948}" srcOrd="0" destOrd="0" presId="urn:microsoft.com/office/officeart/2005/8/layout/default"/>
    <dgm:cxn modelId="{396AD567-993B-4A53-BD04-15006FFF71A7}" srcId="{6749C126-1B34-4328-8CA4-46110A401475}" destId="{B9FD0DE7-BD8D-4766-BA2D-D6A0CA116638}" srcOrd="1" destOrd="0" parTransId="{6F3C913E-6CD9-4C92-BCBA-988F148740CF}" sibTransId="{61063D7C-8BCD-469B-86B4-854FA0C610C0}"/>
    <dgm:cxn modelId="{CA1A32F6-B3D6-4449-954E-85F0035D0B65}" srcId="{9DF81082-7200-4D06-B6FB-23E2AD6789EF}" destId="{5D7C4C8E-2C40-4A3B-B32A-5A31ED58D8E1}" srcOrd="2" destOrd="0" parTransId="{1CCFB469-C2A2-464E-B432-7768148213C2}" sibTransId="{AEDFE21F-AEA0-420F-B11B-E585D02212C6}"/>
    <dgm:cxn modelId="{78E60F01-A2F0-4A5A-A9F3-25B62CD0104B}" type="presOf" srcId="{FC18734C-7062-4190-A55D-7F297C0C0731}" destId="{042E2775-2285-45FB-B12B-8B81CEAA5251}" srcOrd="0" destOrd="0" presId="urn:microsoft.com/office/officeart/2005/8/layout/default"/>
    <dgm:cxn modelId="{D4030BC3-4ACC-4432-821B-6EDDD625423F}" type="presOf" srcId="{764E9474-400A-4CAD-B5F9-8D648188FBF5}" destId="{FB434741-781F-4442-93E5-0A212A8BDE24}" srcOrd="0" destOrd="1" presId="urn:microsoft.com/office/officeart/2005/8/layout/default"/>
    <dgm:cxn modelId="{5397CB0D-621D-4B4E-9F18-2B6CCBC792B2}" srcId="{6749C126-1B34-4328-8CA4-46110A401475}" destId="{302555F8-6AA4-4A78-A6EF-DA83685E1ABC}" srcOrd="3" destOrd="0" parTransId="{CD193C72-CF03-47F6-AE55-1FEEA1F24105}" sibTransId="{42B7550E-3376-4525-A759-166791CE45EB}"/>
    <dgm:cxn modelId="{B53A7714-707F-4AB5-B5AA-DA475D87C355}" srcId="{C15C3253-178C-42E8-897F-81DD4C847213}" destId="{C120A14D-3A5D-4DAE-BF5B-504E641FED08}" srcOrd="0" destOrd="0" parTransId="{B440FBE9-1119-4292-BFC5-CE6D9E2D8866}" sibTransId="{C35DDC63-EE60-4286-B08C-7AA2F09257DA}"/>
    <dgm:cxn modelId="{4DEAEE72-0F06-48C1-8C70-61EE4E2BDC86}" srcId="{6749C126-1B34-4328-8CA4-46110A401475}" destId="{0C514C69-91CC-42E8-971F-5DCF678917F6}" srcOrd="0" destOrd="0" parTransId="{BF71D363-3BB1-4972-8397-2C76D38F8D31}" sibTransId="{4207D4BA-CB1A-47FE-974F-3822138BA3B1}"/>
    <dgm:cxn modelId="{AD9D26CB-5B80-492A-B2A0-159DD399A138}" srcId="{C15C3253-178C-42E8-897F-81DD4C847213}" destId="{240EF24F-5C05-499E-8B96-853DFF297EA7}" srcOrd="1" destOrd="0" parTransId="{7A2F1EC8-FF3F-4E8C-A6B1-B5939A91727E}" sibTransId="{29F17523-9020-4982-B3C3-3A4DDBB13C9A}"/>
    <dgm:cxn modelId="{1648502B-A7E5-4912-B6B8-EDE15877DDA2}" type="presOf" srcId="{0C514C69-91CC-42E8-971F-5DCF678917F6}" destId="{5E9FEBA6-E03A-4B1F-BF82-37A05A62D0F6}" srcOrd="0" destOrd="0" presId="urn:microsoft.com/office/officeart/2005/8/layout/default"/>
    <dgm:cxn modelId="{79246677-735B-417E-A356-2AB59275D810}" type="presOf" srcId="{302555F8-6AA4-4A78-A6EF-DA83685E1ABC}" destId="{DEC7DF18-DFC9-4BA9-A2A4-2EA3ABD98F3C}" srcOrd="0" destOrd="0" presId="urn:microsoft.com/office/officeart/2005/8/layout/default"/>
    <dgm:cxn modelId="{EA5B3194-FAFF-4B1A-92F6-EBD0EE533781}" type="presOf" srcId="{5D7C4C8E-2C40-4A3B-B32A-5A31ED58D8E1}" destId="{FB434741-781F-4442-93E5-0A212A8BDE24}" srcOrd="0" destOrd="3" presId="urn:microsoft.com/office/officeart/2005/8/layout/default"/>
    <dgm:cxn modelId="{0AE5083B-80C1-410B-942C-E8BE38E3D2BB}" srcId="{9DF81082-7200-4D06-B6FB-23E2AD6789EF}" destId="{2B91E09F-6401-444C-8E8D-30F591605AC5}" srcOrd="1" destOrd="0" parTransId="{D2B3C36E-4FDF-4520-BD29-EF2251FEA762}" sibTransId="{AE682546-2996-4C76-A9BE-543F5C2B7F0D}"/>
    <dgm:cxn modelId="{21D9C9EB-B72E-4FB3-AB7C-F34334ED9B90}" type="presOf" srcId="{9DF81082-7200-4D06-B6FB-23E2AD6789EF}" destId="{FB434741-781F-4442-93E5-0A212A8BDE24}" srcOrd="0" destOrd="0" presId="urn:microsoft.com/office/officeart/2005/8/layout/default"/>
    <dgm:cxn modelId="{D4AF77DA-9469-43A7-80C3-CBA43592652C}" srcId="{6749C126-1B34-4328-8CA4-46110A401475}" destId="{9DF81082-7200-4D06-B6FB-23E2AD6789EF}" srcOrd="5" destOrd="0" parTransId="{0DDD2BAF-EE33-4AAF-82C4-DFD115F00A79}" sibTransId="{12B1EE54-E0AA-4C45-A158-5C1E2FEB6C9E}"/>
    <dgm:cxn modelId="{6CC46E78-A6F0-46F6-B5E0-2CF34EA6FD73}" srcId="{6749C126-1B34-4328-8CA4-46110A401475}" destId="{C15C3253-178C-42E8-897F-81DD4C847213}" srcOrd="4" destOrd="0" parTransId="{BF8D62EC-47CC-4C56-98D5-DAC194BCEEAB}" sibTransId="{73D71A0A-F6E4-44B6-BB25-83B3D5133A9D}"/>
    <dgm:cxn modelId="{C5EF2A5F-8159-48B1-AD48-6E6F4D0F2AF4}" type="presParOf" srcId="{01561F66-F30C-42A5-A4A5-7549ADB6F948}" destId="{5E9FEBA6-E03A-4B1F-BF82-37A05A62D0F6}" srcOrd="0" destOrd="0" presId="urn:microsoft.com/office/officeart/2005/8/layout/default"/>
    <dgm:cxn modelId="{A4933878-41F0-44F3-BB94-8BA5579A8024}" type="presParOf" srcId="{01561F66-F30C-42A5-A4A5-7549ADB6F948}" destId="{D98BE3FF-5162-4962-96B2-6FCDAD95B15B}" srcOrd="1" destOrd="0" presId="urn:microsoft.com/office/officeart/2005/8/layout/default"/>
    <dgm:cxn modelId="{B665D7C8-758B-4A1F-B826-F20CFAD8CCF5}" type="presParOf" srcId="{01561F66-F30C-42A5-A4A5-7549ADB6F948}" destId="{2497DC2E-82E1-4949-9D51-50438BF626CB}" srcOrd="2" destOrd="0" presId="urn:microsoft.com/office/officeart/2005/8/layout/default"/>
    <dgm:cxn modelId="{54497976-4B19-4D75-AE92-463E38FD88ED}" type="presParOf" srcId="{01561F66-F30C-42A5-A4A5-7549ADB6F948}" destId="{1ED5A5BF-0E56-4374-89C8-A44FE246CADA}" srcOrd="3" destOrd="0" presId="urn:microsoft.com/office/officeart/2005/8/layout/default"/>
    <dgm:cxn modelId="{09A95214-3B59-4DF0-8E9A-4163CC7E38FB}" type="presParOf" srcId="{01561F66-F30C-42A5-A4A5-7549ADB6F948}" destId="{042E2775-2285-45FB-B12B-8B81CEAA5251}" srcOrd="4" destOrd="0" presId="urn:microsoft.com/office/officeart/2005/8/layout/default"/>
    <dgm:cxn modelId="{124A2D51-EBA4-46B8-B98F-70925F8BFCED}" type="presParOf" srcId="{01561F66-F30C-42A5-A4A5-7549ADB6F948}" destId="{ECEB2E9B-7B8A-40A7-895B-51B73A2F1DD0}" srcOrd="5" destOrd="0" presId="urn:microsoft.com/office/officeart/2005/8/layout/default"/>
    <dgm:cxn modelId="{3B2A5951-045C-4798-BA06-25412EAB6AF0}" type="presParOf" srcId="{01561F66-F30C-42A5-A4A5-7549ADB6F948}" destId="{DEC7DF18-DFC9-4BA9-A2A4-2EA3ABD98F3C}" srcOrd="6" destOrd="0" presId="urn:microsoft.com/office/officeart/2005/8/layout/default"/>
    <dgm:cxn modelId="{D3012D04-0F2A-47F2-8BB8-373AF10AF584}" type="presParOf" srcId="{01561F66-F30C-42A5-A4A5-7549ADB6F948}" destId="{34B3173B-74C7-4DA3-A1AC-0F0C72DC634A}" srcOrd="7" destOrd="0" presId="urn:microsoft.com/office/officeart/2005/8/layout/default"/>
    <dgm:cxn modelId="{E4E1B946-031E-426B-9AF9-A03137F5585E}" type="presParOf" srcId="{01561F66-F30C-42A5-A4A5-7549ADB6F948}" destId="{88073A4F-E3F4-48D1-9D83-62B427C2A589}" srcOrd="8" destOrd="0" presId="urn:microsoft.com/office/officeart/2005/8/layout/default"/>
    <dgm:cxn modelId="{40EA7368-40CF-4468-8D6F-1AEC62CCE2E7}" type="presParOf" srcId="{01561F66-F30C-42A5-A4A5-7549ADB6F948}" destId="{F8B0AB7F-4676-4A3B-9919-AB5AC5D72C90}" srcOrd="9" destOrd="0" presId="urn:microsoft.com/office/officeart/2005/8/layout/default"/>
    <dgm:cxn modelId="{83FB0A7C-04C3-4472-A4EB-AFD681395804}" type="presParOf" srcId="{01561F66-F30C-42A5-A4A5-7549ADB6F948}" destId="{FB434741-781F-4442-93E5-0A212A8BDE2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37C22-5217-40D5-A334-89FE44FA7675}">
      <dsp:nvSpPr>
        <dsp:cNvPr id="0" name=""/>
        <dsp:cNvSpPr/>
      </dsp:nvSpPr>
      <dsp:spPr>
        <a:xfrm>
          <a:off x="1523999" y="0"/>
          <a:ext cx="5486400" cy="5486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48FC-0208-4C5E-8FEE-E3DC8992C5C1}">
      <dsp:nvSpPr>
        <dsp:cNvPr id="0" name=""/>
        <dsp:cNvSpPr/>
      </dsp:nvSpPr>
      <dsp:spPr>
        <a:xfrm>
          <a:off x="1880616" y="356616"/>
          <a:ext cx="2194560" cy="219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Pulse-80/min</a:t>
          </a:r>
          <a:endParaRPr lang="en-US" sz="2900" kern="1200" dirty="0"/>
        </a:p>
      </dsp:txBody>
      <dsp:txXfrm>
        <a:off x="1880616" y="356616"/>
        <a:ext cx="2194560" cy="2194560"/>
      </dsp:txXfrm>
    </dsp:sp>
    <dsp:sp modelId="{58E2EF54-0849-45C0-BA15-8B3F936F6FE8}">
      <dsp:nvSpPr>
        <dsp:cNvPr id="0" name=""/>
        <dsp:cNvSpPr/>
      </dsp:nvSpPr>
      <dsp:spPr>
        <a:xfrm>
          <a:off x="4459223" y="356616"/>
          <a:ext cx="2194560" cy="219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BP-110/70mm of hg</a:t>
          </a:r>
          <a:endParaRPr lang="en-US" sz="2900" kern="1200" dirty="0"/>
        </a:p>
      </dsp:txBody>
      <dsp:txXfrm>
        <a:off x="4459223" y="356616"/>
        <a:ext cx="2194560" cy="2194560"/>
      </dsp:txXfrm>
    </dsp:sp>
    <dsp:sp modelId="{F7BBC74C-27EA-4564-A638-F3F0A0A59B5B}">
      <dsp:nvSpPr>
        <dsp:cNvPr id="0" name=""/>
        <dsp:cNvSpPr/>
      </dsp:nvSpPr>
      <dsp:spPr>
        <a:xfrm>
          <a:off x="1880616" y="2935223"/>
          <a:ext cx="2194560" cy="219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Spo2-98% with room air </a:t>
          </a:r>
          <a:endParaRPr lang="en-US" sz="2900" kern="1200" dirty="0"/>
        </a:p>
      </dsp:txBody>
      <dsp:txXfrm>
        <a:off x="1880616" y="2935223"/>
        <a:ext cx="2194560" cy="2194560"/>
      </dsp:txXfrm>
    </dsp:sp>
    <dsp:sp modelId="{2BDCFE48-2926-4624-B6A7-4DD7CE5465A7}">
      <dsp:nvSpPr>
        <dsp:cNvPr id="0" name=""/>
        <dsp:cNvSpPr/>
      </dsp:nvSpPr>
      <dsp:spPr>
        <a:xfrm>
          <a:off x="4648175" y="2819592"/>
          <a:ext cx="2194560" cy="219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Respiratory rate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18/min</a:t>
          </a:r>
          <a:endParaRPr lang="en-US" sz="2900" kern="1200" dirty="0"/>
        </a:p>
      </dsp:txBody>
      <dsp:txXfrm>
        <a:off x="4648175" y="2819592"/>
        <a:ext cx="2194560" cy="2194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4EDFF-2BDD-4C08-A4E0-282CAFE5C000}">
      <dsp:nvSpPr>
        <dsp:cNvPr id="0" name=""/>
        <dsp:cNvSpPr/>
      </dsp:nvSpPr>
      <dsp:spPr>
        <a:xfrm>
          <a:off x="609603" y="0"/>
          <a:ext cx="2278409" cy="1907124"/>
        </a:xfrm>
        <a:prstGeom prst="rect">
          <a:avLst/>
        </a:prstGeom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HB-10.1gm%</a:t>
          </a:r>
          <a:endParaRPr lang="en-US" sz="4000" kern="1200" dirty="0"/>
        </a:p>
      </dsp:txBody>
      <dsp:txXfrm>
        <a:off x="609603" y="0"/>
        <a:ext cx="2278409" cy="1907124"/>
      </dsp:txXfrm>
    </dsp:sp>
    <dsp:sp modelId="{5F853FB3-D74C-409A-820C-FC4A75A75AD2}">
      <dsp:nvSpPr>
        <dsp:cNvPr id="0" name=""/>
        <dsp:cNvSpPr/>
      </dsp:nvSpPr>
      <dsp:spPr>
        <a:xfrm>
          <a:off x="3169692" y="0"/>
          <a:ext cx="2278409" cy="206183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TC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10,800CELLS/CMM</a:t>
          </a:r>
          <a:endParaRPr lang="en-US" sz="2800" kern="1200" dirty="0"/>
        </a:p>
      </dsp:txBody>
      <dsp:txXfrm>
        <a:off x="3169692" y="0"/>
        <a:ext cx="2278409" cy="2061833"/>
      </dsp:txXfrm>
    </dsp:sp>
    <dsp:sp modelId="{BC1D6759-2641-450D-B1B7-8B0341FF180F}">
      <dsp:nvSpPr>
        <dsp:cNvPr id="0" name=""/>
        <dsp:cNvSpPr/>
      </dsp:nvSpPr>
      <dsp:spPr>
        <a:xfrm>
          <a:off x="5481845" y="73051"/>
          <a:ext cx="2278409" cy="191838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P-59%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L-41%</a:t>
          </a:r>
          <a:endParaRPr lang="en-US" sz="4600" kern="1200" dirty="0"/>
        </a:p>
      </dsp:txBody>
      <dsp:txXfrm>
        <a:off x="5481845" y="73051"/>
        <a:ext cx="2278409" cy="1918389"/>
      </dsp:txXfrm>
    </dsp:sp>
    <dsp:sp modelId="{4DEE10E0-979E-4E3A-8C96-9711003EAB8E}">
      <dsp:nvSpPr>
        <dsp:cNvPr id="0" name=""/>
        <dsp:cNvSpPr/>
      </dsp:nvSpPr>
      <dsp:spPr>
        <a:xfrm>
          <a:off x="1722469" y="2291004"/>
          <a:ext cx="2278409" cy="209710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ESR-2mm/hr</a:t>
          </a:r>
          <a:endParaRPr lang="en-US" sz="4400" kern="1200" dirty="0"/>
        </a:p>
      </dsp:txBody>
      <dsp:txXfrm>
        <a:off x="1722469" y="2291004"/>
        <a:ext cx="2278409" cy="2097103"/>
      </dsp:txXfrm>
    </dsp:sp>
    <dsp:sp modelId="{0FA4F4A1-3D4B-4406-8DAE-F8B81A991D15}">
      <dsp:nvSpPr>
        <dsp:cNvPr id="0" name=""/>
        <dsp:cNvSpPr/>
      </dsp:nvSpPr>
      <dsp:spPr>
        <a:xfrm>
          <a:off x="4368979" y="2307306"/>
          <a:ext cx="2278409" cy="1907124"/>
        </a:xfrm>
        <a:prstGeom prst="rect">
          <a:avLst/>
        </a:prstGeom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PLT</a:t>
          </a:r>
          <a:r>
            <a:rPr lang="en-US" sz="4100" kern="1200" dirty="0" smtClean="0"/>
            <a:t>-1.76 </a:t>
          </a:r>
          <a:r>
            <a:rPr lang="en-US" sz="4100" kern="1200" dirty="0" err="1" smtClean="0"/>
            <a:t>Lakh</a:t>
          </a:r>
          <a:endParaRPr lang="en-US" sz="4100" kern="1200" dirty="0"/>
        </a:p>
      </dsp:txBody>
      <dsp:txXfrm>
        <a:off x="4368979" y="2307306"/>
        <a:ext cx="2278409" cy="19071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FEBA6-E03A-4B1F-BF82-37A05A62D0F6}">
      <dsp:nvSpPr>
        <dsp:cNvPr id="0" name=""/>
        <dsp:cNvSpPr/>
      </dsp:nvSpPr>
      <dsp:spPr>
        <a:xfrm>
          <a:off x="3515357" y="228766"/>
          <a:ext cx="2552665" cy="152351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u="sng" kern="1200" dirty="0" smtClean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Sugar-nil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Albumin-nil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Deposits-1-2 pus cells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515357" y="228766"/>
        <a:ext cx="2552665" cy="1523510"/>
      </dsp:txXfrm>
    </dsp:sp>
    <dsp:sp modelId="{2497DC2E-82E1-4949-9D51-50438BF626CB}">
      <dsp:nvSpPr>
        <dsp:cNvPr id="0" name=""/>
        <dsp:cNvSpPr/>
      </dsp:nvSpPr>
      <dsp:spPr>
        <a:xfrm>
          <a:off x="838212" y="685801"/>
          <a:ext cx="2995910" cy="1797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RBS -113mg%</a:t>
          </a:r>
          <a:endParaRPr lang="en-US" sz="1500" kern="1200" dirty="0"/>
        </a:p>
      </dsp:txBody>
      <dsp:txXfrm>
        <a:off x="838212" y="685801"/>
        <a:ext cx="2995910" cy="1797546"/>
      </dsp:txXfrm>
    </dsp:sp>
    <dsp:sp modelId="{042E2775-2285-45FB-B12B-8B81CEAA5251}">
      <dsp:nvSpPr>
        <dsp:cNvPr id="0" name=""/>
        <dsp:cNvSpPr/>
      </dsp:nvSpPr>
      <dsp:spPr>
        <a:xfrm>
          <a:off x="304790" y="1828807"/>
          <a:ext cx="2995910" cy="1797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BLOOD UREA- g%18 m</a:t>
          </a:r>
          <a:endParaRPr lang="en-US" sz="1500" kern="1200" dirty="0"/>
        </a:p>
      </dsp:txBody>
      <dsp:txXfrm>
        <a:off x="304790" y="1828807"/>
        <a:ext cx="2995910" cy="1797546"/>
      </dsp:txXfrm>
    </dsp:sp>
    <dsp:sp modelId="{DEC7DF18-DFC9-4BA9-A2A4-2EA3ABD98F3C}">
      <dsp:nvSpPr>
        <dsp:cNvPr id="0" name=""/>
        <dsp:cNvSpPr/>
      </dsp:nvSpPr>
      <dsp:spPr>
        <a:xfrm>
          <a:off x="1" y="3047995"/>
          <a:ext cx="2995910" cy="1797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S.CREATININE -0.8g%m</a:t>
          </a:r>
          <a:endParaRPr lang="en-US" sz="1500" kern="1200" dirty="0"/>
        </a:p>
      </dsp:txBody>
      <dsp:txXfrm>
        <a:off x="1" y="3047995"/>
        <a:ext cx="2995910" cy="1797546"/>
      </dsp:txXfrm>
    </dsp:sp>
    <dsp:sp modelId="{88073A4F-E3F4-48D1-9D83-62B427C2A589}">
      <dsp:nvSpPr>
        <dsp:cNvPr id="0" name=""/>
        <dsp:cNvSpPr/>
      </dsp:nvSpPr>
      <dsp:spPr>
        <a:xfrm flipH="1">
          <a:off x="5935468" y="665267"/>
          <a:ext cx="2177936" cy="2538979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Bilirubin</a:t>
          </a:r>
          <a:r>
            <a:rPr lang="en-US" sz="1500" kern="1200" dirty="0" smtClean="0">
              <a:solidFill>
                <a:schemeClr val="tx1"/>
              </a:solidFill>
            </a:rPr>
            <a:t> (T)-0.7mg/</a:t>
          </a:r>
          <a:r>
            <a:rPr lang="en-US" sz="1500" kern="1200" dirty="0" err="1" smtClean="0">
              <a:solidFill>
                <a:schemeClr val="tx1"/>
              </a:solidFill>
            </a:rPr>
            <a:t>dL</a:t>
          </a:r>
          <a:endParaRPr lang="en-US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D.Bilirubin-0.4mg/dl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I.Bilirubin-o.3 mg/dl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 flipH="1">
        <a:off x="5935468" y="665267"/>
        <a:ext cx="2177936" cy="2538979"/>
      </dsp:txXfrm>
    </dsp:sp>
    <dsp:sp modelId="{FB434741-781F-4442-93E5-0A212A8BDE24}">
      <dsp:nvSpPr>
        <dsp:cNvPr id="0" name=""/>
        <dsp:cNvSpPr/>
      </dsp:nvSpPr>
      <dsp:spPr>
        <a:xfrm flipH="1">
          <a:off x="6939639" y="2712879"/>
          <a:ext cx="2204360" cy="251976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S.proteins-6 g/dl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solidFill>
                <a:schemeClr val="tx1"/>
              </a:solidFill>
            </a:rPr>
            <a:t>S.Albumin</a:t>
          </a:r>
          <a:r>
            <a:rPr lang="en-US" sz="1200" kern="1200" dirty="0" smtClean="0">
              <a:solidFill>
                <a:schemeClr val="tx1"/>
              </a:solidFill>
            </a:rPr>
            <a:t> 4.5g/dl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S.globulin-1.5g/dl</a:t>
          </a:r>
          <a:endParaRPr lang="en-US" sz="1200" kern="1200" dirty="0">
            <a:solidFill>
              <a:schemeClr val="tx1"/>
            </a:solidFill>
          </a:endParaRPr>
        </a:p>
      </dsp:txBody>
      <dsp:txXfrm flipH="1">
        <a:off x="6939639" y="2712879"/>
        <a:ext cx="2204360" cy="2519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569D5-1073-43E9-B130-C74C56239F93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D6669-92EC-48DB-9B89-5FD9EEE28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6669-92EC-48DB-9B89-5FD9EEE283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6669-92EC-48DB-9B89-5FD9EEE283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260B-6B13-458B-8CF2-049AB161B5E1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352800"/>
          </a:xfrm>
        </p:spPr>
        <p:txBody>
          <a:bodyPr>
            <a:normAutofit/>
          </a:bodyPr>
          <a:lstStyle/>
          <a:p>
            <a:r>
              <a:rPr lang="en-US" sz="4900" smtClean="0">
                <a:solidFill>
                  <a:srgbClr val="FF0000"/>
                </a:solidFill>
              </a:rPr>
              <a:t>HOLT ORAM </a:t>
            </a:r>
            <a:r>
              <a:rPr lang="en-US" sz="4900" smtClean="0">
                <a:solidFill>
                  <a:srgbClr val="FF0000"/>
                </a:solidFill>
              </a:rPr>
              <a:t>SYNDROME-FORME FRUSTE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534400" cy="297180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Latha"/>
                <a:cs typeface="Latha"/>
              </a:rPr>
              <a:t>               </a:t>
            </a:r>
            <a:r>
              <a:rPr lang="en-US" sz="4000" b="1" dirty="0" smtClean="0">
                <a:solidFill>
                  <a:srgbClr val="00B0F0"/>
                </a:solidFill>
                <a:latin typeface="Latha"/>
                <a:cs typeface="Latha"/>
              </a:rPr>
              <a:t>।</a:t>
            </a:r>
            <a:r>
              <a:rPr lang="en-US" sz="4000" b="1" dirty="0" smtClean="0">
                <a:solidFill>
                  <a:srgbClr val="00B0F0"/>
                </a:solidFill>
              </a:rPr>
              <a:t> V MEDICAL UNIT     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3500" b="1" dirty="0" smtClean="0">
                <a:solidFill>
                  <a:srgbClr val="002060"/>
                </a:solidFill>
              </a:rPr>
              <a:t>Chief-      Prof. Dr.G.Bagialakshmi.MD             Asst Prof -           </a:t>
            </a:r>
            <a:r>
              <a:rPr lang="en-US" sz="3500" b="1" dirty="0" err="1" smtClean="0">
                <a:solidFill>
                  <a:srgbClr val="002060"/>
                </a:solidFill>
              </a:rPr>
              <a:t>Dr.N.Ragavan</a:t>
            </a:r>
            <a:r>
              <a:rPr lang="en-US" sz="3500" b="1" dirty="0" smtClean="0">
                <a:solidFill>
                  <a:srgbClr val="002060"/>
                </a:solidFill>
              </a:rPr>
              <a:t> MD                                                                  </a:t>
            </a:r>
            <a:r>
              <a:rPr lang="en-US" sz="3500" b="1" dirty="0" err="1" smtClean="0">
                <a:solidFill>
                  <a:srgbClr val="002060"/>
                </a:solidFill>
              </a:rPr>
              <a:t>Dr.S.Krishnasamy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prasad</a:t>
            </a:r>
            <a:r>
              <a:rPr lang="en-US" sz="3500" b="1" dirty="0" smtClean="0">
                <a:solidFill>
                  <a:srgbClr val="002060"/>
                </a:solidFill>
              </a:rPr>
              <a:t> MD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                 </a:t>
            </a:r>
            <a:endParaRPr lang="en-US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SYSTEMIC EXAMINATION CONTD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4100" b="1" dirty="0" smtClean="0">
                <a:solidFill>
                  <a:srgbClr val="FF0000"/>
                </a:solidFill>
              </a:rPr>
              <a:t>RESPIRATORY SYSTEM-</a:t>
            </a:r>
          </a:p>
          <a:p>
            <a:r>
              <a:rPr lang="en-US" sz="4100" b="1" dirty="0" smtClean="0"/>
              <a:t>Trachea Shifted to Right side</a:t>
            </a:r>
          </a:p>
          <a:p>
            <a:r>
              <a:rPr lang="en-US" sz="4100" dirty="0" smtClean="0"/>
              <a:t>B/L Air Entry+ </a:t>
            </a:r>
          </a:p>
          <a:p>
            <a:r>
              <a:rPr lang="en-US" sz="4100" dirty="0" smtClean="0"/>
              <a:t>B/L Normal vesicular breath sounds +</a:t>
            </a:r>
          </a:p>
          <a:p>
            <a:r>
              <a:rPr lang="en-US" sz="4100" dirty="0" smtClean="0"/>
              <a:t>B/L basal fine end </a:t>
            </a:r>
            <a:r>
              <a:rPr lang="en-US" sz="4100" dirty="0" err="1" smtClean="0"/>
              <a:t>inspiratory</a:t>
            </a:r>
            <a:r>
              <a:rPr lang="en-US" sz="4100" dirty="0" smtClean="0"/>
              <a:t> </a:t>
            </a:r>
            <a:r>
              <a:rPr lang="en-US" sz="4100" dirty="0" err="1" smtClean="0"/>
              <a:t>crepitation</a:t>
            </a:r>
            <a:r>
              <a:rPr lang="en-US" sz="4100" dirty="0" smtClean="0"/>
              <a:t> present</a:t>
            </a:r>
          </a:p>
          <a:p>
            <a:pPr>
              <a:buFont typeface="Wingdings" pitchFamily="2" charset="2"/>
              <a:buChar char="§"/>
            </a:pPr>
            <a:r>
              <a:rPr lang="en-US" sz="4100" b="1" dirty="0" smtClean="0">
                <a:solidFill>
                  <a:srgbClr val="FF0000"/>
                </a:solidFill>
              </a:rPr>
              <a:t>GASTROINTESTINAL SYSTEM</a:t>
            </a:r>
            <a:r>
              <a:rPr lang="en-US" sz="4100" b="1" dirty="0" smtClean="0"/>
              <a:t>-</a:t>
            </a:r>
          </a:p>
          <a:p>
            <a:pPr>
              <a:buFont typeface="Wingdings" pitchFamily="2" charset="2"/>
              <a:buChar char="§"/>
            </a:pPr>
            <a:r>
              <a:rPr lang="en-US" sz="4100" dirty="0" smtClean="0"/>
              <a:t>P/A </a:t>
            </a:r>
            <a:r>
              <a:rPr lang="en-US" sz="4100" dirty="0" err="1" smtClean="0"/>
              <a:t>soft,no</a:t>
            </a:r>
            <a:r>
              <a:rPr lang="en-US" sz="4100" dirty="0" smtClean="0"/>
              <a:t> </a:t>
            </a:r>
            <a:r>
              <a:rPr lang="en-US" sz="4100" dirty="0" err="1" smtClean="0"/>
              <a:t>organomegaly</a:t>
            </a:r>
            <a:endParaRPr lang="en-US" sz="4100" dirty="0" smtClean="0"/>
          </a:p>
          <a:p>
            <a:pPr>
              <a:buFont typeface="Wingdings" pitchFamily="2" charset="2"/>
              <a:buChar char="§"/>
            </a:pPr>
            <a:r>
              <a:rPr lang="en-US" sz="4100" b="1" dirty="0" smtClean="0">
                <a:solidFill>
                  <a:srgbClr val="FF0000"/>
                </a:solidFill>
              </a:rPr>
              <a:t>     CNS:</a:t>
            </a:r>
            <a:endParaRPr lang="en-US" sz="4100" b="1" dirty="0" smtClean="0"/>
          </a:p>
          <a:p>
            <a:r>
              <a:rPr lang="en-US" sz="4100" dirty="0" smtClean="0"/>
              <a:t>No focal neurological deficit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INVESTIGATIONS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selvi\IMG_20170419_083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2964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selvi\IMG_20170417_110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  <p:pic>
        <p:nvPicPr>
          <p:cNvPr id="8" name="Picture 2" descr="D:\selvi\IMG_20170419_083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selvi\IMG_20170419_083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479056" cy="6858001"/>
          </a:xfrm>
          <a:prstGeom prst="rect">
            <a:avLst/>
          </a:prstGeom>
          <a:noFill/>
        </p:spPr>
      </p:pic>
      <p:pic>
        <p:nvPicPr>
          <p:cNvPr id="7" name="Picture 2" descr="D:\selvi\IMG_20170419_083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selvi\IMG_20170419_083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005874" y="731273"/>
            <a:ext cx="6869778" cy="543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CARDIOLOGIST[O]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4983163"/>
          </a:xfrm>
        </p:spPr>
        <p:txBody>
          <a:bodyPr/>
          <a:lstStyle/>
          <a:p>
            <a:r>
              <a:rPr lang="en-US" dirty="0" smtClean="0"/>
              <a:t>ECHO revealed  Large ASD-OS left to right shunt ,mild pulmonary HT  </a:t>
            </a:r>
          </a:p>
          <a:p>
            <a:r>
              <a:rPr lang="en-US" dirty="0" err="1" smtClean="0"/>
              <a:t>Suggested;Tab-Digoxin,Syp.KCL,CTS</a:t>
            </a:r>
            <a:r>
              <a:rPr lang="en-US" dirty="0" smtClean="0"/>
              <a:t> opinion 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               CTS OPINION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 case of ASD-OS with mild </a:t>
            </a:r>
            <a:r>
              <a:rPr lang="en-US" sz="3600" dirty="0" err="1" smtClean="0"/>
              <a:t>pul</a:t>
            </a:r>
            <a:r>
              <a:rPr lang="en-US" sz="3600" dirty="0" smtClean="0"/>
              <a:t> HT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Suggested surgical 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SPECIALITY OPINIONS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ENDOCRINOLOGIST[O]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TSH 16.02IU,FREE T4 0.86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?drug induced hypothyroidism</a:t>
            </a:r>
          </a:p>
          <a:p>
            <a:pPr>
              <a:buNone/>
            </a:pP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adviced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stop Tab. </a:t>
            </a: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carbimazole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CHIEF COMPLAINTS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30</a:t>
            </a:r>
            <a:r>
              <a:rPr lang="en-US" sz="3200" dirty="0" smtClean="0"/>
              <a:t> year old female presented with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complaints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Breathlessness on exertion-3 months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palpitation-4 days</a:t>
            </a:r>
            <a:endParaRPr lang="en-US" sz="3200" dirty="0" smtClean="0"/>
          </a:p>
          <a:p>
            <a:pPr algn="r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1582400"/>
            <a:ext cx="7239000" cy="111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HOLT ORAM SYNDROME-</a:t>
            </a:r>
            <a:r>
              <a:rPr lang="en-US" dirty="0" err="1" smtClean="0"/>
              <a:t>FORMEFRUSTE,Congenital</a:t>
            </a:r>
            <a:r>
              <a:rPr lang="en-US" dirty="0" smtClean="0"/>
              <a:t> </a:t>
            </a:r>
            <a:r>
              <a:rPr lang="en-US" dirty="0" err="1" smtClean="0"/>
              <a:t>Acyanotic</a:t>
            </a:r>
            <a:r>
              <a:rPr lang="en-US" dirty="0" smtClean="0"/>
              <a:t> Heart Disease</a:t>
            </a:r>
          </a:p>
          <a:p>
            <a:r>
              <a:rPr lang="en-US" dirty="0" smtClean="0"/>
              <a:t>OS-ASD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Pul</a:t>
            </a:r>
            <a:r>
              <a:rPr lang="en-US" dirty="0" smtClean="0"/>
              <a:t> HT/CCF</a:t>
            </a:r>
          </a:p>
          <a:p>
            <a:r>
              <a:rPr lang="en-US" dirty="0" smtClean="0"/>
              <a:t>Drug induced Hypothyroidism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r>
              <a:rPr lang="en-US" dirty="0" smtClean="0"/>
              <a:t>Rarity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H/O PRESENTING ILLNESS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 smtClean="0"/>
              <a:t>30 Year old female  </a:t>
            </a:r>
          </a:p>
          <a:p>
            <a:r>
              <a:rPr lang="en-US" sz="11200" dirty="0" smtClean="0"/>
              <a:t>H/o        </a:t>
            </a:r>
            <a:r>
              <a:rPr lang="en-US" sz="11200" dirty="0" err="1" smtClean="0"/>
              <a:t>Dyspnoea</a:t>
            </a:r>
            <a:r>
              <a:rPr lang="en-US" sz="11200" dirty="0" smtClean="0"/>
              <a:t>+ insidious  onset  3 months       progressive NYHA class 3</a:t>
            </a:r>
          </a:p>
          <a:p>
            <a:r>
              <a:rPr lang="en-US" sz="11200" dirty="0" smtClean="0"/>
              <a:t>NO  H/o         PND/</a:t>
            </a:r>
            <a:r>
              <a:rPr lang="en-US" sz="11200" dirty="0" err="1" smtClean="0"/>
              <a:t>Orthopnoa</a:t>
            </a:r>
            <a:endParaRPr lang="en-US" sz="11200" dirty="0" smtClean="0"/>
          </a:p>
          <a:p>
            <a:r>
              <a:rPr lang="en-US" sz="11200" dirty="0" smtClean="0"/>
              <a:t>H/o         Easy Fatigability +</a:t>
            </a:r>
          </a:p>
          <a:p>
            <a:r>
              <a:rPr lang="en-US" sz="11200" dirty="0" smtClean="0"/>
              <a:t>H/O        Palpitation  +</a:t>
            </a:r>
          </a:p>
          <a:p>
            <a:r>
              <a:rPr lang="en-US" sz="11200" dirty="0" smtClean="0"/>
              <a:t>No H/o   </a:t>
            </a:r>
            <a:r>
              <a:rPr lang="en-US" sz="11200" dirty="0" err="1" smtClean="0"/>
              <a:t>chestpain</a:t>
            </a:r>
            <a:r>
              <a:rPr lang="en-US" sz="11200" dirty="0" smtClean="0"/>
              <a:t>/syncope</a:t>
            </a:r>
          </a:p>
          <a:p>
            <a:r>
              <a:rPr lang="en-US" sz="11200" dirty="0" smtClean="0"/>
              <a:t>No H/o   </a:t>
            </a:r>
            <a:r>
              <a:rPr lang="en-US" sz="11200" dirty="0" err="1" smtClean="0"/>
              <a:t>oliguria</a:t>
            </a:r>
            <a:r>
              <a:rPr lang="en-US" sz="11200" dirty="0" smtClean="0"/>
              <a:t>/swelling legs</a:t>
            </a:r>
          </a:p>
          <a:p>
            <a:r>
              <a:rPr lang="en-US" sz="11200" dirty="0" smtClean="0"/>
              <a:t>No H/o   Fever/joint pain</a:t>
            </a:r>
          </a:p>
          <a:p>
            <a:r>
              <a:rPr lang="en-US" sz="11200" dirty="0" smtClean="0"/>
              <a:t>No H/o   cyanotic spells</a:t>
            </a:r>
          </a:p>
          <a:p>
            <a:r>
              <a:rPr lang="en-US" sz="11200" dirty="0" smtClean="0"/>
              <a:t>No H/o   cough with Expectoration/</a:t>
            </a:r>
            <a:r>
              <a:rPr lang="en-US" sz="11200" dirty="0" err="1" smtClean="0"/>
              <a:t>Hemoptysis</a:t>
            </a:r>
            <a:endParaRPr lang="en-US" sz="112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PAST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H/o recurrent respiratory tract infection </a:t>
            </a:r>
            <a:r>
              <a:rPr lang="en-US" dirty="0" smtClean="0"/>
              <a:t>+</a:t>
            </a:r>
          </a:p>
          <a:p>
            <a:r>
              <a:rPr lang="en-US" dirty="0" smtClean="0"/>
              <a:t>K/C/O Hyperthyroid-7years on Tab.carbimazole5mg </a:t>
            </a:r>
            <a:r>
              <a:rPr lang="en-US" dirty="0" err="1" smtClean="0"/>
              <a:t>tds</a:t>
            </a:r>
            <a:r>
              <a:rPr lang="en-US" dirty="0" smtClean="0"/>
              <a:t>       </a:t>
            </a:r>
            <a:endParaRPr lang="en-US" dirty="0"/>
          </a:p>
          <a:p>
            <a:r>
              <a:rPr lang="en-US" sz="3200" dirty="0" smtClean="0"/>
              <a:t>No H/o developmental delay </a:t>
            </a:r>
          </a:p>
          <a:p>
            <a:r>
              <a:rPr lang="en-US" sz="3200" dirty="0" smtClean="0"/>
              <a:t>Ante natal ,Natal  and Post natal history uneventful</a:t>
            </a:r>
          </a:p>
          <a:p>
            <a:r>
              <a:rPr lang="en-US" sz="3200" dirty="0" smtClean="0"/>
              <a:t>Not a k/c/o diabetes /hypertension/</a:t>
            </a:r>
            <a:r>
              <a:rPr lang="en-US" sz="3200" dirty="0" err="1" smtClean="0"/>
              <a:t>pulTB</a:t>
            </a:r>
            <a:r>
              <a:rPr lang="en-US" sz="3200" dirty="0" smtClean="0"/>
              <a:t>/Epilepsy/Bleeding disorder</a:t>
            </a:r>
          </a:p>
          <a:p>
            <a:endParaRPr lang="en-US" sz="3200" dirty="0" smtClean="0"/>
          </a:p>
          <a:p>
            <a:pPr algn="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MENSTRUAL HISTORY/FAMILY HISTORY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Attained menarche at the age of 13 years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smtClean="0"/>
              <a:t>Regular menstrual cycles -3/28</a:t>
            </a:r>
          </a:p>
          <a:p>
            <a:r>
              <a:rPr lang="en-US" sz="2800" dirty="0" smtClean="0"/>
              <a:t>Studied </a:t>
            </a:r>
            <a:r>
              <a:rPr lang="en-US" sz="2800" dirty="0" err="1" smtClean="0"/>
              <a:t>upto</a:t>
            </a:r>
            <a:r>
              <a:rPr lang="en-US" sz="2800" dirty="0" smtClean="0"/>
              <a:t> 10 </a:t>
            </a:r>
            <a:r>
              <a:rPr lang="en-US" sz="2800" dirty="0" err="1" smtClean="0"/>
              <a:t>th</a:t>
            </a:r>
            <a:r>
              <a:rPr lang="en-US" sz="2800" dirty="0" smtClean="0"/>
              <a:t> std</a:t>
            </a:r>
          </a:p>
          <a:p>
            <a:endParaRPr lang="en-US" sz="2800" dirty="0" smtClean="0"/>
          </a:p>
          <a:p>
            <a:r>
              <a:rPr lang="en-US" sz="2800" dirty="0" smtClean="0"/>
              <a:t>Married since 8years ,3degree </a:t>
            </a:r>
            <a:r>
              <a:rPr lang="en-US" sz="2800" dirty="0" err="1" smtClean="0"/>
              <a:t>consanguinos</a:t>
            </a:r>
            <a:r>
              <a:rPr lang="en-US" sz="2800" dirty="0" smtClean="0"/>
              <a:t> marriage,1 female child-7yr ,Both Husband and child had ASD-operated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GENERAL EXAMINATION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 Patient conscious ,Moderately built and nourished,  </a:t>
            </a:r>
          </a:p>
          <a:p>
            <a:r>
              <a:rPr lang="en-US" sz="4000" dirty="0" smtClean="0"/>
              <a:t>No pallor/,</a:t>
            </a:r>
            <a:r>
              <a:rPr lang="en-US" sz="4000" dirty="0" err="1" smtClean="0"/>
              <a:t>icterus</a:t>
            </a:r>
            <a:endParaRPr lang="en-US" sz="4000" dirty="0" smtClean="0"/>
          </a:p>
          <a:p>
            <a:r>
              <a:rPr lang="en-US" sz="4000" dirty="0" smtClean="0"/>
              <a:t>No Clubbing </a:t>
            </a:r>
          </a:p>
          <a:p>
            <a:r>
              <a:rPr lang="en-US" sz="4000" dirty="0" smtClean="0"/>
              <a:t>No Cyanosis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Bilateral pitting pedal edema present</a:t>
            </a:r>
          </a:p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JVP elevation+,</a:t>
            </a:r>
          </a:p>
          <a:p>
            <a:r>
              <a:rPr lang="en-US" sz="4400" b="1" dirty="0" err="1" smtClean="0">
                <a:solidFill>
                  <a:srgbClr val="FF0000"/>
                </a:solidFill>
              </a:rPr>
              <a:t>Hypoplasia</a:t>
            </a:r>
            <a:r>
              <a:rPr lang="en-US" sz="4400" b="1" dirty="0" smtClean="0">
                <a:solidFill>
                  <a:srgbClr val="FF0000"/>
                </a:solidFill>
              </a:rPr>
              <a:t> of Left </a:t>
            </a:r>
            <a:r>
              <a:rPr lang="en-US" sz="4400" b="1" dirty="0" err="1" smtClean="0">
                <a:solidFill>
                  <a:srgbClr val="FF0000"/>
                </a:solidFill>
              </a:rPr>
              <a:t>Thumb+,Deformity</a:t>
            </a:r>
            <a:r>
              <a:rPr lang="en-US" sz="4400" b="1" dirty="0" smtClean="0">
                <a:solidFill>
                  <a:srgbClr val="FF0000"/>
                </a:solidFill>
              </a:rPr>
              <a:t> of Right Thumb+</a:t>
            </a:r>
          </a:p>
          <a:p>
            <a:r>
              <a:rPr lang="en-US" sz="4000" dirty="0" smtClean="0"/>
              <a:t>No </a:t>
            </a:r>
            <a:r>
              <a:rPr lang="en-US" sz="4000" dirty="0" err="1" smtClean="0"/>
              <a:t>Generalised</a:t>
            </a:r>
            <a:r>
              <a:rPr lang="en-US" sz="4000" dirty="0" smtClean="0"/>
              <a:t> </a:t>
            </a:r>
            <a:r>
              <a:rPr lang="en-US" sz="4000" dirty="0" err="1" smtClean="0"/>
              <a:t>lymphadenopathy</a:t>
            </a:r>
            <a:endParaRPr lang="en-US" sz="4000" dirty="0" smtClean="0"/>
          </a:p>
          <a:p>
            <a:r>
              <a:rPr lang="en-US" sz="4000" dirty="0" smtClean="0"/>
              <a:t>No carotid thrill/Bruit</a:t>
            </a:r>
          </a:p>
          <a:p>
            <a:r>
              <a:rPr lang="en-US" sz="4000" dirty="0" smtClean="0"/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thyromegaly</a:t>
            </a:r>
            <a:r>
              <a:rPr lang="en-US" sz="44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4000" dirty="0" smtClean="0"/>
              <a:t>No peripheral signs of AR</a:t>
            </a:r>
          </a:p>
          <a:p>
            <a:r>
              <a:rPr lang="en-US" sz="4000" dirty="0" smtClean="0"/>
              <a:t>No E/O Rheumatic fever/Infective </a:t>
            </a:r>
            <a:r>
              <a:rPr lang="en-US" sz="4000" dirty="0" err="1" smtClean="0"/>
              <a:t>Endocarditis</a:t>
            </a:r>
            <a:endParaRPr lang="en-US" sz="4000" dirty="0" smtClean="0"/>
          </a:p>
          <a:p>
            <a:r>
              <a:rPr lang="en-US" sz="4000" dirty="0" smtClean="0"/>
              <a:t>No </a:t>
            </a:r>
            <a:r>
              <a:rPr lang="en-US" sz="4000" dirty="0" err="1" smtClean="0"/>
              <a:t>marfanoid</a:t>
            </a:r>
            <a:r>
              <a:rPr lang="en-US" sz="4000" dirty="0" smtClean="0"/>
              <a:t> features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508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 descr="D:\selvi\IMG_20170417_091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571999" cy="5257800"/>
          </a:xfrm>
          <a:prstGeom prst="rect">
            <a:avLst/>
          </a:prstGeom>
          <a:noFill/>
        </p:spPr>
      </p:pic>
      <p:pic>
        <p:nvPicPr>
          <p:cNvPr id="1027" name="Picture 3" descr="D:\selvi\IMG_20170417_0912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4495800" cy="518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VITALS</a:t>
            </a:r>
            <a:r>
              <a:rPr lang="en-US" sz="6600" dirty="0" smtClean="0"/>
              <a:t>                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SYSTEMIC EXAMINATION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CARDIO VASCULAR SYSTEM </a:t>
            </a:r>
            <a:r>
              <a:rPr lang="en-US" sz="3500" b="1" dirty="0" smtClean="0"/>
              <a:t>–</a:t>
            </a:r>
          </a:p>
          <a:p>
            <a:r>
              <a:rPr lang="en-US" sz="3500" b="1" dirty="0" smtClean="0"/>
              <a:t>JVP elevated</a:t>
            </a:r>
          </a:p>
          <a:p>
            <a:r>
              <a:rPr lang="en-US" sz="3500" dirty="0" smtClean="0"/>
              <a:t>Apical impulse in left 5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 </a:t>
            </a:r>
            <a:r>
              <a:rPr lang="en-US" sz="3500" dirty="0" err="1" smtClean="0"/>
              <a:t>ic</a:t>
            </a:r>
            <a:r>
              <a:rPr lang="en-US" sz="3500" dirty="0" smtClean="0"/>
              <a:t> space 2cm lateral to </a:t>
            </a:r>
            <a:r>
              <a:rPr lang="en-US" sz="3500" smtClean="0"/>
              <a:t>MCL,</a:t>
            </a:r>
            <a:endParaRPr lang="en-US" sz="3500" dirty="0" smtClean="0"/>
          </a:p>
          <a:p>
            <a:r>
              <a:rPr lang="en-US" sz="3500" dirty="0" smtClean="0"/>
              <a:t>P2 Palpable,</a:t>
            </a:r>
          </a:p>
          <a:p>
            <a:r>
              <a:rPr lang="en-US" sz="3500" dirty="0" err="1" smtClean="0"/>
              <a:t>Parasternal</a:t>
            </a:r>
            <a:r>
              <a:rPr lang="en-US" sz="3500" dirty="0" smtClean="0"/>
              <a:t> heave grade II present</a:t>
            </a:r>
          </a:p>
          <a:p>
            <a:r>
              <a:rPr lang="en-US" sz="3500" dirty="0" smtClean="0"/>
              <a:t> MA- S1, S2 +,No murmur</a:t>
            </a:r>
          </a:p>
          <a:p>
            <a:r>
              <a:rPr lang="en-US" sz="3500" dirty="0" smtClean="0"/>
              <a:t>TA-S1, S2+,No murmur</a:t>
            </a:r>
          </a:p>
          <a:p>
            <a:r>
              <a:rPr lang="en-US" sz="3500" dirty="0" smtClean="0"/>
              <a:t>PA-s1 ,s2+,P2 </a:t>
            </a:r>
            <a:r>
              <a:rPr lang="en-US" sz="3500" dirty="0" err="1" smtClean="0"/>
              <a:t>loud,ESM</a:t>
            </a:r>
            <a:r>
              <a:rPr lang="en-US" sz="3500" dirty="0" smtClean="0"/>
              <a:t>+ ,Wide fixed split S2 </a:t>
            </a:r>
          </a:p>
          <a:p>
            <a:r>
              <a:rPr lang="en-US" sz="3500" dirty="0" smtClean="0"/>
              <a:t>AA-S1,S2+,No murmur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434</Words>
  <Application>Microsoft Office PowerPoint</Application>
  <PresentationFormat>On-screen Show (4:3)</PresentationFormat>
  <Paragraphs>130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HOLT ORAM SYNDROME-FORME FRUSTE</vt:lpstr>
      <vt:lpstr> CHIEF COMPLAINTS</vt:lpstr>
      <vt:lpstr>H/O PRESENTING ILLNESS</vt:lpstr>
      <vt:lpstr>PAST HISTORY</vt:lpstr>
      <vt:lpstr>MENSTRUAL HISTORY/FAMILY HISTORY</vt:lpstr>
      <vt:lpstr>    GENERAL EXAMINATION</vt:lpstr>
      <vt:lpstr>Slide 7</vt:lpstr>
      <vt:lpstr>VITALS                </vt:lpstr>
      <vt:lpstr>SYSTEMIC EXAMINATION</vt:lpstr>
      <vt:lpstr>SYSTEMIC EXAMINATION CONTD.</vt:lpstr>
      <vt:lpstr>INVESTIGATIONS</vt:lpstr>
      <vt:lpstr>INVESTIGATIONS</vt:lpstr>
      <vt:lpstr>Slide 13</vt:lpstr>
      <vt:lpstr>Slide 14</vt:lpstr>
      <vt:lpstr>Slide 15</vt:lpstr>
      <vt:lpstr>Slide 16</vt:lpstr>
      <vt:lpstr>Slide 17</vt:lpstr>
      <vt:lpstr>CARDIOLOGIST[O]</vt:lpstr>
      <vt:lpstr>SPECIALITY OPINIONS </vt:lpstr>
      <vt:lpstr>DIAGNOSIS</vt:lpstr>
      <vt:lpstr>AIM OF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TUBEROUS SCLEROSIS</dc:title>
  <dc:creator>Owner</dc:creator>
  <cp:lastModifiedBy>Dr.KadhirVel</cp:lastModifiedBy>
  <cp:revision>166</cp:revision>
  <dcterms:created xsi:type="dcterms:W3CDTF">2014-11-27T16:10:57Z</dcterms:created>
  <dcterms:modified xsi:type="dcterms:W3CDTF">2017-05-17T06:36:14Z</dcterms:modified>
</cp:coreProperties>
</file>