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D866-7C4C-404D-BD4D-047AB8B98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CT CHEST FOR DISCUSSION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54C06-7FD0-5A4C-BD48-83FE7443C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/>
              <a:t>1</a:t>
            </a:r>
            <a:r>
              <a:rPr lang="en-IN" baseline="30000"/>
              <a:t>st</a:t>
            </a:r>
            <a:r>
              <a:rPr lang="en-IN"/>
              <a:t> medical unit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8863-CD45-E24C-B1CA-7ACEC624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History!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6B28C-EC80-E740-8179-E2466B3BB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/>
              <a:t>Patient presented to GRH MADURAI with complaints of breathlessness for 2 months.</a:t>
            </a:r>
          </a:p>
          <a:p>
            <a:r>
              <a:rPr lang="en-IN" b="1"/>
              <a:t>H/o PRESENTING illness:</a:t>
            </a:r>
          </a:p>
          <a:p>
            <a:pPr marL="0" indent="0">
              <a:buNone/>
            </a:pPr>
            <a:r>
              <a:rPr lang="en-IN"/>
              <a:t>H/o Breathlessnessness on exertion for past 2 months
MMRC GRADE 2, No aggravating or relieving factors.</a:t>
            </a:r>
          </a:p>
          <a:p>
            <a:pPr marL="0" indent="0">
              <a:buNone/>
            </a:pPr>
            <a:r>
              <a:rPr lang="en-IN"/>
              <a:t>No H/o orthopnea and PND.</a:t>
            </a:r>
          </a:p>
          <a:p>
            <a:pPr marL="0" indent="0">
              <a:buNone/>
            </a:pPr>
            <a:r>
              <a:rPr lang="en-IN"/>
              <a:t>H/o cough with expectoration for past 2 months
Not blood stained ;non purulent; aggravated on right lateral position
No H/o Hemoptysis
No H/o fever/night sweats/Loss of weight and loss of apetite.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37B5-89EE-C740-9413-9BE87D37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6713-13E6-E848-BF15-E4A555723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/>
              <a:t>Past H/o: </a:t>
            </a:r>
            <a:r>
              <a:rPr lang="en-IN"/>
              <a:t>H/o similar complaints 1 year back for which she was admitted in a private Hospital.</a:t>
            </a:r>
          </a:p>
          <a:p>
            <a:r>
              <a:rPr lang="en-IN"/>
              <a:t>Not a known case of Diabetes/Hypertension/Bronchial asthma/Pulmonary tuberculosis.</a:t>
            </a:r>
          </a:p>
          <a:p>
            <a:r>
              <a:rPr lang="en-IN"/>
              <a:t>No H/o prior intake of ATT.
</a:t>
            </a:r>
            <a:r>
              <a:rPr lang="en-IN" b="1" i="1"/>
              <a:t>Personal H/o : </a:t>
            </a:r>
            <a:r>
              <a:rPr lang="en-IN"/>
              <a:t>Takes mixed diet.Bladder and bowel habits normal.Married. .Has two children.No prior history of abortion.</a:t>
            </a:r>
          </a:p>
          <a:p>
            <a:r>
              <a:rPr lang="en-IN"/>
              <a:t>Worked in Gravel factory for 8 years 20 years back.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3B19-98A1-4248-A811-757218EB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Ct chest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DD06A6-BEEC-BA42-BBAE-F3EFA0E6A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821656"/>
            <a:ext cx="3774234" cy="46970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5929BD-8C46-F841-AE46-B4A168FC40F0}"/>
              </a:ext>
            </a:extLst>
          </p:cNvPr>
          <p:cNvSpPr txBox="1"/>
          <p:nvPr/>
        </p:nvSpPr>
        <p:spPr>
          <a:xfrm>
            <a:off x="3049488" y="3235404"/>
            <a:ext cx="6098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IN" sz="1800" b="0" i="0" u="none" strike="noStrike"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0352381-1437-B941-AA4D-3820AA144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68" y="1821656"/>
            <a:ext cx="5650178" cy="46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0C67-4DE1-E54F-9EF6-49F23CA4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8292D3-2F70-7048-9822-1B9CF277E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22" y="2125266"/>
            <a:ext cx="4375547" cy="4446984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926B789-FEF2-9343-B53D-D3D6C166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69" y="2642556"/>
            <a:ext cx="6861969" cy="29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0C8E-C8BC-EA4A-A1FA-6A74BEB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633676"/>
          </a:xfrm>
        </p:spPr>
        <p:txBody>
          <a:bodyPr/>
          <a:lstStyle/>
          <a:p>
            <a:r>
              <a:rPr lang="en-IN"/>
              <a:t>Thank you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FC2A-DDE5-9348-896E-370FA909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2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 Boardroom</vt:lpstr>
      <vt:lpstr>CT CHEST FOR DISCUSSION</vt:lpstr>
      <vt:lpstr>History!</vt:lpstr>
      <vt:lpstr>PowerPoint Presentation</vt:lpstr>
      <vt:lpstr>Ct chest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CHEST FOR DISCUSSION</dc:title>
  <dc:creator>918220910386</dc:creator>
  <cp:lastModifiedBy>918220910386</cp:lastModifiedBy>
  <cp:revision>1</cp:revision>
  <dcterms:created xsi:type="dcterms:W3CDTF">2022-02-01T13:21:19Z</dcterms:created>
  <dcterms:modified xsi:type="dcterms:W3CDTF">2022-02-01T14:38:29Z</dcterms:modified>
</cp:coreProperties>
</file>