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1F1E-93D1-4F53-A582-F2BB87173DC1}" type="datetimeFigureOut">
              <a:rPr lang="en-US" smtClean="0"/>
              <a:t>05-Jan-25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038FB-E0BE-4BBD-955B-8845DD3687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1F1E-93D1-4F53-A582-F2BB87173DC1}" type="datetimeFigureOut">
              <a:rPr lang="en-US" smtClean="0"/>
              <a:t>05-Jan-25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038FB-E0BE-4BBD-955B-8845DD3687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1F1E-93D1-4F53-A582-F2BB87173DC1}" type="datetimeFigureOut">
              <a:rPr lang="en-US" smtClean="0"/>
              <a:t>05-Jan-25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038FB-E0BE-4BBD-955B-8845DD3687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1F1E-93D1-4F53-A582-F2BB87173DC1}" type="datetimeFigureOut">
              <a:rPr lang="en-US" smtClean="0"/>
              <a:t>05-Jan-25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038FB-E0BE-4BBD-955B-8845DD3687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1F1E-93D1-4F53-A582-F2BB87173DC1}" type="datetimeFigureOut">
              <a:rPr lang="en-US" smtClean="0"/>
              <a:t>05-Jan-25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038FB-E0BE-4BBD-955B-8845DD3687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1F1E-93D1-4F53-A582-F2BB87173DC1}" type="datetimeFigureOut">
              <a:rPr lang="en-US" smtClean="0"/>
              <a:t>05-Jan-25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038FB-E0BE-4BBD-955B-8845DD3687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1F1E-93D1-4F53-A582-F2BB87173DC1}" type="datetimeFigureOut">
              <a:rPr lang="en-US" smtClean="0"/>
              <a:t>05-Jan-25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038FB-E0BE-4BBD-955B-8845DD3687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1F1E-93D1-4F53-A582-F2BB87173DC1}" type="datetimeFigureOut">
              <a:rPr lang="en-US" smtClean="0"/>
              <a:t>05-Jan-25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038FB-E0BE-4BBD-955B-8845DD3687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1F1E-93D1-4F53-A582-F2BB87173DC1}" type="datetimeFigureOut">
              <a:rPr lang="en-US" smtClean="0"/>
              <a:t>05-Jan-25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038FB-E0BE-4BBD-955B-8845DD3687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1F1E-93D1-4F53-A582-F2BB87173DC1}" type="datetimeFigureOut">
              <a:rPr lang="en-US" smtClean="0"/>
              <a:t>05-Jan-25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038FB-E0BE-4BBD-955B-8845DD3687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1F1E-93D1-4F53-A582-F2BB87173DC1}" type="datetimeFigureOut">
              <a:rPr lang="en-US" smtClean="0"/>
              <a:t>05-Jan-25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038FB-E0BE-4BBD-955B-8845DD3687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71F1E-93D1-4F53-A582-F2BB87173DC1}" type="datetimeFigureOut">
              <a:rPr lang="en-US" smtClean="0"/>
              <a:t>05-Jan-25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038FB-E0BE-4BBD-955B-8845DD3687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7772400" cy="1238250"/>
          </a:xfrm>
        </p:spPr>
        <p:txBody>
          <a:bodyPr/>
          <a:lstStyle/>
          <a:p>
            <a:r>
              <a:rPr lang="en-US" b="1" dirty="0" smtClean="0"/>
              <a:t>MRI FOR DISCUSSION</a:t>
            </a:r>
            <a:endParaRPr lang="en-US" b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1146DF74-9DA0-1528-2F21-054520C8A9F1}"/>
              </a:ext>
            </a:extLst>
          </p:cNvPr>
          <p:cNvSpPr txBox="1">
            <a:spLocks/>
          </p:cNvSpPr>
          <p:nvPr/>
        </p:nvSpPr>
        <p:spPr>
          <a:xfrm>
            <a:off x="-914400" y="2133600"/>
            <a:ext cx="10058400" cy="2712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I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I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I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I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yanmar Text" pitchFamily="34" charset="0"/>
                <a:cs typeface="Myanmar Text" pitchFamily="34" charset="0"/>
              </a:rPr>
              <a:t>BY FIRST MEDICAL UNIT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yanmar Text" pitchFamily="34" charset="0"/>
                <a:cs typeface="Myanmar Text" pitchFamily="34" charset="0"/>
              </a:rPr>
              <a:t>CHIEF:PROF. DR.M.NATARAJAN M.D.,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yanmar Text" pitchFamily="34" charset="0"/>
                <a:cs typeface="Myanmar Text" pitchFamily="34" charset="0"/>
              </a:rPr>
              <a:t>ASST. PROFESSORS: DR.V.PALANIKUMARAN M.D.,D.DIAB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yanmar Text" pitchFamily="34" charset="0"/>
                <a:cs typeface="Myanmar Text" pitchFamily="34" charset="0"/>
              </a:rPr>
              <a:t>DR. VASANTHAKALYANI M.D.,DCP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yanmar Text" pitchFamily="34" charset="0"/>
                <a:cs typeface="Myanmar Text" pitchFamily="34" charset="0"/>
              </a:rPr>
              <a:t>DR. SURESHKUMAR M.D.,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IN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yanmar Text" pitchFamily="34" charset="0"/>
              <a:cs typeface="Myanmar Text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65 year old female came with chief complaints of </a:t>
            </a:r>
          </a:p>
          <a:p>
            <a:endParaRPr lang="en-US" dirty="0"/>
          </a:p>
          <a:p>
            <a:r>
              <a:rPr lang="en-US" dirty="0" smtClean="0"/>
              <a:t>Left hip pain for 2 months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vn 5.jpg"/>
          <p:cNvPicPr>
            <a:picLocks noGrp="1" noChangeAspect="1"/>
          </p:cNvPicPr>
          <p:nvPr>
            <p:ph idx="1"/>
          </p:nvPr>
        </p:nvPicPr>
        <p:blipFill>
          <a:blip r:embed="rId2"/>
          <a:srcRect l="614" r="7348" b="41073"/>
          <a:stretch>
            <a:fillRect/>
          </a:stretch>
        </p:blipFill>
        <p:spPr>
          <a:xfrm>
            <a:off x="1981200" y="1676400"/>
            <a:ext cx="5257800" cy="486379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vn 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355" t="11202" r="2864" b="19729"/>
          <a:stretch>
            <a:fillRect/>
          </a:stretch>
        </p:blipFill>
        <p:spPr>
          <a:xfrm>
            <a:off x="2057400" y="1676400"/>
            <a:ext cx="5029200" cy="4419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vn 3.jpg"/>
          <p:cNvPicPr>
            <a:picLocks noGrp="1" noChangeAspect="1"/>
          </p:cNvPicPr>
          <p:nvPr>
            <p:ph idx="1"/>
          </p:nvPr>
        </p:nvPicPr>
        <p:blipFill>
          <a:blip r:embed="rId2"/>
          <a:srcRect l="2632" t="-1847" r="15764" b="39971"/>
          <a:stretch>
            <a:fillRect/>
          </a:stretch>
        </p:blipFill>
        <p:spPr>
          <a:xfrm>
            <a:off x="2209800" y="1524000"/>
            <a:ext cx="4724400" cy="5105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LET’S DISCUSS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49</Words>
  <Application>Microsoft Office PowerPoint</Application>
  <PresentationFormat>On-screen Show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MRI FOR DISCUSSION</vt:lpstr>
      <vt:lpstr>Slide 2</vt:lpstr>
      <vt:lpstr>Slide 3</vt:lpstr>
      <vt:lpstr>Slide 4</vt:lpstr>
      <vt:lpstr>Slide 5</vt:lpstr>
      <vt:lpstr>LET’S DISCUSS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</cp:revision>
  <dcterms:created xsi:type="dcterms:W3CDTF">2025-01-04T18:31:23Z</dcterms:created>
  <dcterms:modified xsi:type="dcterms:W3CDTF">2025-01-04T19:03:12Z</dcterms:modified>
</cp:coreProperties>
</file>