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8" y="-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866460" cy="2421464"/>
          </a:xfrm>
        </p:spPr>
        <p:txBody>
          <a:bodyPr anchor="ctr"/>
          <a:lstStyle/>
          <a:p>
            <a:pPr algn="ctr"/>
            <a:r>
              <a:rPr lang="en-IN"/>
              <a:t>Chest xray for discussion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IN" sz="2800"/>
              <a:t>Vi medical uniT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xmlns="" val="16771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Case details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2142067"/>
            <a:ext cx="10515598" cy="4030133"/>
          </a:xfrm>
        </p:spPr>
        <p:txBody>
          <a:bodyPr/>
          <a:lstStyle/>
          <a:p>
            <a:r>
              <a:rPr lang="en-IN" dirty="0"/>
              <a:t>50/f k/c/o T2DM/CA Breast Left – post MRM – </a:t>
            </a:r>
            <a:r>
              <a:rPr lang="en-IN" dirty="0" err="1"/>
              <a:t>ductal</a:t>
            </a:r>
            <a:r>
              <a:rPr lang="en-IN" dirty="0"/>
              <a:t> ca/er,her2neu positive x 2years</a:t>
            </a:r>
          </a:p>
          <a:p>
            <a:r>
              <a:rPr lang="en-IN" dirty="0"/>
              <a:t>Pt is on insulin </a:t>
            </a:r>
            <a:r>
              <a:rPr lang="en-IN" dirty="0" err="1"/>
              <a:t>mixtard</a:t>
            </a:r>
            <a:r>
              <a:rPr lang="en-IN" dirty="0"/>
              <a:t> 20-0-15 s/c ,</a:t>
            </a:r>
            <a:r>
              <a:rPr lang="en-IN" dirty="0" err="1"/>
              <a:t>tamoxifen</a:t>
            </a:r>
            <a:r>
              <a:rPr lang="en-IN" dirty="0"/>
              <a:t> 40mg 1-0-1</a:t>
            </a:r>
          </a:p>
          <a:p>
            <a:r>
              <a:rPr lang="en-IN" dirty="0"/>
              <a:t>Patient admitted for breathlessness x 10days sudden onset </a:t>
            </a:r>
            <a:r>
              <a:rPr lang="en-IN" dirty="0" err="1"/>
              <a:t>GradeII</a:t>
            </a:r>
            <a:r>
              <a:rPr lang="en-IN" dirty="0"/>
              <a:t> </a:t>
            </a:r>
            <a:r>
              <a:rPr lang="en-IN" dirty="0" err="1"/>
              <a:t>dyspnea</a:t>
            </a:r>
            <a:endParaRPr lang="en-IN" dirty="0"/>
          </a:p>
          <a:p>
            <a:r>
              <a:rPr lang="en-IN" dirty="0"/>
              <a:t>H/o vomiting x 7days non bilious non blood stained</a:t>
            </a:r>
          </a:p>
          <a:p>
            <a:r>
              <a:rPr lang="en-IN" dirty="0"/>
              <a:t>H/o cough with white </a:t>
            </a:r>
            <a:r>
              <a:rPr lang="en-IN" dirty="0" err="1"/>
              <a:t>mucoid</a:t>
            </a:r>
            <a:r>
              <a:rPr lang="en-IN" dirty="0"/>
              <a:t> scanty expectoration x 7days</a:t>
            </a:r>
          </a:p>
          <a:p>
            <a:r>
              <a:rPr lang="en-IN" dirty="0"/>
              <a:t>No h/o fever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80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Clinical exam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Pt conscious, oriented</a:t>
            </a:r>
          </a:p>
          <a:p>
            <a:r>
              <a:rPr lang="en-IN"/>
              <a:t>Tachypneic RR- 24/MIN</a:t>
            </a:r>
          </a:p>
          <a:p>
            <a:r>
              <a:rPr lang="en-IN"/>
              <a:t>NO pallor/pedal edema/cyanosis/clubbing/LN/lymphedema</a:t>
            </a:r>
          </a:p>
          <a:p>
            <a:r>
              <a:rPr lang="en-IN"/>
              <a:t>BP-120/70mmHg , PR- 112/min, SpO2 – 93% RA , CBG- High</a:t>
            </a:r>
          </a:p>
          <a:p>
            <a:r>
              <a:rPr lang="en-IN"/>
              <a:t>CVS-S1S2+,P/A-Soft, non tender,no organomegaly, CNS-NO FND</a:t>
            </a:r>
          </a:p>
          <a:p>
            <a:pPr marL="0" indent="0">
              <a:buNone/>
            </a:pPr>
            <a:r>
              <a:rPr lang="en-IN"/>
              <a:t>RS- </a:t>
            </a:r>
          </a:p>
          <a:p>
            <a:pPr marL="0" indent="0">
              <a:buNone/>
            </a:pPr>
            <a:r>
              <a:rPr lang="en-IN"/>
              <a:t>Trachea midline, left mrm scar+ no discharge, </a:t>
            </a:r>
          </a:p>
          <a:p>
            <a:pPr marL="0" indent="0">
              <a:buNone/>
            </a:pPr>
            <a:r>
              <a:rPr lang="en-IN"/>
              <a:t>B/L AE, B/L Wheeze + ,no other added sounds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02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8237" y="-15011"/>
            <a:ext cx="6482982" cy="687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24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Cxr findings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E/o multiple welldefined Airspace opacities of varying sizes noted in b/l lung fields more in b/l basal and peripheral lung fields </a:t>
            </a:r>
          </a:p>
          <a:p>
            <a:r>
              <a:rPr lang="en-IN"/>
              <a:t>P/o LUNG METASTASIS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8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Grp="1" noChangeAspect="1"/>
          </p:cNvPicPr>
          <p:nvPr>
            <p:ph idx="1"/>
          </p:nvPr>
        </p:nvPicPr>
        <p:blipFill>
          <a:blip r:embed="rId2"/>
          <a:srcRect l="2109" t="2247" b="5616"/>
          <a:stretch>
            <a:fillRect/>
          </a:stretch>
        </p:blipFill>
        <p:spPr>
          <a:xfrm>
            <a:off x="762000" y="152400"/>
            <a:ext cx="10999052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513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CT CHEST FINDINGS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/>
              <a:t>Left breast surgically absent</a:t>
            </a:r>
          </a:p>
          <a:p>
            <a:r>
              <a:rPr lang="en-IN"/>
              <a:t>e/o multiple welldefined nodular opacities noted in b/l  lung fields – P/O METASTASIS</a:t>
            </a:r>
          </a:p>
          <a:p>
            <a:r>
              <a:rPr lang="en-IN"/>
              <a:t>e/o homogeneous opacity with airbronchogram noted in Right Upper lobe – P/O CONSOLIDATION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5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Discussion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/>
              <a:t>0.5 -2mm</a:t>
            </a:r>
          </a:p>
          <a:p>
            <a:r>
              <a:rPr lang="en-IN"/>
              <a:t>Miliary TB</a:t>
            </a:r>
          </a:p>
          <a:p>
            <a:r>
              <a:rPr lang="en-IN"/>
              <a:t>Fungal Infection</a:t>
            </a:r>
          </a:p>
          <a:p>
            <a:r>
              <a:rPr lang="en-IN"/>
              <a:t>CW pneumoconiosis</a:t>
            </a:r>
          </a:p>
          <a:p>
            <a:r>
              <a:rPr lang="en-IN"/>
              <a:t>Sarcoidosis</a:t>
            </a:r>
          </a:p>
          <a:p>
            <a:r>
              <a:rPr lang="en-IN"/>
              <a:t>Hemosiderosis</a:t>
            </a:r>
          </a:p>
          <a:p>
            <a:r>
              <a:rPr lang="en-IN"/>
              <a:t>Silicosis</a:t>
            </a:r>
          </a:p>
          <a:p>
            <a:r>
              <a:rPr lang="en-IN"/>
              <a:t>Siderosis/Stannosis/Barytosis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43364" y="2065867"/>
            <a:ext cx="4995332" cy="3649133"/>
          </a:xfrm>
        </p:spPr>
        <p:txBody>
          <a:bodyPr/>
          <a:lstStyle/>
          <a:p>
            <a:pPr marL="0" indent="0">
              <a:buNone/>
            </a:pPr>
            <a:r>
              <a:rPr lang="en-IN"/>
              <a:t>2-5mm</a:t>
            </a:r>
          </a:p>
          <a:p>
            <a:r>
              <a:rPr lang="en-IN"/>
              <a:t>Carcinomatosis +/-  lymphatic obstruction</a:t>
            </a:r>
          </a:p>
          <a:p>
            <a:r>
              <a:rPr lang="en-IN"/>
              <a:t>Lymphoma</a:t>
            </a:r>
          </a:p>
          <a:p>
            <a:r>
              <a:rPr lang="en-IN"/>
              <a:t>Sarcoidosis</a:t>
            </a:r>
          </a:p>
          <a:p>
            <a:r>
              <a:rPr lang="en-IN"/>
              <a:t>Multifocal pneumonia</a:t>
            </a:r>
          </a:p>
          <a:p>
            <a:r>
              <a:rPr lang="en-IN"/>
              <a:t>Pulmonary edema</a:t>
            </a:r>
          </a:p>
          <a:p>
            <a:r>
              <a:rPr lang="en-IN"/>
              <a:t>Intra alveolar hemorrhage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16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5667374" cy="43457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200" dirty="0"/>
              <a:t>Multiple Pulmonary Nodules &gt;</a:t>
            </a:r>
            <a:r>
              <a:rPr lang="en-IN" sz="2200" dirty="0" smtClean="0"/>
              <a:t>5mm</a:t>
            </a:r>
          </a:p>
          <a:p>
            <a:pPr marL="0" indent="0">
              <a:buNone/>
            </a:pPr>
            <a:endParaRPr lang="en-IN" sz="2200" dirty="0"/>
          </a:p>
          <a:p>
            <a:r>
              <a:rPr lang="en-IN" sz="2200" dirty="0"/>
              <a:t>Metastases</a:t>
            </a:r>
          </a:p>
          <a:p>
            <a:r>
              <a:rPr lang="en-IN" sz="2200" dirty="0"/>
              <a:t>Abscess</a:t>
            </a:r>
          </a:p>
          <a:p>
            <a:r>
              <a:rPr lang="en-IN" sz="2200" dirty="0" err="1"/>
              <a:t>Coccidioidomycosis</a:t>
            </a:r>
            <a:endParaRPr lang="en-IN" sz="2200" dirty="0"/>
          </a:p>
          <a:p>
            <a:r>
              <a:rPr lang="en-IN" sz="2200" dirty="0" err="1"/>
              <a:t>Histoplasmosis</a:t>
            </a:r>
            <a:endParaRPr lang="en-IN" sz="2200" dirty="0"/>
          </a:p>
          <a:p>
            <a:r>
              <a:rPr lang="en-IN" sz="2200" dirty="0" err="1"/>
              <a:t>Hydatid</a:t>
            </a:r>
            <a:endParaRPr lang="en-IN" sz="2200" dirty="0"/>
          </a:p>
          <a:p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>
          <a:xfrm>
            <a:off x="6143364" y="2065867"/>
            <a:ext cx="4995332" cy="3649133"/>
          </a:xfrm>
        </p:spPr>
        <p:txBody>
          <a:bodyPr>
            <a:normAutofit fontScale="92500" lnSpcReduction="20000"/>
          </a:bodyPr>
          <a:lstStyle/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r>
              <a:rPr lang="en-IN" sz="2200" dirty="0" smtClean="0"/>
              <a:t>Wegener’s </a:t>
            </a:r>
            <a:r>
              <a:rPr lang="en-IN" sz="2200" dirty="0" err="1" smtClean="0"/>
              <a:t>granulomatosis</a:t>
            </a:r>
            <a:endParaRPr lang="en-IN" sz="2200" dirty="0" smtClean="0"/>
          </a:p>
          <a:p>
            <a:r>
              <a:rPr lang="en-IN" sz="2200" dirty="0" smtClean="0"/>
              <a:t>Rheumatoid nodules</a:t>
            </a:r>
          </a:p>
          <a:p>
            <a:r>
              <a:rPr lang="en-IN" sz="2200" dirty="0" err="1" smtClean="0"/>
              <a:t>Caplan’s</a:t>
            </a:r>
            <a:r>
              <a:rPr lang="en-IN" sz="2200" dirty="0" smtClean="0"/>
              <a:t> syndrome</a:t>
            </a:r>
          </a:p>
          <a:p>
            <a:r>
              <a:rPr lang="en-IN" sz="2200" dirty="0" err="1" smtClean="0"/>
              <a:t>Sarcoidosis</a:t>
            </a:r>
            <a:endParaRPr lang="en-IN" sz="2200" dirty="0" smtClean="0"/>
          </a:p>
          <a:p>
            <a:r>
              <a:rPr lang="en-IN" sz="2200" dirty="0" err="1" smtClean="0"/>
              <a:t>Amyloidosis</a:t>
            </a:r>
            <a:endParaRPr lang="en-IN" sz="2200" dirty="0" smtClean="0"/>
          </a:p>
          <a:p>
            <a:r>
              <a:rPr lang="en-IN" sz="2200" dirty="0" smtClean="0"/>
              <a:t>Pulmonary massive fibrosis</a:t>
            </a:r>
          </a:p>
          <a:p>
            <a:r>
              <a:rPr lang="en-IN" sz="2200" dirty="0" smtClean="0"/>
              <a:t>AV Malformations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3546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233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Celestial</vt:lpstr>
      <vt:lpstr>Chest xray for discussion</vt:lpstr>
      <vt:lpstr>Case details</vt:lpstr>
      <vt:lpstr>Clinical exam</vt:lpstr>
      <vt:lpstr>Slide 4</vt:lpstr>
      <vt:lpstr>Cxr findings</vt:lpstr>
      <vt:lpstr>Slide 6</vt:lpstr>
      <vt:lpstr>CT CHEST FINDINGS</vt:lpstr>
      <vt:lpstr>Discussion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xray for discussion</dc:title>
  <cp:lastModifiedBy>Dr.KadhirVel</cp:lastModifiedBy>
  <cp:revision>11</cp:revision>
  <dcterms:modified xsi:type="dcterms:W3CDTF">2017-05-17T04:04:06Z</dcterms:modified>
</cp:coreProperties>
</file>