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9" r:id="rId6"/>
    <p:sldId id="280" r:id="rId7"/>
    <p:sldId id="278" r:id="rId8"/>
    <p:sldId id="259" r:id="rId9"/>
    <p:sldId id="284" r:id="rId10"/>
    <p:sldId id="281" r:id="rId11"/>
    <p:sldId id="261" r:id="rId12"/>
    <p:sldId id="258" r:id="rId13"/>
    <p:sldId id="285" r:id="rId14"/>
    <p:sldId id="283" r:id="rId15"/>
    <p:sldId id="272" r:id="rId16"/>
    <p:sldId id="288" r:id="rId17"/>
    <p:sldId id="262" r:id="rId18"/>
    <p:sldId id="273" r:id="rId19"/>
    <p:sldId id="263" r:id="rId20"/>
    <p:sldId id="287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FF9900"/>
    <a:srgbClr val="660066"/>
    <a:srgbClr val="00CC99"/>
    <a:srgbClr val="CC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6C639-726D-4EB7-B342-7D205D94D870}" v="65" dt="2026-02-03T00:26:07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47" autoAdjust="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shnavibhupathi99@gmail.com" userId="83aab43d9193044b" providerId="LiveId" clId="{0FBBF27F-A776-4ECF-BFF1-9B8BBD04F0B5}"/>
    <pc:docChg chg="undo custSel addSld delSld modSld">
      <pc:chgData name="vaishnavibhupathi99@gmail.com" userId="83aab43d9193044b" providerId="LiveId" clId="{0FBBF27F-A776-4ECF-BFF1-9B8BBD04F0B5}" dt="2026-02-03T00:26:53.003" v="1382" actId="478"/>
      <pc:docMkLst>
        <pc:docMk/>
      </pc:docMkLst>
      <pc:sldChg chg="delSp mod">
        <pc:chgData name="vaishnavibhupathi99@gmail.com" userId="83aab43d9193044b" providerId="LiveId" clId="{0FBBF27F-A776-4ECF-BFF1-9B8BBD04F0B5}" dt="2026-02-03T00:26:53.003" v="1382" actId="478"/>
        <pc:sldMkLst>
          <pc:docMk/>
          <pc:sldMk cId="1397968538" sldId="256"/>
        </pc:sldMkLst>
        <pc:spChg chg="del">
          <ac:chgData name="vaishnavibhupathi99@gmail.com" userId="83aab43d9193044b" providerId="LiveId" clId="{0FBBF27F-A776-4ECF-BFF1-9B8BBD04F0B5}" dt="2026-02-03T00:26:53.003" v="1382" actId="478"/>
          <ac:spMkLst>
            <pc:docMk/>
            <pc:sldMk cId="1397968538" sldId="256"/>
            <ac:spMk id="3" creationId="{A7D834DB-4124-11DE-A55C-9EA2496D5EDE}"/>
          </ac:spMkLst>
        </pc:spChg>
      </pc:sldChg>
      <pc:sldChg chg="addSp delSp modSp mod">
        <pc:chgData name="vaishnavibhupathi99@gmail.com" userId="83aab43d9193044b" providerId="LiveId" clId="{0FBBF27F-A776-4ECF-BFF1-9B8BBD04F0B5}" dt="2026-02-03T00:18:21.484" v="1236" actId="1076"/>
        <pc:sldMkLst>
          <pc:docMk/>
          <pc:sldMk cId="3766798978" sldId="258"/>
        </pc:sldMkLst>
        <pc:spChg chg="mod">
          <ac:chgData name="vaishnavibhupathi99@gmail.com" userId="83aab43d9193044b" providerId="LiveId" clId="{0FBBF27F-A776-4ECF-BFF1-9B8BBD04F0B5}" dt="2026-02-03T00:18:16.515" v="1235" actId="14100"/>
          <ac:spMkLst>
            <pc:docMk/>
            <pc:sldMk cId="3766798978" sldId="258"/>
            <ac:spMk id="3" creationId="{5AAEAB8D-798B-DE3C-4247-9C727453861E}"/>
          </ac:spMkLst>
        </pc:spChg>
        <pc:picChg chg="add mod modCrop">
          <ac:chgData name="vaishnavibhupathi99@gmail.com" userId="83aab43d9193044b" providerId="LiveId" clId="{0FBBF27F-A776-4ECF-BFF1-9B8BBD04F0B5}" dt="2026-02-03T00:18:21.484" v="1236" actId="1076"/>
          <ac:picMkLst>
            <pc:docMk/>
            <pc:sldMk cId="3766798978" sldId="258"/>
            <ac:picMk id="6" creationId="{F8FDDC52-DB39-FCA2-667D-A717F2C9490A}"/>
          </ac:picMkLst>
        </pc:picChg>
      </pc:sldChg>
      <pc:sldChg chg="addSp delSp modSp mod">
        <pc:chgData name="vaishnavibhupathi99@gmail.com" userId="83aab43d9193044b" providerId="LiveId" clId="{0FBBF27F-A776-4ECF-BFF1-9B8BBD04F0B5}" dt="2026-02-03T00:17:01.502" v="1216" actId="403"/>
        <pc:sldMkLst>
          <pc:docMk/>
          <pc:sldMk cId="1571633807" sldId="259"/>
        </pc:sldMkLst>
        <pc:spChg chg="mod">
          <ac:chgData name="vaishnavibhupathi99@gmail.com" userId="83aab43d9193044b" providerId="LiveId" clId="{0FBBF27F-A776-4ECF-BFF1-9B8BBD04F0B5}" dt="2026-02-03T00:17:01.502" v="1216" actId="403"/>
          <ac:spMkLst>
            <pc:docMk/>
            <pc:sldMk cId="1571633807" sldId="259"/>
            <ac:spMk id="3" creationId="{67F51265-1DB7-CFC0-8183-F938354779FA}"/>
          </ac:spMkLst>
        </pc:spChg>
        <pc:picChg chg="add mod">
          <ac:chgData name="vaishnavibhupathi99@gmail.com" userId="83aab43d9193044b" providerId="LiveId" clId="{0FBBF27F-A776-4ECF-BFF1-9B8BBD04F0B5}" dt="2026-02-01T15:51:36.480" v="640" actId="14100"/>
          <ac:picMkLst>
            <pc:docMk/>
            <pc:sldMk cId="1571633807" sldId="259"/>
            <ac:picMk id="4" creationId="{97BBB693-A3AE-7439-D569-903577A37970}"/>
          </ac:picMkLst>
        </pc:picChg>
      </pc:sldChg>
      <pc:sldChg chg="modSp mod">
        <pc:chgData name="vaishnavibhupathi99@gmail.com" userId="83aab43d9193044b" providerId="LiveId" clId="{0FBBF27F-A776-4ECF-BFF1-9B8BBD04F0B5}" dt="2026-02-03T00:17:45.870" v="1227" actId="403"/>
        <pc:sldMkLst>
          <pc:docMk/>
          <pc:sldMk cId="352140200" sldId="260"/>
        </pc:sldMkLst>
        <pc:spChg chg="mod">
          <ac:chgData name="vaishnavibhupathi99@gmail.com" userId="83aab43d9193044b" providerId="LiveId" clId="{0FBBF27F-A776-4ECF-BFF1-9B8BBD04F0B5}" dt="2026-02-03T00:17:45.870" v="1227" actId="403"/>
          <ac:spMkLst>
            <pc:docMk/>
            <pc:sldMk cId="352140200" sldId="260"/>
            <ac:spMk id="3" creationId="{8A9EB00B-6863-E9A4-FE38-4DB873F2A030}"/>
          </ac:spMkLst>
        </pc:spChg>
      </pc:sldChg>
      <pc:sldChg chg="modSp mod">
        <pc:chgData name="vaishnavibhupathi99@gmail.com" userId="83aab43d9193044b" providerId="LiveId" clId="{0FBBF27F-A776-4ECF-BFF1-9B8BBD04F0B5}" dt="2026-02-03T00:17:53.385" v="1229" actId="403"/>
        <pc:sldMkLst>
          <pc:docMk/>
          <pc:sldMk cId="777477178" sldId="261"/>
        </pc:sldMkLst>
        <pc:spChg chg="mod">
          <ac:chgData name="vaishnavibhupathi99@gmail.com" userId="83aab43d9193044b" providerId="LiveId" clId="{0FBBF27F-A776-4ECF-BFF1-9B8BBD04F0B5}" dt="2026-02-03T00:17:53.385" v="1229" actId="403"/>
          <ac:spMkLst>
            <pc:docMk/>
            <pc:sldMk cId="777477178" sldId="261"/>
            <ac:spMk id="3" creationId="{79367682-5D42-C3FB-0E27-AD59FE2BBAB9}"/>
          </ac:spMkLst>
        </pc:spChg>
      </pc:sldChg>
      <pc:sldChg chg="addSp modSp mod">
        <pc:chgData name="vaishnavibhupathi99@gmail.com" userId="83aab43d9193044b" providerId="LiveId" clId="{0FBBF27F-A776-4ECF-BFF1-9B8BBD04F0B5}" dt="2026-02-03T00:20:59.701" v="1296" actId="1076"/>
        <pc:sldMkLst>
          <pc:docMk/>
          <pc:sldMk cId="980556968" sldId="262"/>
        </pc:sldMkLst>
        <pc:spChg chg="add mod">
          <ac:chgData name="vaishnavibhupathi99@gmail.com" userId="83aab43d9193044b" providerId="LiveId" clId="{0FBBF27F-A776-4ECF-BFF1-9B8BBD04F0B5}" dt="2026-02-03T00:20:59.701" v="1296" actId="1076"/>
          <ac:spMkLst>
            <pc:docMk/>
            <pc:sldMk cId="980556968" sldId="262"/>
            <ac:spMk id="2" creationId="{1D317846-5AB7-BE44-64E0-B6243A6D34D8}"/>
          </ac:spMkLst>
        </pc:spChg>
        <pc:spChg chg="mod">
          <ac:chgData name="vaishnavibhupathi99@gmail.com" userId="83aab43d9193044b" providerId="LiveId" clId="{0FBBF27F-A776-4ECF-BFF1-9B8BBD04F0B5}" dt="2026-02-03T00:20:54.705" v="1295" actId="1076"/>
          <ac:spMkLst>
            <pc:docMk/>
            <pc:sldMk cId="980556968" sldId="262"/>
            <ac:spMk id="3" creationId="{5B227A7F-4A7E-5EC6-9EDA-7CED0A926A11}"/>
          </ac:spMkLst>
        </pc:spChg>
      </pc:sldChg>
      <pc:sldChg chg="addSp delSp modSp mod">
        <pc:chgData name="vaishnavibhupathi99@gmail.com" userId="83aab43d9193044b" providerId="LiveId" clId="{0FBBF27F-A776-4ECF-BFF1-9B8BBD04F0B5}" dt="2026-02-03T00:21:32.640" v="1306" actId="1076"/>
        <pc:sldMkLst>
          <pc:docMk/>
          <pc:sldMk cId="3660682810" sldId="263"/>
        </pc:sldMkLst>
        <pc:spChg chg="mod">
          <ac:chgData name="vaishnavibhupathi99@gmail.com" userId="83aab43d9193044b" providerId="LiveId" clId="{0FBBF27F-A776-4ECF-BFF1-9B8BBD04F0B5}" dt="2026-02-03T00:21:22.837" v="1304" actId="14100"/>
          <ac:spMkLst>
            <pc:docMk/>
            <pc:sldMk cId="3660682810" sldId="263"/>
            <ac:spMk id="3" creationId="{0A670F86-4906-4832-DE23-28978F2E0589}"/>
          </ac:spMkLst>
        </pc:spChg>
        <pc:picChg chg="add mod ord modCrop">
          <ac:chgData name="vaishnavibhupathi99@gmail.com" userId="83aab43d9193044b" providerId="LiveId" clId="{0FBBF27F-A776-4ECF-BFF1-9B8BBD04F0B5}" dt="2026-02-03T00:21:32.640" v="1306" actId="1076"/>
          <ac:picMkLst>
            <pc:docMk/>
            <pc:sldMk cId="3660682810" sldId="263"/>
            <ac:picMk id="6" creationId="{DA613220-FDA1-31D2-5238-5DACE66B9D63}"/>
          </ac:picMkLst>
        </pc:picChg>
      </pc:sldChg>
      <pc:sldChg chg="addSp modSp mod">
        <pc:chgData name="vaishnavibhupathi99@gmail.com" userId="83aab43d9193044b" providerId="LiveId" clId="{0FBBF27F-A776-4ECF-BFF1-9B8BBD04F0B5}" dt="2026-02-01T03:53:39.624" v="23" actId="14100"/>
        <pc:sldMkLst>
          <pc:docMk/>
          <pc:sldMk cId="1357550432" sldId="269"/>
        </pc:sldMkLst>
        <pc:spChg chg="mod">
          <ac:chgData name="vaishnavibhupathi99@gmail.com" userId="83aab43d9193044b" providerId="LiveId" clId="{0FBBF27F-A776-4ECF-BFF1-9B8BBD04F0B5}" dt="2026-02-01T03:52:23.334" v="20" actId="1076"/>
          <ac:spMkLst>
            <pc:docMk/>
            <pc:sldMk cId="1357550432" sldId="269"/>
            <ac:spMk id="3" creationId="{25B91859-46FC-DA17-3C9F-49B92761B7C5}"/>
          </ac:spMkLst>
        </pc:spChg>
        <pc:picChg chg="add mod">
          <ac:chgData name="vaishnavibhupathi99@gmail.com" userId="83aab43d9193044b" providerId="LiveId" clId="{0FBBF27F-A776-4ECF-BFF1-9B8BBD04F0B5}" dt="2026-02-01T03:53:39.624" v="23" actId="14100"/>
          <ac:picMkLst>
            <pc:docMk/>
            <pc:sldMk cId="1357550432" sldId="269"/>
            <ac:picMk id="4" creationId="{08D47842-94AF-2BFA-8F2C-FDF20A954CAD}"/>
          </ac:picMkLst>
        </pc:picChg>
      </pc:sldChg>
      <pc:sldChg chg="addSp modSp mod">
        <pc:chgData name="vaishnavibhupathi99@gmail.com" userId="83aab43d9193044b" providerId="LiveId" clId="{0FBBF27F-A776-4ECF-BFF1-9B8BBD04F0B5}" dt="2026-02-03T00:26:39.927" v="1381" actId="1076"/>
        <pc:sldMkLst>
          <pc:docMk/>
          <pc:sldMk cId="1376806394" sldId="270"/>
        </pc:sldMkLst>
        <pc:spChg chg="add mod">
          <ac:chgData name="vaishnavibhupathi99@gmail.com" userId="83aab43d9193044b" providerId="LiveId" clId="{0FBBF27F-A776-4ECF-BFF1-9B8BBD04F0B5}" dt="2026-02-03T00:26:39.927" v="1381" actId="1076"/>
          <ac:spMkLst>
            <pc:docMk/>
            <pc:sldMk cId="1376806394" sldId="270"/>
            <ac:spMk id="3" creationId="{F4CD0086-33CF-9582-D5FB-AC91FCDA9C8A}"/>
          </ac:spMkLst>
        </pc:spChg>
        <pc:graphicFrameChg chg="mod modGraphic">
          <ac:chgData name="vaishnavibhupathi99@gmail.com" userId="83aab43d9193044b" providerId="LiveId" clId="{0FBBF27F-A776-4ECF-BFF1-9B8BBD04F0B5}" dt="2026-02-03T00:14:28.049" v="1187" actId="113"/>
          <ac:graphicFrameMkLst>
            <pc:docMk/>
            <pc:sldMk cId="1376806394" sldId="270"/>
            <ac:graphicFrameMk id="2" creationId="{6C887617-59A3-86B1-0A06-5646FAF66110}"/>
          </ac:graphicFrameMkLst>
        </pc:graphicFrameChg>
      </pc:sldChg>
      <pc:sldChg chg="addSp delSp modSp mod">
        <pc:chgData name="vaishnavibhupathi99@gmail.com" userId="83aab43d9193044b" providerId="LiveId" clId="{0FBBF27F-A776-4ECF-BFF1-9B8BBD04F0B5}" dt="2026-02-03T00:16:15.341" v="1208" actId="20577"/>
        <pc:sldMkLst>
          <pc:docMk/>
          <pc:sldMk cId="3775105956" sldId="271"/>
        </pc:sldMkLst>
        <pc:graphicFrameChg chg="add mod modGraphic">
          <ac:chgData name="vaishnavibhupathi99@gmail.com" userId="83aab43d9193044b" providerId="LiveId" clId="{0FBBF27F-A776-4ECF-BFF1-9B8BBD04F0B5}" dt="2026-02-03T00:16:15.341" v="1208" actId="20577"/>
          <ac:graphicFrameMkLst>
            <pc:docMk/>
            <pc:sldMk cId="3775105956" sldId="271"/>
            <ac:graphicFrameMk id="3" creationId="{06414CD3-89A2-D47E-F033-00C7292D0B19}"/>
          </ac:graphicFrameMkLst>
        </pc:graphicFrameChg>
      </pc:sldChg>
      <pc:sldChg chg="modSp mod">
        <pc:chgData name="vaishnavibhupathi99@gmail.com" userId="83aab43d9193044b" providerId="LiveId" clId="{0FBBF27F-A776-4ECF-BFF1-9B8BBD04F0B5}" dt="2026-02-03T00:19:23.003" v="1252" actId="20577"/>
        <pc:sldMkLst>
          <pc:docMk/>
          <pc:sldMk cId="3151706387" sldId="272"/>
        </pc:sldMkLst>
        <pc:spChg chg="mod">
          <ac:chgData name="vaishnavibhupathi99@gmail.com" userId="83aab43d9193044b" providerId="LiveId" clId="{0FBBF27F-A776-4ECF-BFF1-9B8BBD04F0B5}" dt="2026-02-03T00:19:23.003" v="1252" actId="20577"/>
          <ac:spMkLst>
            <pc:docMk/>
            <pc:sldMk cId="3151706387" sldId="272"/>
            <ac:spMk id="3" creationId="{D17E0B4A-BEBE-6342-3D75-6FBD360CA515}"/>
          </ac:spMkLst>
        </pc:spChg>
      </pc:sldChg>
      <pc:sldChg chg="addSp modSp mod">
        <pc:chgData name="vaishnavibhupathi99@gmail.com" userId="83aab43d9193044b" providerId="LiveId" clId="{0FBBF27F-A776-4ECF-BFF1-9B8BBD04F0B5}" dt="2026-02-01T15:43:19.499" v="585" actId="1076"/>
        <pc:sldMkLst>
          <pc:docMk/>
          <pc:sldMk cId="4108517831" sldId="273"/>
        </pc:sldMkLst>
        <pc:picChg chg="add mod">
          <ac:chgData name="vaishnavibhupathi99@gmail.com" userId="83aab43d9193044b" providerId="LiveId" clId="{0FBBF27F-A776-4ECF-BFF1-9B8BBD04F0B5}" dt="2026-02-01T15:43:19.499" v="585" actId="1076"/>
          <ac:picMkLst>
            <pc:docMk/>
            <pc:sldMk cId="4108517831" sldId="273"/>
            <ac:picMk id="3" creationId="{C21B622E-30D9-88C4-9399-F1321EBFBFE0}"/>
          </ac:picMkLst>
        </pc:picChg>
      </pc:sldChg>
      <pc:sldChg chg="addSp modSp mod">
        <pc:chgData name="vaishnavibhupathi99@gmail.com" userId="83aab43d9193044b" providerId="LiveId" clId="{0FBBF27F-A776-4ECF-BFF1-9B8BBD04F0B5}" dt="2026-02-03T00:21:49.232" v="1309" actId="1076"/>
        <pc:sldMkLst>
          <pc:docMk/>
          <pc:sldMk cId="1165577411" sldId="275"/>
        </pc:sldMkLst>
        <pc:spChg chg="mod">
          <ac:chgData name="vaishnavibhupathi99@gmail.com" userId="83aab43d9193044b" providerId="LiveId" clId="{0FBBF27F-A776-4ECF-BFF1-9B8BBD04F0B5}" dt="2026-02-03T00:21:49.232" v="1309" actId="1076"/>
          <ac:spMkLst>
            <pc:docMk/>
            <pc:sldMk cId="1165577411" sldId="275"/>
            <ac:spMk id="3" creationId="{2814DDF1-03FF-72F9-84E4-E8377DD8A61A}"/>
          </ac:spMkLst>
        </pc:spChg>
        <pc:picChg chg="add mod">
          <ac:chgData name="vaishnavibhupathi99@gmail.com" userId="83aab43d9193044b" providerId="LiveId" clId="{0FBBF27F-A776-4ECF-BFF1-9B8BBD04F0B5}" dt="2026-02-01T15:44:26.947" v="593" actId="14100"/>
          <ac:picMkLst>
            <pc:docMk/>
            <pc:sldMk cId="1165577411" sldId="275"/>
            <ac:picMk id="4" creationId="{D1F4C3E2-2BD8-A7C0-EDF2-08FBA7D50851}"/>
          </ac:picMkLst>
        </pc:picChg>
      </pc:sldChg>
      <pc:sldChg chg="addSp delSp modSp mod">
        <pc:chgData name="vaishnavibhupathi99@gmail.com" userId="83aab43d9193044b" providerId="LiveId" clId="{0FBBF27F-A776-4ECF-BFF1-9B8BBD04F0B5}" dt="2026-02-03T00:25:43.741" v="1338" actId="20577"/>
        <pc:sldMkLst>
          <pc:docMk/>
          <pc:sldMk cId="786925680" sldId="276"/>
        </pc:sldMkLst>
        <pc:spChg chg="mod">
          <ac:chgData name="vaishnavibhupathi99@gmail.com" userId="83aab43d9193044b" providerId="LiveId" clId="{0FBBF27F-A776-4ECF-BFF1-9B8BBD04F0B5}" dt="2026-02-03T00:25:43.741" v="1338" actId="20577"/>
          <ac:spMkLst>
            <pc:docMk/>
            <pc:sldMk cId="786925680" sldId="276"/>
            <ac:spMk id="3" creationId="{09921A3E-A0B7-8C16-088B-05B8376EEFB2}"/>
          </ac:spMkLst>
        </pc:spChg>
        <pc:picChg chg="add del mod ord">
          <ac:chgData name="vaishnavibhupathi99@gmail.com" userId="83aab43d9193044b" providerId="LiveId" clId="{0FBBF27F-A776-4ECF-BFF1-9B8BBD04F0B5}" dt="2026-02-03T00:24:33.052" v="1321" actId="478"/>
          <ac:picMkLst>
            <pc:docMk/>
            <pc:sldMk cId="786925680" sldId="276"/>
            <ac:picMk id="4" creationId="{7FE166B9-C5F3-EC87-0CE0-8843010CB6F8}"/>
          </ac:picMkLst>
        </pc:picChg>
        <pc:picChg chg="add mod ord">
          <ac:chgData name="vaishnavibhupathi99@gmail.com" userId="83aab43d9193044b" providerId="LiveId" clId="{0FBBF27F-A776-4ECF-BFF1-9B8BBD04F0B5}" dt="2026-02-03T00:25:25.346" v="1334" actId="1076"/>
          <ac:picMkLst>
            <pc:docMk/>
            <pc:sldMk cId="786925680" sldId="276"/>
            <ac:picMk id="5" creationId="{85F09403-1602-5478-283C-3F8CA8E95724}"/>
          </ac:picMkLst>
        </pc:picChg>
      </pc:sldChg>
      <pc:sldChg chg="modSp mod">
        <pc:chgData name="vaishnavibhupathi99@gmail.com" userId="83aab43d9193044b" providerId="LiveId" clId="{0FBBF27F-A776-4ECF-BFF1-9B8BBD04F0B5}" dt="2026-02-03T00:22:37.009" v="1319" actId="403"/>
        <pc:sldMkLst>
          <pc:docMk/>
          <pc:sldMk cId="2205755030" sldId="277"/>
        </pc:sldMkLst>
        <pc:spChg chg="mod">
          <ac:chgData name="vaishnavibhupathi99@gmail.com" userId="83aab43d9193044b" providerId="LiveId" clId="{0FBBF27F-A776-4ECF-BFF1-9B8BBD04F0B5}" dt="2026-02-03T00:22:37.009" v="1319" actId="403"/>
          <ac:spMkLst>
            <pc:docMk/>
            <pc:sldMk cId="2205755030" sldId="277"/>
            <ac:spMk id="3" creationId="{2CA41C89-81CA-C5E8-1977-4D5C9231841B}"/>
          </ac:spMkLst>
        </pc:spChg>
      </pc:sldChg>
      <pc:sldChg chg="addSp delSp modSp new add del mod">
        <pc:chgData name="vaishnavibhupathi99@gmail.com" userId="83aab43d9193044b" providerId="LiveId" clId="{0FBBF27F-A776-4ECF-BFF1-9B8BBD04F0B5}" dt="2026-02-03T00:16:42.545" v="1212" actId="403"/>
        <pc:sldMkLst>
          <pc:docMk/>
          <pc:sldMk cId="2914389951" sldId="278"/>
        </pc:sldMkLst>
        <pc:spChg chg="add mod">
          <ac:chgData name="vaishnavibhupathi99@gmail.com" userId="83aab43d9193044b" providerId="LiveId" clId="{0FBBF27F-A776-4ECF-BFF1-9B8BBD04F0B5}" dt="2026-02-03T00:16:42.545" v="1212" actId="403"/>
          <ac:spMkLst>
            <pc:docMk/>
            <pc:sldMk cId="2914389951" sldId="278"/>
            <ac:spMk id="3" creationId="{E6A1C7E8-E7EC-973E-3D4D-0BF54A4AB73A}"/>
          </ac:spMkLst>
        </pc:spChg>
        <pc:picChg chg="add mod modCrop">
          <ac:chgData name="vaishnavibhupathi99@gmail.com" userId="83aab43d9193044b" providerId="LiveId" clId="{0FBBF27F-A776-4ECF-BFF1-9B8BBD04F0B5}" dt="2026-02-01T15:53:44.187" v="663" actId="1076"/>
          <ac:picMkLst>
            <pc:docMk/>
            <pc:sldMk cId="2914389951" sldId="278"/>
            <ac:picMk id="4" creationId="{10D5AB3F-35BE-B479-FEFF-1A5AF994A6C1}"/>
          </ac:picMkLst>
        </pc:picChg>
        <pc:picChg chg="add mod modCrop">
          <ac:chgData name="vaishnavibhupathi99@gmail.com" userId="83aab43d9193044b" providerId="LiveId" clId="{0FBBF27F-A776-4ECF-BFF1-9B8BBD04F0B5}" dt="2026-02-01T15:53:32.037" v="659" actId="14100"/>
          <ac:picMkLst>
            <pc:docMk/>
            <pc:sldMk cId="2914389951" sldId="278"/>
            <ac:picMk id="9" creationId="{5BA744CC-50D9-BAE2-9F12-7FA7A1F15517}"/>
          </ac:picMkLst>
        </pc:picChg>
      </pc:sldChg>
      <pc:sldChg chg="addSp modSp new mod">
        <pc:chgData name="vaishnavibhupathi99@gmail.com" userId="83aab43d9193044b" providerId="LiveId" clId="{0FBBF27F-A776-4ECF-BFF1-9B8BBD04F0B5}" dt="2026-02-01T03:54:23.131" v="30" actId="1076"/>
        <pc:sldMkLst>
          <pc:docMk/>
          <pc:sldMk cId="2478398259" sldId="280"/>
        </pc:sldMkLst>
        <pc:picChg chg="add mod">
          <ac:chgData name="vaishnavibhupathi99@gmail.com" userId="83aab43d9193044b" providerId="LiveId" clId="{0FBBF27F-A776-4ECF-BFF1-9B8BBD04F0B5}" dt="2026-02-01T03:54:23.131" v="30" actId="1076"/>
          <ac:picMkLst>
            <pc:docMk/>
            <pc:sldMk cId="2478398259" sldId="280"/>
            <ac:picMk id="3" creationId="{F92EAB8E-B3D7-DAF6-3E6C-FB4D291323C0}"/>
          </ac:picMkLst>
        </pc:picChg>
      </pc:sldChg>
      <pc:sldChg chg="addSp delSp modSp new mod">
        <pc:chgData name="vaishnavibhupathi99@gmail.com" userId="83aab43d9193044b" providerId="LiveId" clId="{0FBBF27F-A776-4ECF-BFF1-9B8BBD04F0B5}" dt="2026-02-03T00:17:14.598" v="1219" actId="14100"/>
        <pc:sldMkLst>
          <pc:docMk/>
          <pc:sldMk cId="2914961965" sldId="281"/>
        </pc:sldMkLst>
        <pc:spChg chg="add mod">
          <ac:chgData name="vaishnavibhupathi99@gmail.com" userId="83aab43d9193044b" providerId="LiveId" clId="{0FBBF27F-A776-4ECF-BFF1-9B8BBD04F0B5}" dt="2026-02-03T00:17:14.598" v="1219" actId="14100"/>
          <ac:spMkLst>
            <pc:docMk/>
            <pc:sldMk cId="2914961965" sldId="281"/>
            <ac:spMk id="3" creationId="{F38221FB-9BC5-8403-00F0-C883F991E519}"/>
          </ac:spMkLst>
        </pc:spChg>
        <pc:picChg chg="add mod">
          <ac:chgData name="vaishnavibhupathi99@gmail.com" userId="83aab43d9193044b" providerId="LiveId" clId="{0FBBF27F-A776-4ECF-BFF1-9B8BBD04F0B5}" dt="2026-02-01T15:35:58.926" v="542" actId="1076"/>
          <ac:picMkLst>
            <pc:docMk/>
            <pc:sldMk cId="2914961965" sldId="281"/>
            <ac:picMk id="4" creationId="{201173CE-7DC9-8D5B-A332-6EA67AC4CC14}"/>
          </ac:picMkLst>
        </pc:picChg>
        <pc:picChg chg="add mod modCrop">
          <ac:chgData name="vaishnavibhupathi99@gmail.com" userId="83aab43d9193044b" providerId="LiveId" clId="{0FBBF27F-A776-4ECF-BFF1-9B8BBD04F0B5}" dt="2026-02-01T15:39:57.392" v="554" actId="1076"/>
          <ac:picMkLst>
            <pc:docMk/>
            <pc:sldMk cId="2914961965" sldId="281"/>
            <ac:picMk id="8" creationId="{9841E0C1-7E84-48E3-34B6-18EC9788D3D6}"/>
          </ac:picMkLst>
        </pc:picChg>
      </pc:sldChg>
      <pc:sldChg chg="addSp modSp new mod">
        <pc:chgData name="vaishnavibhupathi99@gmail.com" userId="83aab43d9193044b" providerId="LiveId" clId="{0FBBF27F-A776-4ECF-BFF1-9B8BBD04F0B5}" dt="2026-02-03T00:17:38.702" v="1226" actId="404"/>
        <pc:sldMkLst>
          <pc:docMk/>
          <pc:sldMk cId="3369538262" sldId="282"/>
        </pc:sldMkLst>
        <pc:spChg chg="add mod">
          <ac:chgData name="vaishnavibhupathi99@gmail.com" userId="83aab43d9193044b" providerId="LiveId" clId="{0FBBF27F-A776-4ECF-BFF1-9B8BBD04F0B5}" dt="2026-02-03T00:17:38.702" v="1226" actId="404"/>
          <ac:spMkLst>
            <pc:docMk/>
            <pc:sldMk cId="3369538262" sldId="282"/>
            <ac:spMk id="3" creationId="{C9BA113C-73C7-D51B-EABE-B71E23E2DDC5}"/>
          </ac:spMkLst>
        </pc:spChg>
      </pc:sldChg>
      <pc:sldChg chg="addSp delSp modSp new mod">
        <pc:chgData name="vaishnavibhupathi99@gmail.com" userId="83aab43d9193044b" providerId="LiveId" clId="{0FBBF27F-A776-4ECF-BFF1-9B8BBD04F0B5}" dt="2026-02-03T00:18:47.982" v="1244" actId="403"/>
        <pc:sldMkLst>
          <pc:docMk/>
          <pc:sldMk cId="1423842778" sldId="283"/>
        </pc:sldMkLst>
        <pc:spChg chg="add mod">
          <ac:chgData name="vaishnavibhupathi99@gmail.com" userId="83aab43d9193044b" providerId="LiveId" clId="{0FBBF27F-A776-4ECF-BFF1-9B8BBD04F0B5}" dt="2026-02-03T00:18:47.982" v="1244" actId="403"/>
          <ac:spMkLst>
            <pc:docMk/>
            <pc:sldMk cId="1423842778" sldId="283"/>
            <ac:spMk id="3" creationId="{71053826-F6C0-3D8A-E1B3-F82EFFDA60B1}"/>
          </ac:spMkLst>
        </pc:spChg>
        <pc:picChg chg="add mod">
          <ac:chgData name="vaishnavibhupathi99@gmail.com" userId="83aab43d9193044b" providerId="LiveId" clId="{0FBBF27F-A776-4ECF-BFF1-9B8BBD04F0B5}" dt="2026-02-01T15:55:59.403" v="675" actId="14100"/>
          <ac:picMkLst>
            <pc:docMk/>
            <pc:sldMk cId="1423842778" sldId="283"/>
            <ac:picMk id="6" creationId="{C2BE0011-1E7B-61DE-1571-34BF6D2EEE99}"/>
          </ac:picMkLst>
        </pc:picChg>
      </pc:sldChg>
      <pc:sldChg chg="addSp modSp new mod">
        <pc:chgData name="vaishnavibhupathi99@gmail.com" userId="83aab43d9193044b" providerId="LiveId" clId="{0FBBF27F-A776-4ECF-BFF1-9B8BBD04F0B5}" dt="2026-02-01T15:34:49.425" v="530" actId="1076"/>
        <pc:sldMkLst>
          <pc:docMk/>
          <pc:sldMk cId="3563324355" sldId="284"/>
        </pc:sldMkLst>
        <pc:spChg chg="add mod">
          <ac:chgData name="vaishnavibhupathi99@gmail.com" userId="83aab43d9193044b" providerId="LiveId" clId="{0FBBF27F-A776-4ECF-BFF1-9B8BBD04F0B5}" dt="2026-02-01T15:34:49.425" v="530" actId="1076"/>
          <ac:spMkLst>
            <pc:docMk/>
            <pc:sldMk cId="3563324355" sldId="284"/>
            <ac:spMk id="3" creationId="{2EDF631C-509E-A64B-8CC3-036126364741}"/>
          </ac:spMkLst>
        </pc:spChg>
        <pc:picChg chg="add mod modCrop">
          <ac:chgData name="vaishnavibhupathi99@gmail.com" userId="83aab43d9193044b" providerId="LiveId" clId="{0FBBF27F-A776-4ECF-BFF1-9B8BBD04F0B5}" dt="2026-02-01T15:34:45.659" v="529" actId="1076"/>
          <ac:picMkLst>
            <pc:docMk/>
            <pc:sldMk cId="3563324355" sldId="284"/>
            <ac:picMk id="4" creationId="{EFE812BE-190F-38EB-753C-E14B2CC94C00}"/>
          </ac:picMkLst>
        </pc:picChg>
      </pc:sldChg>
      <pc:sldChg chg="addSp modSp new mod">
        <pc:chgData name="vaishnavibhupathi99@gmail.com" userId="83aab43d9193044b" providerId="LiveId" clId="{0FBBF27F-A776-4ECF-BFF1-9B8BBD04F0B5}" dt="2026-02-03T00:18:33.584" v="1240" actId="1076"/>
        <pc:sldMkLst>
          <pc:docMk/>
          <pc:sldMk cId="3478562583" sldId="285"/>
        </pc:sldMkLst>
        <pc:spChg chg="add mod">
          <ac:chgData name="vaishnavibhupathi99@gmail.com" userId="83aab43d9193044b" providerId="LiveId" clId="{0FBBF27F-A776-4ECF-BFF1-9B8BBD04F0B5}" dt="2026-02-03T00:18:33.584" v="1240" actId="1076"/>
          <ac:spMkLst>
            <pc:docMk/>
            <pc:sldMk cId="3478562583" sldId="285"/>
            <ac:spMk id="3" creationId="{7BC2EC46-9B5E-78F5-5076-FF0D0DEE9568}"/>
          </ac:spMkLst>
        </pc:spChg>
        <pc:picChg chg="add mod">
          <ac:chgData name="vaishnavibhupathi99@gmail.com" userId="83aab43d9193044b" providerId="LiveId" clId="{0FBBF27F-A776-4ECF-BFF1-9B8BBD04F0B5}" dt="2026-02-01T15:42:04.181" v="573" actId="14100"/>
          <ac:picMkLst>
            <pc:docMk/>
            <pc:sldMk cId="3478562583" sldId="285"/>
            <ac:picMk id="8" creationId="{1A4EDFCD-D105-3841-5DEA-A19BFA176F09}"/>
          </ac:picMkLst>
        </pc:picChg>
      </pc:sldChg>
      <pc:sldChg chg="addSp modSp new del mod">
        <pc:chgData name="vaishnavibhupathi99@gmail.com" userId="83aab43d9193044b" providerId="LiveId" clId="{0FBBF27F-A776-4ECF-BFF1-9B8BBD04F0B5}" dt="2026-02-03T00:21:53.539" v="1310" actId="47"/>
        <pc:sldMkLst>
          <pc:docMk/>
          <pc:sldMk cId="1039212316" sldId="286"/>
        </pc:sldMkLst>
      </pc:sldChg>
      <pc:sldChg chg="addSp modSp new mod">
        <pc:chgData name="vaishnavibhupathi99@gmail.com" userId="83aab43d9193044b" providerId="LiveId" clId="{0FBBF27F-A776-4ECF-BFF1-9B8BBD04F0B5}" dt="2026-02-01T15:47:44.077" v="623" actId="14100"/>
        <pc:sldMkLst>
          <pc:docMk/>
          <pc:sldMk cId="3384792408" sldId="287"/>
        </pc:sldMkLst>
        <pc:picChg chg="add mod">
          <ac:chgData name="vaishnavibhupathi99@gmail.com" userId="83aab43d9193044b" providerId="LiveId" clId="{0FBBF27F-A776-4ECF-BFF1-9B8BBD04F0B5}" dt="2026-02-01T15:47:44.077" v="623" actId="14100"/>
          <ac:picMkLst>
            <pc:docMk/>
            <pc:sldMk cId="3384792408" sldId="287"/>
            <ac:picMk id="4" creationId="{65A1479C-7D68-F85C-8F34-8A008F2619A7}"/>
          </ac:picMkLst>
        </pc:picChg>
      </pc:sldChg>
      <pc:sldChg chg="new del">
        <pc:chgData name="vaishnavibhupathi99@gmail.com" userId="83aab43d9193044b" providerId="LiveId" clId="{0FBBF27F-A776-4ECF-BFF1-9B8BBD04F0B5}" dt="2026-02-03T00:19:41.433" v="1254" actId="47"/>
        <pc:sldMkLst>
          <pc:docMk/>
          <pc:sldMk cId="1522276153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7BDB-42C9-3D71-5C40-C1F5EB02F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700A5E-DE51-17F5-70FF-C540DB3E1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B56CA-3F49-E3D9-27C1-FBA5D73C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A3763-BC69-7C4B-8B54-6CB694A40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6E7D9-5E1E-4AAE-AD7B-44EE7E02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601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FC21-267F-0387-84A4-5C5A2ABB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95680-C11A-F5E7-560F-FA8FE45ED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F6E9A-66A4-C2B2-5990-E2F7D7065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13E0A-C2DD-5E1D-2E06-52BA52261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EBF2C-2C71-C8D1-3551-85D9FB4F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1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A27F5E-1A3F-25F6-2B56-EC27B94C3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A0927-6EBB-87AE-274F-BF0D9310A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F8ED-CCE5-E7FB-605D-D01BE38B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37A7A-473F-163A-DC20-C5B11D4E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F090B-CD2C-C3E9-8EFC-D030F267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20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02F9-0BDE-D83D-8BAC-DB266F99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B2067-1141-8ACC-B001-453ECD09A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625D4-28FE-85E4-4571-517EEC3F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24AC-F2EB-FDFE-26C3-C00E04E5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86242-A28D-6569-78F8-5321F80F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40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6707-C928-AB80-6EF3-9D82186C9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659FB-1615-F75A-93E3-CF73EE2B7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BA941-909C-8BC2-5274-2E8FD5B7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37397-A746-9C63-F5A9-AB128B3AF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18566-8111-FD6D-2867-EC05DD172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22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91C4-E1AD-0146-C3E7-CDACC680A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8F9A4-95C4-0595-0E0B-CC27D117C9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0391D-FBB7-AEB9-957B-97D74A193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BE642-8C4C-0C0B-EC51-C5F3B437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18B88-FC1E-57F2-C696-157C917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2F471A-791B-1624-F251-7E59C47E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991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5AB3-D286-2E61-A76D-18CE11F9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FCCD9-DF6D-0D67-D6C3-0D2CBF6E4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07BD8-B156-56B5-A594-34A86ABCC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A00CB-0E06-8B5F-0BCF-C1F1101A6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2A96E4-22BB-03CB-72F2-6F090F53B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F66B67-9813-04E0-1838-02D84AC7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C43632-5E96-7AC6-475C-EFC658A0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4F802-BB34-DA8C-4968-900FF58C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3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D83B1-CBF1-3F97-4D94-CE177ABA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8725B7-FEA5-AF2D-19E3-72010DBC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61A39-444B-F809-1A10-E1D420FF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C4A35-B14E-8D1F-EAC8-AF6FEDC2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210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65A9A-0DB6-424F-0640-5D2AE323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559FCF-1639-5105-784B-037FAD43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924AE-3783-0E7A-B83A-9122977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36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81CF-771F-C4D8-6602-9D73E386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E97F-CD22-3797-79B5-451D3E544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51BF2-0BB0-D8DF-9760-87A6FCAFD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CA7D3-E706-59C4-25D1-1E728ABB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6EC3F-E7EA-318C-5D94-0E24079B7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D464B-04B3-5F24-051D-08046FC6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5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5E7C-78E4-65BC-BC5A-8616D411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E38F14-632D-98B2-6AD7-08969F5D3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9AD28-1060-C5BC-4119-4F41A447C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9F1C2-959E-59E7-CC49-AD43D617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25390-F68A-775A-63FB-D19A9E1F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78ABE0-8058-6CB8-3CA8-EBEC4D41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593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5D4C9-70F7-7C29-D2B1-CE90142F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F2FC2-FF2B-4BD1-F9BB-5313839D4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CFB3-A3B6-A9D0-154B-50093F23A9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D7025-5267-4DEC-BE5B-9B17FB43FE82}" type="datetimeFigureOut">
              <a:rPr lang="en-IN" smtClean="0"/>
              <a:t>06-02-2026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7974-075A-F95F-E396-A0B8FF83A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5634D-0F1E-77E8-BF09-B861F7284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5FDD1-97FC-4AB7-9DC2-9030536B5BE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7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836D-5196-4531-63E8-435AD8ADA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930" y="3650959"/>
            <a:ext cx="10755086" cy="2387600"/>
          </a:xfrm>
        </p:spPr>
        <p:txBody>
          <a:bodyPr>
            <a:noAutofit/>
          </a:bodyPr>
          <a:lstStyle/>
          <a:p>
            <a:r>
              <a:rPr lang="en-IN" sz="4800" b="1" dirty="0">
                <a:solidFill>
                  <a:srgbClr val="C00000"/>
                </a:solidFill>
                <a:latin typeface="Berlin Sans FB Demi" panose="020E0802020502020306" pitchFamily="34" charset="0"/>
              </a:rPr>
              <a:t>COMPLICATIONS OF MALARIA </a:t>
            </a:r>
            <a:br>
              <a:rPr lang="en-IN" sz="2800" dirty="0"/>
            </a:br>
            <a:br>
              <a:rPr lang="en-IN" sz="2800" dirty="0"/>
            </a:br>
            <a:r>
              <a:rPr lang="en-IN" sz="2800" dirty="0">
                <a:latin typeface="Arial Rounded MT Bold" panose="020F0704030504030204" pitchFamily="34" charset="0"/>
              </a:rPr>
              <a:t>UNIT IV</a:t>
            </a:r>
            <a:br>
              <a:rPr lang="en-IN" sz="2800" dirty="0">
                <a:latin typeface="Arial Rounded MT Bold" panose="020F0704030504030204" pitchFamily="34" charset="0"/>
              </a:rPr>
            </a:br>
            <a:br>
              <a:rPr lang="en-IN" sz="2800" dirty="0">
                <a:latin typeface="Arial Rounded MT Bold" panose="020F0704030504030204" pitchFamily="34" charset="0"/>
              </a:rPr>
            </a:br>
            <a:r>
              <a:rPr lang="en-IN" sz="2800" dirty="0">
                <a:latin typeface="Arial Rounded MT Bold" panose="020F0704030504030204" pitchFamily="34" charset="0"/>
              </a:rPr>
              <a:t>                                           CHIEF : </a:t>
            </a:r>
            <a:r>
              <a:rPr lang="en-IN" sz="2800" dirty="0" err="1">
                <a:latin typeface="Arial Rounded MT Bold" panose="020F0704030504030204" pitchFamily="34" charset="0"/>
              </a:rPr>
              <a:t>Dr.R.SUNDARAM</a:t>
            </a:r>
            <a:r>
              <a:rPr lang="en-IN" sz="2800" dirty="0">
                <a:latin typeface="Arial Rounded MT Bold" panose="020F0704030504030204" pitchFamily="34" charset="0"/>
              </a:rPr>
              <a:t> MD.,</a:t>
            </a:r>
            <a:br>
              <a:rPr lang="en-IN" sz="2800" dirty="0">
                <a:latin typeface="Arial Rounded MT Bold" panose="020F0704030504030204" pitchFamily="34" charset="0"/>
              </a:rPr>
            </a:br>
            <a:br>
              <a:rPr lang="en-IN" sz="2800" dirty="0">
                <a:latin typeface="Arial Rounded MT Bold" panose="020F0704030504030204" pitchFamily="34" charset="0"/>
              </a:rPr>
            </a:br>
            <a:br>
              <a:rPr lang="en-IN" sz="2800" dirty="0">
                <a:latin typeface="Arial Rounded MT Bold" panose="020F0704030504030204" pitchFamily="34" charset="0"/>
              </a:rPr>
            </a:br>
            <a:r>
              <a:rPr lang="en-IN" sz="2800" dirty="0">
                <a:latin typeface="Arial Rounded MT Bold" panose="020F0704030504030204" pitchFamily="34" charset="0"/>
              </a:rPr>
              <a:t>ASSISTANT PROFESSORS : </a:t>
            </a:r>
            <a:r>
              <a:rPr lang="en-IN" sz="2800" dirty="0" err="1">
                <a:latin typeface="Arial Rounded MT Bold" panose="020F0704030504030204" pitchFamily="34" charset="0"/>
              </a:rPr>
              <a:t>Dr.S.SUGADEV</a:t>
            </a:r>
            <a:r>
              <a:rPr lang="en-IN" sz="2800" dirty="0">
                <a:latin typeface="Arial Rounded MT Bold" panose="020F0704030504030204" pitchFamily="34" charset="0"/>
              </a:rPr>
              <a:t> MD.,</a:t>
            </a:r>
            <a:br>
              <a:rPr lang="en-IN" sz="2800" dirty="0">
                <a:latin typeface="Arial Rounded MT Bold" panose="020F0704030504030204" pitchFamily="34" charset="0"/>
              </a:rPr>
            </a:br>
            <a:br>
              <a:rPr lang="en-IN" sz="2800" dirty="0">
                <a:latin typeface="Arial Rounded MT Bold" panose="020F0704030504030204" pitchFamily="34" charset="0"/>
              </a:rPr>
            </a:br>
            <a:r>
              <a:rPr lang="en-IN" sz="2800" dirty="0">
                <a:latin typeface="Arial Rounded MT Bold" panose="020F0704030504030204" pitchFamily="34" charset="0"/>
              </a:rPr>
              <a:t>                                                                   </a:t>
            </a:r>
            <a:r>
              <a:rPr lang="en-IN" sz="2800" dirty="0" err="1">
                <a:latin typeface="Arial Rounded MT Bold" panose="020F0704030504030204" pitchFamily="34" charset="0"/>
              </a:rPr>
              <a:t>Dr.P.KRISHNARAJAN</a:t>
            </a:r>
            <a:r>
              <a:rPr lang="en-IN" sz="2800" dirty="0">
                <a:latin typeface="Arial Rounded MT Bold" panose="020F0704030504030204" pitchFamily="34" charset="0"/>
              </a:rPr>
              <a:t>  MD.,</a:t>
            </a:r>
            <a:br>
              <a:rPr lang="en-IN" sz="2800" dirty="0">
                <a:latin typeface="Arial Rounded MT Bold" panose="020F0704030504030204" pitchFamily="34" charset="0"/>
              </a:rPr>
            </a:br>
            <a:br>
              <a:rPr lang="en-IN" sz="2800" dirty="0">
                <a:latin typeface="Arial Rounded MT Bold" panose="020F0704030504030204" pitchFamily="34" charset="0"/>
              </a:rPr>
            </a:br>
            <a:r>
              <a:rPr lang="en-IN" sz="2800" dirty="0">
                <a:latin typeface="Arial Rounded MT Bold" panose="020F0704030504030204" pitchFamily="34" charset="0"/>
              </a:rPr>
              <a:t>                  PRESENTOR : SHREENIDHI.N</a:t>
            </a:r>
            <a:br>
              <a:rPr lang="en-IN" sz="2800" dirty="0">
                <a:latin typeface="Arial Rounded MT Bold" panose="020F0704030504030204" pitchFamily="34" charset="0"/>
              </a:rPr>
            </a:br>
            <a:endParaRPr lang="en-IN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221FB-9BC5-8403-00F0-C883F991E519}"/>
              </a:ext>
            </a:extLst>
          </p:cNvPr>
          <p:cNvSpPr txBox="1"/>
          <p:nvPr/>
        </p:nvSpPr>
        <p:spPr>
          <a:xfrm>
            <a:off x="0" y="126326"/>
            <a:ext cx="592406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Stencil" panose="040409050D0802020404" pitchFamily="82" charset="0"/>
                <a:cs typeface="Times New Roman" panose="02020603050405020304" pitchFamily="18" charset="0"/>
              </a:rPr>
              <a:t>Acute Respiratory Distress Syndrome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Noncardiogenic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pulmonary edema may develop due to leaky capillaries. It is more common with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P.vivax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ARDS may develop as a late manifestation even after parasite clearance.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173CE-7DC9-8D5B-A332-6EA67AC4C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43" y="3419535"/>
            <a:ext cx="10809514" cy="3176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1E0C1-7E84-48E3-34B6-18EC9788D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14"/>
          <a:stretch>
            <a:fillRect/>
          </a:stretch>
        </p:blipFill>
        <p:spPr>
          <a:xfrm>
            <a:off x="5780245" y="313878"/>
            <a:ext cx="5826985" cy="30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67682-5D42-C3FB-0E27-AD59FE2BBAB9}"/>
              </a:ext>
            </a:extLst>
          </p:cNvPr>
          <p:cNvSpPr txBox="1"/>
          <p:nvPr/>
        </p:nvSpPr>
        <p:spPr>
          <a:xfrm>
            <a:off x="148590" y="297448"/>
            <a:ext cx="1189924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00B050"/>
                </a:solidFill>
                <a:latin typeface="Berlin Sans FB Demi" panose="020E0802020502020306" pitchFamily="34" charset="0"/>
              </a:rPr>
              <a:t>Malaria due to </a:t>
            </a:r>
            <a:r>
              <a:rPr lang="en-IN" sz="2800" i="1" dirty="0" err="1">
                <a:solidFill>
                  <a:srgbClr val="00B050"/>
                </a:solidFill>
                <a:latin typeface="Berlin Sans FB Demi" panose="020E0802020502020306" pitchFamily="34" charset="0"/>
              </a:rPr>
              <a:t>P.ovale</a:t>
            </a:r>
            <a:r>
              <a:rPr lang="en-IN" sz="2800" i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, </a:t>
            </a:r>
            <a:r>
              <a:rPr lang="en-IN" sz="2800" i="1" dirty="0" err="1">
                <a:solidFill>
                  <a:srgbClr val="00B050"/>
                </a:solidFill>
                <a:latin typeface="Berlin Sans FB Demi" panose="020E0802020502020306" pitchFamily="34" charset="0"/>
              </a:rPr>
              <a:t>P.malariae</a:t>
            </a:r>
            <a:r>
              <a:rPr lang="en-IN" sz="2800" i="1" dirty="0">
                <a:solidFill>
                  <a:srgbClr val="00B050"/>
                </a:solidFill>
                <a:latin typeface="Berlin Sans FB Demi" panose="020E0802020502020306" pitchFamily="34" charset="0"/>
              </a:rPr>
              <a:t> and P. knowlesi</a:t>
            </a:r>
          </a:p>
          <a:p>
            <a:endParaRPr lang="en-IN" sz="2800" dirty="0">
              <a:solidFill>
                <a:srgbClr val="00B050"/>
              </a:solidFill>
            </a:endParaRPr>
          </a:p>
          <a:p>
            <a:r>
              <a:rPr lang="en-IN" sz="2800" i="1" dirty="0">
                <a:solidFill>
                  <a:srgbClr val="00B0F0"/>
                </a:solidFill>
              </a:rPr>
              <a:t>P. malariae </a:t>
            </a:r>
            <a:r>
              <a:rPr lang="en-IN" sz="2800" dirty="0"/>
              <a:t>produces mild acute attacks, however, </a:t>
            </a:r>
            <a:r>
              <a:rPr lang="en-IN" sz="2800" dirty="0" err="1"/>
              <a:t>parasitemia</a:t>
            </a:r>
            <a:r>
              <a:rPr lang="en-IN" sz="2800" dirty="0"/>
              <a:t> may persist for years with the occasional recrudescence of fever. </a:t>
            </a:r>
          </a:p>
          <a:p>
            <a:endParaRPr lang="en-IN" sz="2800" dirty="0"/>
          </a:p>
          <a:p>
            <a:r>
              <a:rPr lang="en-IN" sz="2800" i="1" dirty="0">
                <a:solidFill>
                  <a:srgbClr val="00B0F0"/>
                </a:solidFill>
              </a:rPr>
              <a:t>P. malariae </a:t>
            </a:r>
            <a:r>
              <a:rPr lang="en-IN" sz="2800" dirty="0"/>
              <a:t>causes </a:t>
            </a:r>
            <a:r>
              <a:rPr lang="en-IN" sz="2800" dirty="0">
                <a:solidFill>
                  <a:srgbClr val="FF0000"/>
                </a:solidFill>
              </a:rPr>
              <a:t>glomerulonephritis</a:t>
            </a:r>
            <a:r>
              <a:rPr lang="en-IN" sz="2800" dirty="0"/>
              <a:t> and </a:t>
            </a:r>
            <a:r>
              <a:rPr lang="en-IN" sz="2800" dirty="0">
                <a:solidFill>
                  <a:srgbClr val="FF0000"/>
                </a:solidFill>
              </a:rPr>
              <a:t>nephrotic syndrome </a:t>
            </a:r>
            <a:r>
              <a:rPr lang="en-IN" sz="2800" dirty="0"/>
              <a:t>in children. </a:t>
            </a:r>
          </a:p>
          <a:p>
            <a:endParaRPr lang="en-IN" sz="2800" dirty="0"/>
          </a:p>
          <a:p>
            <a:r>
              <a:rPr lang="en-IN" sz="2800" i="1" dirty="0">
                <a:solidFill>
                  <a:srgbClr val="0066FF"/>
                </a:solidFill>
              </a:rPr>
              <a:t>P. </a:t>
            </a:r>
            <a:r>
              <a:rPr lang="en-IN" sz="2800" i="1" dirty="0" err="1">
                <a:solidFill>
                  <a:srgbClr val="0066FF"/>
                </a:solidFill>
              </a:rPr>
              <a:t>ovale</a:t>
            </a:r>
            <a:r>
              <a:rPr lang="en-IN" sz="2800" i="1" dirty="0">
                <a:solidFill>
                  <a:srgbClr val="0066FF"/>
                </a:solidFill>
              </a:rPr>
              <a:t> </a:t>
            </a:r>
            <a:r>
              <a:rPr lang="en-IN" sz="2800" dirty="0"/>
              <a:t>causes mild malaria, with potential to cause relapses.</a:t>
            </a:r>
          </a:p>
          <a:p>
            <a:endParaRPr lang="en-IN" sz="28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IN" sz="2800" i="1" dirty="0">
                <a:solidFill>
                  <a:schemeClr val="accent4">
                    <a:lumMod val="75000"/>
                  </a:schemeClr>
                </a:solidFill>
              </a:rPr>
              <a:t>P. knowlesi </a:t>
            </a:r>
            <a:r>
              <a:rPr lang="en-IN" sz="2800" dirty="0"/>
              <a:t>malaria can result in full spectrum of illness including severe malaria (with the exception of cerebral malaria) and mortality</a:t>
            </a:r>
          </a:p>
        </p:txBody>
      </p:sp>
    </p:spTree>
    <p:extLst>
      <p:ext uri="{BB962C8B-B14F-4D97-AF65-F5344CB8AC3E}">
        <p14:creationId xmlns:p14="http://schemas.microsoft.com/office/powerpoint/2010/main" val="7774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AEAB8D-798B-DE3C-4247-9C727453861E}"/>
              </a:ext>
            </a:extLst>
          </p:cNvPr>
          <p:cNvSpPr txBox="1"/>
          <p:nvPr/>
        </p:nvSpPr>
        <p:spPr>
          <a:xfrm>
            <a:off x="86154" y="120402"/>
            <a:ext cx="6342638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9933FF"/>
                </a:solidFill>
                <a:latin typeface="Stencil" panose="040409050D0802020404" pitchFamily="82" charset="0"/>
              </a:rPr>
              <a:t>CHRONIC COMPLICATIONS OF MALARIA</a:t>
            </a:r>
          </a:p>
          <a:p>
            <a:endParaRPr lang="en-IN" sz="2400" dirty="0"/>
          </a:p>
          <a:p>
            <a:r>
              <a:rPr lang="en-IN" sz="2800" b="1" dirty="0">
                <a:latin typeface="Berlin Sans FB Demi" panose="020E0802020502020306" pitchFamily="34" charset="0"/>
              </a:rPr>
              <a:t>Tropical Splenomegaly (</a:t>
            </a:r>
            <a:r>
              <a:rPr lang="en-IN" sz="2800" b="1" dirty="0">
                <a:solidFill>
                  <a:srgbClr val="00CC99"/>
                </a:solidFill>
                <a:latin typeface="Berlin Sans FB Demi" panose="020E0802020502020306" pitchFamily="34" charset="0"/>
              </a:rPr>
              <a:t>Hyperreactive Malarial Splenomegaly</a:t>
            </a:r>
            <a:r>
              <a:rPr lang="en-IN" sz="2800" b="1" dirty="0">
                <a:latin typeface="Berlin Sans FB Demi" panose="020E0802020502020306" pitchFamily="34" charset="0"/>
              </a:rPr>
              <a:t>) </a:t>
            </a:r>
          </a:p>
          <a:p>
            <a:endParaRPr lang="en-IN" sz="2400" dirty="0"/>
          </a:p>
          <a:p>
            <a:r>
              <a:rPr lang="en-IN" sz="2400" dirty="0"/>
              <a:t>On exposure to recurrent malarial infections, some residents of </a:t>
            </a:r>
            <a:r>
              <a:rPr lang="en-IN" sz="2400" dirty="0">
                <a:solidFill>
                  <a:srgbClr val="FF0000"/>
                </a:solidFill>
              </a:rPr>
              <a:t>endemic area </a:t>
            </a:r>
            <a:r>
              <a:rPr lang="en-IN" sz="2400" dirty="0"/>
              <a:t>exhibit abnormal immunological response characterized by massive splenomegaly, and hepatomegaly. </a:t>
            </a:r>
          </a:p>
          <a:p>
            <a:endParaRPr lang="en-IN" sz="2400" dirty="0"/>
          </a:p>
          <a:p>
            <a:r>
              <a:rPr lang="en-IN" sz="2400" dirty="0"/>
              <a:t>Due to a </a:t>
            </a:r>
            <a:r>
              <a:rPr lang="en-IN" sz="2400" dirty="0">
                <a:solidFill>
                  <a:schemeClr val="accent4">
                    <a:lumMod val="75000"/>
                  </a:schemeClr>
                </a:solidFill>
              </a:rPr>
              <a:t>defective CD8 lymphocyte function, </a:t>
            </a:r>
            <a:r>
              <a:rPr lang="en-IN" sz="2400" dirty="0"/>
              <a:t>there is marked stimulation of B lymphocytes resulting in marked </a:t>
            </a:r>
            <a:r>
              <a:rPr lang="en-IN" sz="2400" dirty="0">
                <a:solidFill>
                  <a:srgbClr val="FF0000"/>
                </a:solidFill>
              </a:rPr>
              <a:t>elevation in IgM </a:t>
            </a:r>
            <a:r>
              <a:rPr lang="en-IN" sz="2400" dirty="0"/>
              <a:t>and malarial antibodies. </a:t>
            </a:r>
          </a:p>
          <a:p>
            <a:endParaRPr lang="en-IN" sz="2400" dirty="0"/>
          </a:p>
          <a:p>
            <a:endParaRPr lang="en-I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FDDC52-DB39-FCA2-667D-A717F2C94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6" t="2000" r="14153" b="5500"/>
          <a:stretch>
            <a:fillRect/>
          </a:stretch>
        </p:blipFill>
        <p:spPr>
          <a:xfrm>
            <a:off x="6540759" y="709116"/>
            <a:ext cx="5300267" cy="51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7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C2EC46-9B5E-78F5-5076-FF0D0DEE9568}"/>
              </a:ext>
            </a:extLst>
          </p:cNvPr>
          <p:cNvSpPr txBox="1"/>
          <p:nvPr/>
        </p:nvSpPr>
        <p:spPr>
          <a:xfrm>
            <a:off x="252338" y="1601324"/>
            <a:ext cx="57102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IgM aggregates stimulate reticuloendothelial hyperplasia and clearance activities and eventually produce splenomegaly. </a:t>
            </a:r>
          </a:p>
          <a:p>
            <a:endParaRPr lang="en-IN" sz="2400" dirty="0"/>
          </a:p>
          <a:p>
            <a:r>
              <a:rPr lang="en-IN" sz="2400" dirty="0"/>
              <a:t>Responds to long term antimalarial chemoprophylaxis such as </a:t>
            </a:r>
            <a:r>
              <a:rPr lang="en-IN" sz="2400" dirty="0">
                <a:solidFill>
                  <a:srgbClr val="0070C0"/>
                </a:solidFill>
              </a:rPr>
              <a:t>proguanil</a:t>
            </a:r>
            <a:r>
              <a:rPr lang="en-IN" sz="24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4EDFCD-D105-3841-5DEA-A19BFA176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30421"/>
            <a:ext cx="5843662" cy="513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053826-F6C0-3D8A-E1B3-F82EFFDA60B1}"/>
              </a:ext>
            </a:extLst>
          </p:cNvPr>
          <p:cNvSpPr txBox="1"/>
          <p:nvPr/>
        </p:nvSpPr>
        <p:spPr>
          <a:xfrm>
            <a:off x="237173" y="472916"/>
            <a:ext cx="4841454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CC0066"/>
                </a:solidFill>
                <a:latin typeface="Stencil" panose="040409050D0802020404" pitchFamily="82" charset="0"/>
              </a:rPr>
              <a:t>Quartan Malarial Nephropathy</a:t>
            </a:r>
            <a:r>
              <a:rPr lang="en-IN" sz="2800" dirty="0">
                <a:solidFill>
                  <a:srgbClr val="CC0066"/>
                </a:solidFill>
                <a:latin typeface="Stencil" panose="040409050D0802020404" pitchFamily="82" charset="0"/>
              </a:rPr>
              <a:t> </a:t>
            </a:r>
          </a:p>
          <a:p>
            <a:endParaRPr lang="en-IN" sz="2800" dirty="0"/>
          </a:p>
          <a:p>
            <a:r>
              <a:rPr lang="en-IN" sz="2800" dirty="0"/>
              <a:t>Chronic or repeated infections with</a:t>
            </a:r>
            <a:r>
              <a:rPr lang="en-IN" sz="2800" i="1" dirty="0"/>
              <a:t> </a:t>
            </a:r>
            <a:r>
              <a:rPr lang="en-IN" sz="2800" i="1" dirty="0">
                <a:solidFill>
                  <a:srgbClr val="9933FF"/>
                </a:solidFill>
              </a:rPr>
              <a:t>P. malariae </a:t>
            </a:r>
            <a:r>
              <a:rPr lang="en-IN" sz="2800" dirty="0"/>
              <a:t>can cause immune complex mediated glomerulonephritis resulting in nephrotic syndrome. </a:t>
            </a:r>
          </a:p>
          <a:p>
            <a:endParaRPr lang="en-IN" sz="2800" dirty="0"/>
          </a:p>
          <a:p>
            <a:r>
              <a:rPr lang="en-IN" sz="2800" dirty="0"/>
              <a:t>Usually responds poorly to either antimalarial agents or glucocorticoids and cytotoxic drugs.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BE0011-1E7B-61DE-1571-34BF6D2EE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30" y="332849"/>
            <a:ext cx="6238980" cy="62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7E0B4A-BEBE-6342-3D75-6FBD360CA515}"/>
              </a:ext>
            </a:extLst>
          </p:cNvPr>
          <p:cNvSpPr txBox="1"/>
          <p:nvPr/>
        </p:nvSpPr>
        <p:spPr>
          <a:xfrm>
            <a:off x="0" y="336471"/>
            <a:ext cx="1199007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accent4">
                    <a:lumMod val="50000"/>
                  </a:schemeClr>
                </a:solidFill>
                <a:latin typeface="Stencil" panose="040409050D0802020404" pitchFamily="82" charset="0"/>
              </a:rPr>
              <a:t>Recurrent Malaria </a:t>
            </a:r>
          </a:p>
          <a:p>
            <a:endParaRPr lang="en-IN" sz="2400" dirty="0"/>
          </a:p>
          <a:p>
            <a:r>
              <a:rPr lang="en-IN" sz="2400" dirty="0"/>
              <a:t>Recurrent malaria is the reappearance of </a:t>
            </a:r>
            <a:r>
              <a:rPr lang="en-IN" sz="2400" dirty="0" err="1"/>
              <a:t>parasitemia</a:t>
            </a:r>
            <a:r>
              <a:rPr lang="en-IN" sz="2400" dirty="0"/>
              <a:t> after a clearance following acute malaria. They can occur in the following settings. </a:t>
            </a:r>
          </a:p>
          <a:p>
            <a:endParaRPr lang="en-IN" sz="2400" dirty="0"/>
          </a:p>
          <a:p>
            <a:r>
              <a:rPr lang="en-IN" sz="2800" b="1" dirty="0"/>
              <a:t>Recrudescence: </a:t>
            </a:r>
            <a:r>
              <a:rPr lang="en-IN" sz="2400" dirty="0"/>
              <a:t>Appearance of </a:t>
            </a:r>
            <a:r>
              <a:rPr lang="en-IN" sz="2400" dirty="0" err="1"/>
              <a:t>parasitemia</a:t>
            </a:r>
            <a:r>
              <a:rPr lang="en-IN" sz="2400" dirty="0"/>
              <a:t> from the blood stage parasite </a:t>
            </a:r>
          </a:p>
          <a:p>
            <a:endParaRPr lang="en-IN" sz="2400" dirty="0"/>
          </a:p>
          <a:p>
            <a:r>
              <a:rPr lang="en-IN" sz="2800" b="1" dirty="0"/>
              <a:t>Relapse: </a:t>
            </a:r>
            <a:r>
              <a:rPr lang="en-IN" sz="2400" dirty="0"/>
              <a:t>Appearance of </a:t>
            </a:r>
            <a:r>
              <a:rPr lang="en-IN" sz="2400" dirty="0" err="1"/>
              <a:t>parasitemia</a:t>
            </a:r>
            <a:r>
              <a:rPr lang="en-IN" sz="2400" dirty="0"/>
              <a:t> from the activation of dormant hypnozoites from the liver. Hypnozoites, the dormant liver forms in </a:t>
            </a:r>
            <a:r>
              <a:rPr lang="en-IN" sz="2400" i="1" dirty="0">
                <a:solidFill>
                  <a:srgbClr val="00CC99"/>
                </a:solidFill>
              </a:rPr>
              <a:t>P. vivax </a:t>
            </a:r>
            <a:r>
              <a:rPr lang="en-IN" sz="2400" dirty="0"/>
              <a:t>and </a:t>
            </a:r>
            <a:r>
              <a:rPr lang="en-IN" sz="2400" i="1" dirty="0">
                <a:solidFill>
                  <a:srgbClr val="00CC99"/>
                </a:solidFill>
              </a:rPr>
              <a:t>P. </a:t>
            </a:r>
            <a:r>
              <a:rPr lang="en-IN" sz="2400" i="1" dirty="0" err="1">
                <a:solidFill>
                  <a:srgbClr val="00CC99"/>
                </a:solidFill>
              </a:rPr>
              <a:t>ovale</a:t>
            </a:r>
            <a:r>
              <a:rPr lang="en-IN" sz="2400" dirty="0">
                <a:solidFill>
                  <a:srgbClr val="00CC99"/>
                </a:solidFill>
              </a:rPr>
              <a:t> </a:t>
            </a:r>
            <a:r>
              <a:rPr lang="en-IN" sz="2400" dirty="0"/>
              <a:t> get activated and produce relapses of malaria up to a period of 2 years. </a:t>
            </a:r>
          </a:p>
          <a:p>
            <a:endParaRPr lang="en-IN" sz="2400" dirty="0"/>
          </a:p>
          <a:p>
            <a:r>
              <a:rPr lang="en-IN" sz="2800" b="1" dirty="0"/>
              <a:t>Reinfection: </a:t>
            </a:r>
            <a:r>
              <a:rPr lang="en-IN" sz="2400" dirty="0"/>
              <a:t>Appearance of </a:t>
            </a:r>
            <a:r>
              <a:rPr lang="en-IN" sz="2400" dirty="0" err="1"/>
              <a:t>parasitemia</a:t>
            </a:r>
            <a:r>
              <a:rPr lang="en-IN" sz="2400" dirty="0"/>
              <a:t> because of new infection following a mosquito bite</a:t>
            </a:r>
          </a:p>
          <a:p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5170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B0215-A848-C21F-C3C6-050021AD2787}"/>
              </a:ext>
            </a:extLst>
          </p:cNvPr>
          <p:cNvSpPr txBox="1"/>
          <p:nvPr/>
        </p:nvSpPr>
        <p:spPr>
          <a:xfrm>
            <a:off x="1090126" y="2311674"/>
            <a:ext cx="10011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0" b="1" dirty="0">
                <a:solidFill>
                  <a:srgbClr val="660066"/>
                </a:solidFill>
                <a:latin typeface="Castellar" panose="020A0402060406010301" pitchFamily="18" charset="0"/>
              </a:rPr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0048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227A7F-4A7E-5EC6-9EDA-7CED0A926A11}"/>
              </a:ext>
            </a:extLst>
          </p:cNvPr>
          <p:cNvSpPr txBox="1"/>
          <p:nvPr/>
        </p:nvSpPr>
        <p:spPr>
          <a:xfrm>
            <a:off x="0" y="104337"/>
            <a:ext cx="1210437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9900"/>
                </a:solidFill>
                <a:latin typeface="Stencil" panose="040409050D0802020404" pitchFamily="82" charset="0"/>
              </a:rPr>
              <a:t>Peripheral Smear Examination</a:t>
            </a:r>
          </a:p>
          <a:p>
            <a:endParaRPr lang="en-US" sz="2400" dirty="0"/>
          </a:p>
          <a:p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gold standard </a:t>
            </a:r>
            <a:r>
              <a:rPr lang="en-US" sz="2400" dirty="0"/>
              <a:t>for diagnosis of malaria is demonstration of asexual forms of the malarial parasite in stained peripheral blood smears. </a:t>
            </a:r>
          </a:p>
          <a:p>
            <a:endParaRPr lang="en-US" sz="2400" dirty="0"/>
          </a:p>
          <a:p>
            <a:r>
              <a:rPr lang="en-US" sz="2400" dirty="0"/>
              <a:t>Romanowsky stains such as Giemsa, or Leishman’s stain can be </a:t>
            </a:r>
            <a:r>
              <a:rPr lang="en-US" sz="2400" dirty="0" err="1"/>
              <a:t>used.In</a:t>
            </a:r>
            <a:r>
              <a:rPr lang="en-US" sz="2400" dirty="0"/>
              <a:t> India we use </a:t>
            </a:r>
            <a:r>
              <a:rPr lang="en-US" sz="2400" dirty="0">
                <a:solidFill>
                  <a:srgbClr val="FF0000"/>
                </a:solidFill>
              </a:rPr>
              <a:t>JSB (Jaswant </a:t>
            </a:r>
            <a:r>
              <a:rPr lang="en-US" sz="2400" dirty="0" err="1">
                <a:solidFill>
                  <a:srgbClr val="FF0000"/>
                </a:solidFill>
              </a:rPr>
              <a:t>singh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battacharya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/>
              <a:t>stain</a:t>
            </a:r>
          </a:p>
          <a:p>
            <a:endParaRPr lang="en-US" sz="2400" dirty="0"/>
          </a:p>
          <a:p>
            <a:r>
              <a:rPr lang="en-US" sz="2400" dirty="0"/>
              <a:t>Thick and thin blood smears should be examined. </a:t>
            </a:r>
          </a:p>
          <a:p>
            <a:endParaRPr lang="en-US" sz="2400" dirty="0"/>
          </a:p>
          <a:p>
            <a:r>
              <a:rPr lang="en-US" sz="2400" dirty="0"/>
              <a:t>Thick blood smear concentrates the parasite by 40–100-folds and increases the diagnostic sensitivity.</a:t>
            </a:r>
          </a:p>
          <a:p>
            <a:endParaRPr lang="en-US" sz="2400" dirty="0"/>
          </a:p>
          <a:p>
            <a:r>
              <a:rPr lang="en-US" sz="2400" dirty="0"/>
              <a:t>Before a thick smear is judged negative, a minimum of 200 fields should be examined under oil immersion.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805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B622E-30D9-88C4-9399-F1321EBFB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18" y="0"/>
            <a:ext cx="9141681" cy="67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1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613220-FDA1-31D2-5238-5DACE66B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52240" r="23265"/>
          <a:stretch>
            <a:fillRect/>
          </a:stretch>
        </p:blipFill>
        <p:spPr>
          <a:xfrm>
            <a:off x="6423660" y="1219913"/>
            <a:ext cx="5768340" cy="41719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670F86-4906-4832-DE23-28978F2E0589}"/>
              </a:ext>
            </a:extLst>
          </p:cNvPr>
          <p:cNvSpPr txBox="1"/>
          <p:nvPr/>
        </p:nvSpPr>
        <p:spPr>
          <a:xfrm>
            <a:off x="91439" y="58846"/>
            <a:ext cx="6853057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Stencil" panose="040409050D0802020404" pitchFamily="82" charset="0"/>
              </a:rPr>
              <a:t>Quantitative Buffy Coat Examination </a:t>
            </a:r>
          </a:p>
          <a:p>
            <a:endParaRPr lang="en-US" sz="2400" dirty="0"/>
          </a:p>
          <a:p>
            <a:r>
              <a:rPr lang="en-US" sz="2400" dirty="0"/>
              <a:t>It is based on </a:t>
            </a:r>
            <a:r>
              <a:rPr lang="en-US" sz="2400" dirty="0">
                <a:solidFill>
                  <a:srgbClr val="FF0000"/>
                </a:solidFill>
              </a:rPr>
              <a:t>acridine orange </a:t>
            </a:r>
            <a:r>
              <a:rPr lang="en-US" sz="2400" dirty="0"/>
              <a:t>staining of centrifuged peripheral blood samples in a micro-hematocrit tube and examination under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Fluorescence microscopy.</a:t>
            </a:r>
          </a:p>
          <a:p>
            <a:endParaRPr lang="en-US" sz="2400" dirty="0"/>
          </a:p>
          <a:p>
            <a:r>
              <a:rPr lang="en-US" sz="2400" dirty="0"/>
              <a:t>Centrifugation concentrates the RBCs in the QBC tube, making detection easy and fast.</a:t>
            </a:r>
          </a:p>
          <a:p>
            <a:endParaRPr lang="en-US" sz="2400" dirty="0"/>
          </a:p>
          <a:p>
            <a:r>
              <a:rPr lang="en-US" sz="2400" dirty="0"/>
              <a:t>RBCs containing plasmodia are less dense than normal ones and concentrate just below the leukocytes, at the top of the erythrocyte column.</a:t>
            </a:r>
          </a:p>
          <a:p>
            <a:endParaRPr lang="en-US" sz="2400" dirty="0"/>
          </a:p>
          <a:p>
            <a:r>
              <a:rPr lang="en-US" sz="2400" dirty="0"/>
              <a:t>Since the parasites contain DNA which takes up the acridine orange stain, they appear as bright specks of light among the non fluorescing RBCs.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606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CF216F-16EF-B092-9168-4D840A1268B5}"/>
              </a:ext>
            </a:extLst>
          </p:cNvPr>
          <p:cNvSpPr txBox="1"/>
          <p:nvPr/>
        </p:nvSpPr>
        <p:spPr>
          <a:xfrm>
            <a:off x="148590" y="255120"/>
            <a:ext cx="11544299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  <a:cs typeface="Times New Roman" panose="02020603050405020304" pitchFamily="18" charset="0"/>
              </a:rPr>
              <a:t>Severe Malaria </a:t>
            </a:r>
          </a:p>
          <a:p>
            <a:pPr marL="457200" indent="-457200">
              <a:buFontTx/>
              <a:buChar char="☺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☺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Malaria with evidence of any organ dysfunctions as per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severity criteria is severe malaria.</a:t>
            </a:r>
          </a:p>
          <a:p>
            <a:pPr marL="457200" indent="-457200">
              <a:buFontTx/>
              <a:buChar char="☺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☺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severe malaria may present with altered sensorium, convulsions, oliguria, jaundice, shock, disseminated intravascular coagulation, bleeding manifestations or breathlessness. </a:t>
            </a:r>
          </a:p>
          <a:p>
            <a:pPr marL="457200" indent="-457200">
              <a:buFontTx/>
              <a:buChar char="☺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☺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with severe falciparum malaria approaches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untreated and 10–20% with treatment. </a:t>
            </a:r>
          </a:p>
          <a:p>
            <a:pPr marL="457200" indent="-457200">
              <a:buFontTx/>
              <a:buChar char="☺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☺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increases with the increasing number of organ dysfunctions. </a:t>
            </a:r>
          </a:p>
          <a:p>
            <a:pPr marL="457200" indent="-457200">
              <a:buFontTx/>
              <a:buChar char="☺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A1479C-7D68-F85C-8F34-8A008F261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69" y="205740"/>
            <a:ext cx="9393571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14DDF1-03FF-72F9-84E4-E8377DD8A61A}"/>
              </a:ext>
            </a:extLst>
          </p:cNvPr>
          <p:cNvSpPr txBox="1"/>
          <p:nvPr/>
        </p:nvSpPr>
        <p:spPr>
          <a:xfrm>
            <a:off x="0" y="442912"/>
            <a:ext cx="594727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tencil" panose="040409050D0802020404" pitchFamily="82" charset="0"/>
              </a:rPr>
              <a:t>Antigen Detection</a:t>
            </a:r>
          </a:p>
          <a:p>
            <a:endParaRPr lang="en-US" sz="2400" dirty="0"/>
          </a:p>
          <a:p>
            <a:r>
              <a:rPr lang="en-US" sz="2400" dirty="0"/>
              <a:t>Immunochromatographic Test Rapid diagnostic tests based on detection of plasmodium antigens offers rapid, easy way to diagnose malaria in remote areas where microscopy is not available. </a:t>
            </a:r>
          </a:p>
          <a:p>
            <a:endParaRPr lang="en-US" sz="2400" dirty="0"/>
          </a:p>
          <a:p>
            <a:r>
              <a:rPr lang="en-US" sz="2400" dirty="0"/>
              <a:t>The parasite </a:t>
            </a:r>
            <a:r>
              <a:rPr lang="en-US" sz="2400" dirty="0">
                <a:solidFill>
                  <a:srgbClr val="9933FF"/>
                </a:solidFill>
              </a:rPr>
              <a:t>lactate dehydrogenase (LDH) </a:t>
            </a:r>
            <a:r>
              <a:rPr lang="en-US" sz="2400" dirty="0"/>
              <a:t>is a plasmodium antigen present in </a:t>
            </a:r>
            <a:r>
              <a:rPr lang="en-US" sz="2400" i="1" dirty="0"/>
              <a:t>P. falciparum, P. vivax, P. </a:t>
            </a:r>
            <a:r>
              <a:rPr lang="en-US" sz="2400" i="1" dirty="0" err="1"/>
              <a:t>ovale</a:t>
            </a:r>
            <a:r>
              <a:rPr lang="en-US" sz="2400" i="1" dirty="0"/>
              <a:t> and P. malariae </a:t>
            </a:r>
            <a:r>
              <a:rPr lang="en-US" sz="2400" dirty="0"/>
              <a:t>whereas </a:t>
            </a:r>
            <a:r>
              <a:rPr lang="en-US" sz="2400" dirty="0">
                <a:solidFill>
                  <a:srgbClr val="9933FF"/>
                </a:solidFill>
              </a:rPr>
              <a:t>P. falciparum histidine rich protein 2 (PfHRP2) </a:t>
            </a:r>
            <a:r>
              <a:rPr lang="en-US" sz="2400" dirty="0"/>
              <a:t>antigen is specific for </a:t>
            </a:r>
            <a:r>
              <a:rPr lang="en-US" sz="2400" i="1" dirty="0"/>
              <a:t>P. falciparum</a:t>
            </a:r>
            <a:r>
              <a:rPr lang="en-US" sz="2400" dirty="0"/>
              <a:t>. 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4C3E2-2BD8-A7C0-EDF2-08FBA7D50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2912"/>
            <a:ext cx="5947270" cy="617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F09403-1602-5478-283C-3F8CA8E95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93" y="484587"/>
            <a:ext cx="7591425" cy="56292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921A3E-A0B7-8C16-088B-05B8376EEFB2}"/>
              </a:ext>
            </a:extLst>
          </p:cNvPr>
          <p:cNvSpPr txBox="1"/>
          <p:nvPr/>
        </p:nvSpPr>
        <p:spPr>
          <a:xfrm>
            <a:off x="0" y="1046470"/>
            <a:ext cx="463731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tencil" panose="040409050D0802020404" pitchFamily="82" charset="0"/>
              </a:rPr>
              <a:t>Molecular Diagnostics</a:t>
            </a:r>
          </a:p>
          <a:p>
            <a:endParaRPr lang="en-US" dirty="0"/>
          </a:p>
          <a:p>
            <a:r>
              <a:rPr lang="en-US" dirty="0"/>
              <a:t>Polymerase chain reaction (PCR) are more </a:t>
            </a:r>
          </a:p>
          <a:p>
            <a:r>
              <a:rPr lang="en-US" dirty="0"/>
              <a:t>sensitive and specific for different species </a:t>
            </a:r>
          </a:p>
          <a:p>
            <a:r>
              <a:rPr lang="en-US" dirty="0"/>
              <a:t>of plasmodia. </a:t>
            </a:r>
          </a:p>
          <a:p>
            <a:endParaRPr lang="en-US" dirty="0"/>
          </a:p>
          <a:p>
            <a:r>
              <a:rPr lang="en-US" dirty="0"/>
              <a:t>PCR will be required for diagnosis of infection by</a:t>
            </a:r>
            <a:r>
              <a:rPr lang="en-US" i="1" dirty="0"/>
              <a:t> </a:t>
            </a:r>
            <a:r>
              <a:rPr lang="en-US" i="1" dirty="0" err="1"/>
              <a:t>P.knowlesi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PCR tests will be useful in epidemiological surveys.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692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A41C89-81CA-C5E8-1977-4D5C9231841B}"/>
              </a:ext>
            </a:extLst>
          </p:cNvPr>
          <p:cNvSpPr txBox="1"/>
          <p:nvPr/>
        </p:nvSpPr>
        <p:spPr>
          <a:xfrm>
            <a:off x="503853" y="443567"/>
            <a:ext cx="10170367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tencil" panose="040409050D0802020404" pitchFamily="82" charset="0"/>
              </a:rPr>
              <a:t>Other Laboratory Tests</a:t>
            </a:r>
          </a:p>
          <a:p>
            <a:endParaRPr lang="en-US" sz="2000" dirty="0"/>
          </a:p>
          <a:p>
            <a:r>
              <a:rPr lang="en-US" sz="2000" dirty="0"/>
              <a:t>Normocytic normochromic anemia, especially in </a:t>
            </a:r>
            <a:r>
              <a:rPr lang="en-US" sz="2000" i="1" dirty="0"/>
              <a:t>P. falciparum </a:t>
            </a:r>
            <a:r>
              <a:rPr lang="en-US" sz="2000" dirty="0"/>
              <a:t>malaria.</a:t>
            </a:r>
          </a:p>
          <a:p>
            <a:endParaRPr lang="en-US" sz="2000" dirty="0"/>
          </a:p>
          <a:p>
            <a:r>
              <a:rPr lang="en-US" sz="2000" dirty="0"/>
              <a:t>Thrombocytopenia in </a:t>
            </a:r>
            <a:r>
              <a:rPr lang="en-US" sz="2000" i="1" dirty="0"/>
              <a:t>P. falciparum, P. vivax </a:t>
            </a:r>
            <a:r>
              <a:rPr lang="en-US" sz="2000" dirty="0"/>
              <a:t>and </a:t>
            </a:r>
            <a:r>
              <a:rPr lang="en-US" sz="2000" i="1" dirty="0"/>
              <a:t>P. knowlesi </a:t>
            </a:r>
            <a:r>
              <a:rPr lang="en-US" sz="2000" dirty="0"/>
              <a:t>infections in about 70 to 80% cases. </a:t>
            </a:r>
          </a:p>
          <a:p>
            <a:endParaRPr lang="en-US" sz="2000" dirty="0"/>
          </a:p>
          <a:p>
            <a:r>
              <a:rPr lang="en-US" sz="2000" dirty="0"/>
              <a:t>WBC count is mostly unaltered except in a few patients with severe malaria which may show leukocytosis.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4000" dirty="0">
              <a:latin typeface="Berlin Sans FB Demi" panose="020E0802020502020306" pitchFamily="34" charset="0"/>
            </a:endParaRPr>
          </a:p>
          <a:p>
            <a:r>
              <a:rPr lang="en-US" sz="4000" dirty="0">
                <a:latin typeface="Berlin Sans FB Demi" panose="020E0802020502020306" pitchFamily="34" charset="0"/>
              </a:rPr>
              <a:t>                                                       THANK YOU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575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C887617-59A3-86B1-0A06-5646FAF661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85019"/>
              </p:ext>
            </p:extLst>
          </p:nvPr>
        </p:nvGraphicFramePr>
        <p:xfrm>
          <a:off x="365760" y="765810"/>
          <a:ext cx="11475720" cy="573786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638427">
                  <a:extLst>
                    <a:ext uri="{9D8B030D-6E8A-4147-A177-3AD203B41FA5}">
                      <a16:colId xmlns:a16="http://schemas.microsoft.com/office/drawing/2014/main" val="2307598644"/>
                    </a:ext>
                  </a:extLst>
                </a:gridCol>
                <a:gridCol w="5837293">
                  <a:extLst>
                    <a:ext uri="{9D8B030D-6E8A-4147-A177-3AD203B41FA5}">
                      <a16:colId xmlns:a16="http://schemas.microsoft.com/office/drawing/2014/main" val="4105180491"/>
                    </a:ext>
                  </a:extLst>
                </a:gridCol>
              </a:tblGrid>
              <a:tr h="956310">
                <a:tc>
                  <a:txBody>
                    <a:bodyPr/>
                    <a:lstStyle/>
                    <a:p>
                      <a:r>
                        <a:rPr lang="en-IN" sz="2800" b="1" dirty="0"/>
                        <a:t>IMPAIRED CONSCIOUSNESS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dirty="0"/>
                        <a:t>A Glasgow Coma Scale </a:t>
                      </a:r>
                      <a:r>
                        <a:rPr lang="it-IT" sz="2000" b="0" dirty="0">
                          <a:solidFill>
                            <a:srgbClr val="FF0000"/>
                          </a:solidFill>
                        </a:rPr>
                        <a:t>(GCS) &lt;11 </a:t>
                      </a:r>
                      <a:r>
                        <a:rPr lang="it-IT" sz="2000" b="0" dirty="0"/>
                        <a:t>in adults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19697506"/>
                  </a:ext>
                </a:extLst>
              </a:tr>
              <a:tr h="956310">
                <a:tc>
                  <a:txBody>
                    <a:bodyPr/>
                    <a:lstStyle/>
                    <a:p>
                      <a:r>
                        <a:rPr lang="en-IN" sz="2800" b="1" dirty="0"/>
                        <a:t>PROSTRATIONS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Generalized weakness so that the person is unable to sit, stand or walk without assistance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81623372"/>
                  </a:ext>
                </a:extLst>
              </a:tr>
              <a:tr h="956310">
                <a:tc>
                  <a:txBody>
                    <a:bodyPr/>
                    <a:lstStyle/>
                    <a:p>
                      <a:r>
                        <a:rPr lang="en-IN" sz="2800" b="1" dirty="0"/>
                        <a:t>MULTIPLE CONVULSIONS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More than two episodes within 24 h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899938"/>
                  </a:ext>
                </a:extLst>
              </a:tr>
              <a:tr h="956310">
                <a:tc>
                  <a:txBody>
                    <a:bodyPr/>
                    <a:lstStyle/>
                    <a:p>
                      <a:r>
                        <a:rPr lang="en-IN" sz="2800" b="1" dirty="0"/>
                        <a:t>HYPOGLYCEMIA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/>
                        <a:t>Blood or plasma glucose  &lt;40mg/dL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6604750"/>
                  </a:ext>
                </a:extLst>
              </a:tr>
              <a:tr h="956310">
                <a:tc>
                  <a:txBody>
                    <a:bodyPr/>
                    <a:lstStyle/>
                    <a:p>
                      <a:r>
                        <a:rPr lang="en-IN" sz="2800" b="1" dirty="0"/>
                        <a:t>METABOLIC ACIDOSIS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A base deficit of &gt;8 </a:t>
                      </a:r>
                      <a:r>
                        <a:rPr lang="en-US" sz="2000" b="0" dirty="0" err="1"/>
                        <a:t>mEq</a:t>
                      </a:r>
                      <a:r>
                        <a:rPr lang="en-US" sz="2000" b="0" dirty="0"/>
                        <a:t>/L or a plasma bicarbonate level of &lt;15mmol/L or venous plasma </a:t>
                      </a:r>
                      <a:r>
                        <a:rPr lang="en-US" sz="2000" b="0" dirty="0">
                          <a:solidFill>
                            <a:srgbClr val="FF0000"/>
                          </a:solidFill>
                        </a:rPr>
                        <a:t>lactate &gt;4</a:t>
                      </a:r>
                      <a:endParaRPr lang="en-IN" sz="20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4654753"/>
                  </a:ext>
                </a:extLst>
              </a:tr>
              <a:tr h="956310">
                <a:tc>
                  <a:txBody>
                    <a:bodyPr/>
                    <a:lstStyle/>
                    <a:p>
                      <a:r>
                        <a:rPr lang="en-IN" sz="2800" b="1" dirty="0"/>
                        <a:t>SEVERE ANEMIA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Hemoglobin concentration ≤7 g/dL or a hematocrit of ≤20% in adults with parasite count &gt;10,000/µL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8207204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CD0086-33CF-9582-D5FB-AC91FCDA9C8A}"/>
              </a:ext>
            </a:extLst>
          </p:cNvPr>
          <p:cNvSpPr txBox="1"/>
          <p:nvPr/>
        </p:nvSpPr>
        <p:spPr>
          <a:xfrm>
            <a:off x="1985319" y="61942"/>
            <a:ext cx="866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latin typeface="Arial Rounded MT Bold" panose="020F0704030504030204" pitchFamily="34" charset="0"/>
              </a:rPr>
              <a:t>WHO CRITERIA FOR SEVERE MALARIA</a:t>
            </a:r>
          </a:p>
        </p:txBody>
      </p:sp>
    </p:spTree>
    <p:extLst>
      <p:ext uri="{BB962C8B-B14F-4D97-AF65-F5344CB8AC3E}">
        <p14:creationId xmlns:p14="http://schemas.microsoft.com/office/powerpoint/2010/main" val="13768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414CD3-89A2-D47E-F033-00C7292D0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170106"/>
              </p:ext>
            </p:extLst>
          </p:nvPr>
        </p:nvGraphicFramePr>
        <p:xfrm>
          <a:off x="202960" y="393425"/>
          <a:ext cx="11475720" cy="597624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047765">
                  <a:extLst>
                    <a:ext uri="{9D8B030D-6E8A-4147-A177-3AD203B41FA5}">
                      <a16:colId xmlns:a16="http://schemas.microsoft.com/office/drawing/2014/main" val="3041586588"/>
                    </a:ext>
                  </a:extLst>
                </a:gridCol>
                <a:gridCol w="7427955">
                  <a:extLst>
                    <a:ext uri="{9D8B030D-6E8A-4147-A177-3AD203B41FA5}">
                      <a16:colId xmlns:a16="http://schemas.microsoft.com/office/drawing/2014/main" val="1918933058"/>
                    </a:ext>
                  </a:extLst>
                </a:gridCol>
              </a:tblGrid>
              <a:tr h="670776">
                <a:tc>
                  <a:txBody>
                    <a:bodyPr/>
                    <a:lstStyle/>
                    <a:p>
                      <a:r>
                        <a:rPr lang="en-IN" sz="2800" b="1" dirty="0"/>
                        <a:t>RENAL IMPAIRMENT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Plasma or serum creatinine &gt; 3 mg/Dl or blood urea &gt;20 mmol/L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89332384"/>
                  </a:ext>
                </a:extLst>
              </a:tr>
              <a:tr h="767200">
                <a:tc>
                  <a:txBody>
                    <a:bodyPr/>
                    <a:lstStyle/>
                    <a:p>
                      <a:r>
                        <a:rPr lang="en-IN" sz="2800" b="1" dirty="0"/>
                        <a:t>JAUNDICE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Plasma or serum bilirubin &gt;3 mg/dL with a parasite count &gt;100,000/µL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90548940"/>
                  </a:ext>
                </a:extLst>
              </a:tr>
              <a:tr h="1099751">
                <a:tc>
                  <a:txBody>
                    <a:bodyPr/>
                    <a:lstStyle/>
                    <a:p>
                      <a:r>
                        <a:rPr lang="en-IN" sz="2800" b="1" dirty="0"/>
                        <a:t>PULMONARY EDEMA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Radiologically confirmed or oxygen saturation &lt;92% on room air with respiratory rate &gt;30/min, often with chest indrawing and crepitations on auscultation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59802474"/>
                  </a:ext>
                </a:extLst>
              </a:tr>
              <a:tr h="852617">
                <a:tc>
                  <a:txBody>
                    <a:bodyPr/>
                    <a:lstStyle/>
                    <a:p>
                      <a:r>
                        <a:rPr lang="en-IN" sz="2800" b="1" dirty="0"/>
                        <a:t>SIGNIFICANT BLEEDING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Including recurrent or prolonged bleeding from the nose, gums or venipuncture sites; hematemesis or melena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81804224"/>
                  </a:ext>
                </a:extLst>
              </a:tr>
              <a:tr h="1956572">
                <a:tc>
                  <a:txBody>
                    <a:bodyPr/>
                    <a:lstStyle/>
                    <a:p>
                      <a:r>
                        <a:rPr lang="en-IN" sz="2800" b="1" dirty="0"/>
                        <a:t>SHOCK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Compensated shock is defined as capillary refill ≥3 s or temperature gradient on leg, but no hypotension. Decompensated shock is defined as systolic blood pressure &lt;80mmHg  with evidence of impaired perfusion</a:t>
                      </a:r>
                      <a:endParaRPr lang="en-IN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8426541"/>
                  </a:ext>
                </a:extLst>
              </a:tr>
              <a:tr h="629333">
                <a:tc>
                  <a:txBody>
                    <a:bodyPr/>
                    <a:lstStyle/>
                    <a:p>
                      <a:r>
                        <a:rPr lang="en-IN" sz="2800" b="1" dirty="0"/>
                        <a:t>HYPERPARASITEMIA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0" dirty="0"/>
                        <a:t>P. falciparum </a:t>
                      </a:r>
                      <a:r>
                        <a:rPr lang="en-IN" sz="2000" b="0" dirty="0" err="1"/>
                        <a:t>parasitemia</a:t>
                      </a:r>
                      <a:r>
                        <a:rPr lang="en-IN" sz="2000" b="0" dirty="0"/>
                        <a:t> &gt;10%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8721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1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B91859-46FC-DA17-3C9F-49B92761B7C5}"/>
              </a:ext>
            </a:extLst>
          </p:cNvPr>
          <p:cNvSpPr txBox="1"/>
          <p:nvPr/>
        </p:nvSpPr>
        <p:spPr>
          <a:xfrm>
            <a:off x="137160" y="612844"/>
            <a:ext cx="470916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66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Cerebral Malaria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Impaired consciousness with or without convulsions in the absence of hypoglycemia.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focal neurological deficits and neck stiffness are absent.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 children and is due 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cytoadherence and sequestration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parasitized RBCs in cerebral vasculature.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47842-94AF-2BFA-8F2C-FDF20A954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0" y="182880"/>
            <a:ext cx="6386492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2EAB8E-B3D7-DAF6-3E6C-FB4D29132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" y="550567"/>
            <a:ext cx="11464290" cy="57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A1C7E8-E7EC-973E-3D4D-0BF54A4AB73A}"/>
              </a:ext>
            </a:extLst>
          </p:cNvPr>
          <p:cNvSpPr txBox="1"/>
          <p:nvPr/>
        </p:nvSpPr>
        <p:spPr>
          <a:xfrm>
            <a:off x="248603" y="269230"/>
            <a:ext cx="522636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Severe Anemia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more commonly in children than adults and is due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intravascular hemolysis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B050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 Jaundice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complication seen among patients with severe malaria.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because of hemolysis.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conjugated and unconjugated hyperbilirubinemia and transaminitis is seen due to liver dysfunction. 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Attributed to </a:t>
            </a:r>
            <a:r>
              <a:rPr lang="en-US" sz="200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cytoadherence and sequestration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vital organs in addition to the inflammatory mediators.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A744CC-50D9-BAE2-9F12-7FA7A1F15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22001"/>
          <a:stretch>
            <a:fillRect/>
          </a:stretch>
        </p:blipFill>
        <p:spPr>
          <a:xfrm>
            <a:off x="6183628" y="5006340"/>
            <a:ext cx="5120641" cy="17602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D5AB3F-35BE-B479-FEFF-1A5AF994A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9" t="2404" r="1371" b="30337"/>
          <a:stretch>
            <a:fillRect/>
          </a:stretch>
        </p:blipFill>
        <p:spPr>
          <a:xfrm>
            <a:off x="6183627" y="91440"/>
            <a:ext cx="5120641" cy="47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F51265-1DB7-CFC0-8183-F938354779FA}"/>
              </a:ext>
            </a:extLst>
          </p:cNvPr>
          <p:cNvSpPr txBox="1"/>
          <p:nvPr/>
        </p:nvSpPr>
        <p:spPr>
          <a:xfrm>
            <a:off x="182880" y="1079374"/>
            <a:ext cx="402336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FF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Acute Kidney Injury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Occurs due to hypovolemia due to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vomiting and dehydration,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sequestration of parasites, sepsis,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hypotension or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hemoglobinuria resulting from intravascular hemolysis.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BB693-A3AE-7439-D569-903577A37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313344"/>
            <a:ext cx="7802880" cy="62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3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DF631C-509E-A64B-8CC3-036126364741}"/>
              </a:ext>
            </a:extLst>
          </p:cNvPr>
          <p:cNvSpPr txBox="1"/>
          <p:nvPr/>
        </p:nvSpPr>
        <p:spPr>
          <a:xfrm>
            <a:off x="264932" y="959762"/>
            <a:ext cx="508920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develop </a:t>
            </a:r>
            <a:r>
              <a:rPr lang="en-US" sz="2800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acidosis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AKI as well as hyperlactatemia resulting from anaerobic respiration.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water fever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term used for severe intravascular hemolysis resulting in dark color urine due to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hemoglobinuria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is precipitated by quinine.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E812BE-190F-38EB-753C-E14B2CC94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8"/>
          <a:stretch>
            <a:fillRect/>
          </a:stretch>
        </p:blipFill>
        <p:spPr>
          <a:xfrm>
            <a:off x="5783580" y="399842"/>
            <a:ext cx="5827395" cy="552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2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1218</Words>
  <Application>Microsoft Office PowerPoint</Application>
  <PresentationFormat>Widescreen</PresentationFormat>
  <Paragraphs>152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Arial Rounded MT Bold</vt:lpstr>
      <vt:lpstr>Berlin Sans FB Demi</vt:lpstr>
      <vt:lpstr>Calibri</vt:lpstr>
      <vt:lpstr>Calibri Light</vt:lpstr>
      <vt:lpstr>Castellar</vt:lpstr>
      <vt:lpstr>Stencil</vt:lpstr>
      <vt:lpstr>Times New Roman</vt:lpstr>
      <vt:lpstr>Office Theme</vt:lpstr>
      <vt:lpstr>COMPLICATIONS OF MALARIA   UNIT IV                                             CHIEF : Dr.R.SUNDARAM MD.,   ASSISTANT PROFESSORS : Dr.S.SUGADEV MD.,                                                                     Dr.P.KRISHNARAJAN  MD.,                    PRESENTOR : SHREENIDHI.N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vaishnavibhupathi99@gmail.com</dc:creator>
  <cp:lastModifiedBy>Swernarekha M</cp:lastModifiedBy>
  <cp:revision>8</cp:revision>
  <dcterms:created xsi:type="dcterms:W3CDTF">2026-01-31T17:29:46Z</dcterms:created>
  <dcterms:modified xsi:type="dcterms:W3CDTF">2026-02-06T13:39:25Z</dcterms:modified>
</cp:coreProperties>
</file>