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9144000"/>
  <p:notesSz cx="7772400" cy="100584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8A1A62-DE45-46FC-879B-4BEEAB34ED19}">
  <a:tblStyle styleId="{218A1A62-DE45-46FC-879B-4BEEAB34ED1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enturyGothic-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CenturyGothic-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33400" y="763588"/>
            <a:ext cx="6702425"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93000"/>
              </a:lnSpc>
              <a:spcBef>
                <a:spcPts val="13"/>
              </a:spcBef>
              <a:spcAft>
                <a:spcPts val="0"/>
              </a:spcAft>
              <a:buSzPts val="1400"/>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8963" y="0"/>
            <a:ext cx="3371850" cy="501650"/>
          </a:xfrm>
          <a:prstGeom prst="rect">
            <a:avLst/>
          </a:prstGeom>
          <a:noFill/>
          <a:ln>
            <a:noFill/>
          </a:ln>
        </p:spPr>
        <p:txBody>
          <a:bodyPr anchorCtr="0" anchor="t" bIns="0" lIns="0" spcFirstLastPara="1" rIns="0" wrap="square" tIns="0">
            <a:noAutofit/>
          </a:bodyPr>
          <a:lstStyle>
            <a:lvl1pPr lvl="0" marR="0" rtl="0" algn="r">
              <a:lnSpc>
                <a:spcPct val="93000"/>
              </a:lnSpc>
              <a:spcBef>
                <a:spcPts val="13"/>
              </a:spcBef>
              <a:spcAft>
                <a:spcPts val="0"/>
              </a:spcAft>
              <a:buSzPts val="1400"/>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163"/>
            <a:ext cx="3371850" cy="501650"/>
          </a:xfrm>
          <a:prstGeom prst="rect">
            <a:avLst/>
          </a:prstGeom>
          <a:noFill/>
          <a:ln>
            <a:noFill/>
          </a:ln>
        </p:spPr>
        <p:txBody>
          <a:bodyPr anchorCtr="0" anchor="b" bIns="0" lIns="0" spcFirstLastPara="1" rIns="0" wrap="square" tIns="0">
            <a:noAutofit/>
          </a:bodyPr>
          <a:lstStyle>
            <a:lvl1pPr lvl="0" marR="0" rtl="0" algn="l">
              <a:lnSpc>
                <a:spcPct val="93000"/>
              </a:lnSpc>
              <a:spcBef>
                <a:spcPts val="13"/>
              </a:spcBef>
              <a:spcAft>
                <a:spcPts val="0"/>
              </a:spcAft>
              <a:buSzPts val="1400"/>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296" name="Google Shape;296;p1:notes"/>
          <p:cNvSpPr/>
          <p:nvPr>
            <p:ph idx="2" type="sldImg"/>
          </p:nvPr>
        </p:nvSpPr>
        <p:spPr>
          <a:xfrm>
            <a:off x="1370013" y="763588"/>
            <a:ext cx="5030787"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7" name="Google Shape;297;p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a755cdd698_0_0: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65" name="Google Shape;365;g2a755cdd698_0_0: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66" name="Google Shape;366;g2a755cdd698_0_0: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f81e8ac016_0_506: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73" name="Google Shape;373;g2f81e8ac016_0_506: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4" name="Google Shape;374;g2f81e8ac016_0_506: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9: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81" name="Google Shape;381;p9: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82" name="Google Shape;382;p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f81e8ac016_0_518: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89" name="Google Shape;389;g2f81e8ac016_0_518: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90" name="Google Shape;390;g2f81e8ac016_0_518: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0: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97" name="Google Shape;397;p10: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98" name="Google Shape;398;p1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f81e8ac016_0_1: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405" name="Google Shape;405;g2f81e8ac016_0_1: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6" name="Google Shape;406;g2f81e8ac016_0_1: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413" name="Google Shape;413;p11: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4" name="Google Shape;414;p1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f7fce47426_0_22: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420" name="Google Shape;420;g2f7fce47426_0_22: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21" name="Google Shape;421;g2f7fce47426_0_22: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f7fce47426_0_33: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427" name="Google Shape;427;g2f7fce47426_0_33: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28" name="Google Shape;428;g2f7fce47426_0_33: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f7fce47426_0_39: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433" name="Google Shape;433;g2f7fce47426_0_39: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34" name="Google Shape;434;g2f7fce47426_0_39: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81e8ac016_0_252:notes"/>
          <p:cNvSpPr txBox="1"/>
          <p:nvPr>
            <p:ph idx="1" type="body"/>
          </p:nvPr>
        </p:nvSpPr>
        <p:spPr>
          <a:xfrm>
            <a:off x="777240" y="4777740"/>
            <a:ext cx="6217800" cy="45264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04" name="Google Shape;304;g2f81e8ac016_0_252:notes"/>
          <p:cNvSpPr/>
          <p:nvPr>
            <p:ph idx="2" type="sldImg"/>
          </p:nvPr>
        </p:nvSpPr>
        <p:spPr>
          <a:xfrm>
            <a:off x="1886239" y="754380"/>
            <a:ext cx="37722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5: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439" name="Google Shape;439;p15: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40" name="Google Shape;440;p1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f81e8ac016_0_529:notes"/>
          <p:cNvSpPr txBox="1"/>
          <p:nvPr>
            <p:ph idx="1" type="body"/>
          </p:nvPr>
        </p:nvSpPr>
        <p:spPr>
          <a:xfrm>
            <a:off x="777240" y="4777740"/>
            <a:ext cx="6217800" cy="45264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447" name="Google Shape;447;g2f81e8ac016_0_529:notes"/>
          <p:cNvSpPr/>
          <p:nvPr>
            <p:ph idx="2" type="sldImg"/>
          </p:nvPr>
        </p:nvSpPr>
        <p:spPr>
          <a:xfrm>
            <a:off x="1886239" y="754380"/>
            <a:ext cx="37722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09" name="Google Shape;309;p3: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0" name="Google Shape;310;p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63ff955574_0_0: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17" name="Google Shape;317;g263ff955574_0_0: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8" name="Google Shape;318;g263ff955574_0_0: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25" name="Google Shape;325;p5: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6" name="Google Shape;326;p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6: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33" name="Google Shape;333;p6: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4" name="Google Shape;334;p6: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a755cdd698_0_252: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41" name="Google Shape;341;g2a755cdd698_0_252: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2" name="Google Shape;342;g2a755cdd698_0_252: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8: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49" name="Google Shape;349;p8: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0" name="Google Shape;350;p8: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f7fce47426_0_6:notes"/>
          <p:cNvSpPr txBox="1"/>
          <p:nvPr>
            <p:ph idx="12" type="sldNum"/>
          </p:nvPr>
        </p:nvSpPr>
        <p:spPr>
          <a:xfrm>
            <a:off x="4398963" y="9555163"/>
            <a:ext cx="3372000" cy="5016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None/>
            </a:pPr>
            <a:fld id="{00000000-1234-1234-1234-123412341234}" type="slidenum">
              <a:rPr lang="en-US"/>
              <a:t>‹#›</a:t>
            </a:fld>
            <a:endParaRPr/>
          </a:p>
        </p:txBody>
      </p:sp>
      <p:sp>
        <p:nvSpPr>
          <p:cNvPr id="357" name="Google Shape;357;g2f7fce47426_0_6: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8" name="Google Shape;358;g2f7fce47426_0_6:notes"/>
          <p:cNvSpPr txBox="1"/>
          <p:nvPr>
            <p:ph idx="1" type="body"/>
          </p:nvPr>
        </p:nvSpPr>
        <p:spPr>
          <a:xfrm>
            <a:off x="777875" y="4776788"/>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4"/>
          <p:cNvSpPr txBox="1"/>
          <p:nvPr>
            <p:ph type="title"/>
          </p:nvPr>
        </p:nvSpPr>
        <p:spPr>
          <a:xfrm>
            <a:off x="866215" y="973668"/>
            <a:ext cx="6571200" cy="70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4"/>
          <p:cNvSpPr txBox="1"/>
          <p:nvPr>
            <p:ph idx="1" type="body"/>
          </p:nvPr>
        </p:nvSpPr>
        <p:spPr>
          <a:xfrm>
            <a:off x="866215" y="2603500"/>
            <a:ext cx="6619200" cy="34164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74" name="Google Shape;74;p14"/>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4"/>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4"/>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7" name="Shape 77"/>
        <p:cNvGrpSpPr/>
        <p:nvPr/>
      </p:nvGrpSpPr>
      <p:grpSpPr>
        <a:xfrm>
          <a:off x="0" y="0"/>
          <a:ext cx="0" cy="0"/>
          <a:chOff x="0" y="0"/>
          <a:chExt cx="0" cy="0"/>
        </a:xfrm>
      </p:grpSpPr>
      <p:grpSp>
        <p:nvGrpSpPr>
          <p:cNvPr id="78" name="Google Shape;78;p15"/>
          <p:cNvGrpSpPr/>
          <p:nvPr/>
        </p:nvGrpSpPr>
        <p:grpSpPr>
          <a:xfrm>
            <a:off x="0" y="0"/>
            <a:ext cx="9144009" cy="6858000"/>
            <a:chOff x="0" y="0"/>
            <a:chExt cx="12192011" cy="6858000"/>
          </a:xfrm>
        </p:grpSpPr>
        <p:sp>
          <p:nvSpPr>
            <p:cNvPr id="79" name="Google Shape;79;p1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 name="Google Shape;80;p15"/>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1" name="Google Shape;81;p15"/>
          <p:cNvSpPr txBox="1"/>
          <p:nvPr>
            <p:ph type="ctrTitle"/>
          </p:nvPr>
        </p:nvSpPr>
        <p:spPr>
          <a:xfrm>
            <a:off x="866216" y="2099733"/>
            <a:ext cx="6619200" cy="26775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lt2"/>
              </a:buClr>
              <a:buSzPts val="4100"/>
              <a:buFont typeface="Century Gothic"/>
              <a:buNone/>
              <a:defRPr sz="41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5"/>
          <p:cNvSpPr txBox="1"/>
          <p:nvPr>
            <p:ph idx="1" type="subTitle"/>
          </p:nvPr>
        </p:nvSpPr>
        <p:spPr>
          <a:xfrm>
            <a:off x="866216" y="4777380"/>
            <a:ext cx="6619200" cy="861300"/>
          </a:xfrm>
          <a:prstGeom prst="rect">
            <a:avLst/>
          </a:prstGeom>
          <a:noFill/>
          <a:ln>
            <a:noFill/>
          </a:ln>
        </p:spPr>
        <p:txBody>
          <a:bodyPr anchorCtr="0" anchor="t" bIns="34275" lIns="68575" spcFirstLastPara="1" rIns="68575" wrap="square" tIns="34275">
            <a:normAutofit/>
          </a:bodyPr>
          <a:lstStyle>
            <a:lvl1pPr lvl="0" rtl="0" algn="l">
              <a:spcBef>
                <a:spcPts val="800"/>
              </a:spcBef>
              <a:spcAft>
                <a:spcPts val="0"/>
              </a:spcAft>
              <a:buSzPts val="1100"/>
              <a:buNone/>
              <a:defRPr cap="none">
                <a:solidFill>
                  <a:srgbClr val="EE52A4"/>
                </a:solidFill>
              </a:defRPr>
            </a:lvl1pPr>
            <a:lvl2pPr lvl="1" rtl="0" algn="ctr">
              <a:spcBef>
                <a:spcPts val="800"/>
              </a:spcBef>
              <a:spcAft>
                <a:spcPts val="0"/>
              </a:spcAft>
              <a:buSzPts val="1000"/>
              <a:buNone/>
              <a:defRPr>
                <a:solidFill>
                  <a:srgbClr val="888888"/>
                </a:solidFill>
              </a:defRPr>
            </a:lvl2pPr>
            <a:lvl3pPr lvl="2" rtl="0" algn="ctr">
              <a:spcBef>
                <a:spcPts val="800"/>
              </a:spcBef>
              <a:spcAft>
                <a:spcPts val="0"/>
              </a:spcAft>
              <a:buSzPts val="800"/>
              <a:buNone/>
              <a:defRPr>
                <a:solidFill>
                  <a:srgbClr val="888888"/>
                </a:solidFill>
              </a:defRPr>
            </a:lvl3pPr>
            <a:lvl4pPr lvl="3" rtl="0" algn="ctr">
              <a:spcBef>
                <a:spcPts val="800"/>
              </a:spcBef>
              <a:spcAft>
                <a:spcPts val="0"/>
              </a:spcAft>
              <a:buSzPts val="700"/>
              <a:buNone/>
              <a:defRPr>
                <a:solidFill>
                  <a:srgbClr val="888888"/>
                </a:solidFill>
              </a:defRPr>
            </a:lvl4pPr>
            <a:lvl5pPr lvl="4" rtl="0" algn="ctr">
              <a:spcBef>
                <a:spcPts val="800"/>
              </a:spcBef>
              <a:spcAft>
                <a:spcPts val="0"/>
              </a:spcAft>
              <a:buSzPts val="700"/>
              <a:buNone/>
              <a:defRPr>
                <a:solidFill>
                  <a:srgbClr val="888888"/>
                </a:solidFill>
              </a:defRPr>
            </a:lvl5pPr>
            <a:lvl6pPr lvl="5" rtl="0" algn="ctr">
              <a:spcBef>
                <a:spcPts val="800"/>
              </a:spcBef>
              <a:spcAft>
                <a:spcPts val="0"/>
              </a:spcAft>
              <a:buSzPts val="700"/>
              <a:buNone/>
              <a:defRPr>
                <a:solidFill>
                  <a:srgbClr val="888888"/>
                </a:solidFill>
              </a:defRPr>
            </a:lvl6pPr>
            <a:lvl7pPr lvl="6" rtl="0" algn="ctr">
              <a:spcBef>
                <a:spcPts val="800"/>
              </a:spcBef>
              <a:spcAft>
                <a:spcPts val="0"/>
              </a:spcAft>
              <a:buSzPts val="700"/>
              <a:buNone/>
              <a:defRPr>
                <a:solidFill>
                  <a:srgbClr val="888888"/>
                </a:solidFill>
              </a:defRPr>
            </a:lvl7pPr>
            <a:lvl8pPr lvl="7" rtl="0" algn="ctr">
              <a:spcBef>
                <a:spcPts val="800"/>
              </a:spcBef>
              <a:spcAft>
                <a:spcPts val="0"/>
              </a:spcAft>
              <a:buSzPts val="700"/>
              <a:buNone/>
              <a:defRPr>
                <a:solidFill>
                  <a:srgbClr val="888888"/>
                </a:solidFill>
              </a:defRPr>
            </a:lvl8pPr>
            <a:lvl9pPr lvl="8" rtl="0" algn="ctr">
              <a:spcBef>
                <a:spcPts val="800"/>
              </a:spcBef>
              <a:spcAft>
                <a:spcPts val="0"/>
              </a:spcAft>
              <a:buSzPts val="700"/>
              <a:buNone/>
              <a:defRPr>
                <a:solidFill>
                  <a:srgbClr val="888888"/>
                </a:solidFill>
              </a:defRPr>
            </a:lvl9pPr>
          </a:lstStyle>
          <a:p/>
        </p:txBody>
      </p:sp>
      <p:sp>
        <p:nvSpPr>
          <p:cNvPr id="83" name="Google Shape;83;p15"/>
          <p:cNvSpPr txBox="1"/>
          <p:nvPr>
            <p:ph idx="10" type="dt"/>
          </p:nvPr>
        </p:nvSpPr>
        <p:spPr>
          <a:xfrm rot="5400000">
            <a:off x="7495262" y="1830474"/>
            <a:ext cx="9909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b="0" i="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5"/>
          <p:cNvSpPr txBox="1"/>
          <p:nvPr>
            <p:ph idx="11" type="ftr"/>
          </p:nvPr>
        </p:nvSpPr>
        <p:spPr>
          <a:xfrm rot="5400000">
            <a:off x="6231355" y="3266085"/>
            <a:ext cx="3860100" cy="228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b="0" i="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5"/>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6" name="Google Shape;86;p15"/>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7" name="Shape 87"/>
        <p:cNvGrpSpPr/>
        <p:nvPr/>
      </p:nvGrpSpPr>
      <p:grpSpPr>
        <a:xfrm>
          <a:off x="0" y="0"/>
          <a:ext cx="0" cy="0"/>
          <a:chOff x="0" y="0"/>
          <a:chExt cx="0" cy="0"/>
        </a:xfrm>
      </p:grpSpPr>
      <p:sp>
        <p:nvSpPr>
          <p:cNvPr id="88" name="Google Shape;88;p16"/>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6"/>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16"/>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 name="Google Shape;91;p16"/>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2" name="Shape 92"/>
        <p:cNvGrpSpPr/>
        <p:nvPr/>
      </p:nvGrpSpPr>
      <p:grpSpPr>
        <a:xfrm>
          <a:off x="0" y="0"/>
          <a:ext cx="0" cy="0"/>
          <a:chOff x="0" y="0"/>
          <a:chExt cx="0" cy="0"/>
        </a:xfrm>
      </p:grpSpPr>
      <p:grpSp>
        <p:nvGrpSpPr>
          <p:cNvPr id="93" name="Google Shape;93;p17"/>
          <p:cNvGrpSpPr/>
          <p:nvPr/>
        </p:nvGrpSpPr>
        <p:grpSpPr>
          <a:xfrm>
            <a:off x="0" y="0"/>
            <a:ext cx="9144009" cy="6858000"/>
            <a:chOff x="0" y="0"/>
            <a:chExt cx="12192011" cy="6858000"/>
          </a:xfrm>
        </p:grpSpPr>
        <p:sp>
          <p:nvSpPr>
            <p:cNvPr id="94" name="Google Shape;94;p1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 name="Google Shape;95;p1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1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 name="Google Shape;97;p1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 name="Google Shape;98;p1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 name="Google Shape;99;p1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0" name="Google Shape;100;p17"/>
            <p:cNvSpPr/>
            <p:nvPr/>
          </p:nvSpPr>
          <p:spPr>
            <a:xfrm>
              <a:off x="6172200" y="402165"/>
              <a:ext cx="5596500" cy="6053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17"/>
            <p:cNvSpPr/>
            <p:nvPr/>
          </p:nvSpPr>
          <p:spPr>
            <a:xfrm rot="-5677505">
              <a:off x="4203588" y="1826074"/>
              <a:ext cx="3299419"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 name="Google Shape;102;p17"/>
            <p:cNvSpPr/>
            <p:nvPr/>
          </p:nvSpPr>
          <p:spPr>
            <a:xfrm rot="-5400000">
              <a:off x="3295431" y="2801718"/>
              <a:ext cx="6053675" cy="12545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3" name="Google Shape;103;p17"/>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4" name="Google Shape;104;p17"/>
          <p:cNvSpPr txBox="1"/>
          <p:nvPr>
            <p:ph type="title"/>
          </p:nvPr>
        </p:nvSpPr>
        <p:spPr>
          <a:xfrm>
            <a:off x="866216" y="1693333"/>
            <a:ext cx="2898900" cy="17361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lt2"/>
              </a:buClr>
              <a:buSzPts val="2700"/>
              <a:buFont typeface="Century Gothic"/>
              <a:buNone/>
              <a:defRPr b="0" sz="27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17"/>
          <p:cNvSpPr/>
          <p:nvPr>
            <p:ph idx="2" type="pic"/>
          </p:nvPr>
        </p:nvSpPr>
        <p:spPr>
          <a:xfrm>
            <a:off x="4910903" y="1143000"/>
            <a:ext cx="2420400" cy="4572000"/>
          </a:xfrm>
          <a:prstGeom prst="roundRect">
            <a:avLst>
              <a:gd fmla="val 1858" name="adj"/>
            </a:avLst>
          </a:prstGeom>
          <a:noFill/>
          <a:ln>
            <a:noFill/>
          </a:ln>
          <a:effectLst>
            <a:outerShdw blurRad="50800" rotWithShape="0" algn="tl" dir="5400000" dist="50800">
              <a:srgbClr val="000000">
                <a:alpha val="42750"/>
              </a:srgbClr>
            </a:outerShdw>
          </a:effectLst>
        </p:spPr>
      </p:sp>
      <p:sp>
        <p:nvSpPr>
          <p:cNvPr id="106" name="Google Shape;106;p17"/>
          <p:cNvSpPr txBox="1"/>
          <p:nvPr>
            <p:ph idx="1" type="body"/>
          </p:nvPr>
        </p:nvSpPr>
        <p:spPr>
          <a:xfrm>
            <a:off x="866215" y="3657600"/>
            <a:ext cx="2894400" cy="13716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solidFill>
                  <a:srgbClr val="EE52A4"/>
                </a:solidFill>
              </a:defRPr>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107" name="Google Shape;107;p17"/>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7"/>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17"/>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 name="Google Shape;110;p17"/>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1" name="Shape 111"/>
        <p:cNvGrpSpPr/>
        <p:nvPr/>
      </p:nvGrpSpPr>
      <p:grpSpPr>
        <a:xfrm>
          <a:off x="0" y="0"/>
          <a:ext cx="0" cy="0"/>
          <a:chOff x="0" y="0"/>
          <a:chExt cx="0" cy="0"/>
        </a:xfrm>
      </p:grpSpPr>
      <p:grpSp>
        <p:nvGrpSpPr>
          <p:cNvPr id="112" name="Google Shape;112;p18"/>
          <p:cNvGrpSpPr/>
          <p:nvPr/>
        </p:nvGrpSpPr>
        <p:grpSpPr>
          <a:xfrm>
            <a:off x="0" y="0"/>
            <a:ext cx="9144009" cy="6858000"/>
            <a:chOff x="0" y="0"/>
            <a:chExt cx="12192011" cy="6858000"/>
          </a:xfrm>
        </p:grpSpPr>
        <p:sp>
          <p:nvSpPr>
            <p:cNvPr id="113" name="Google Shape;113;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 name="Google Shape;114;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 name="Google Shape;115;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 name="Google Shape;117;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 name="Google Shape;118;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 name="Google Shape;119;p18"/>
            <p:cNvSpPr/>
            <p:nvPr/>
          </p:nvSpPr>
          <p:spPr>
            <a:xfrm>
              <a:off x="7289800" y="402165"/>
              <a:ext cx="4479000" cy="6053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 name="Google Shape;120;p18"/>
            <p:cNvSpPr/>
            <p:nvPr/>
          </p:nvSpPr>
          <p:spPr>
            <a:xfrm rot="-5400000">
              <a:off x="3787243" y="2801717"/>
              <a:ext cx="6053675" cy="12545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1" name="Google Shape;121;p18"/>
            <p:cNvSpPr/>
            <p:nvPr/>
          </p:nvSpPr>
          <p:spPr>
            <a:xfrm rot="-5677505">
              <a:off x="4698346" y="1826074"/>
              <a:ext cx="3299419"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18"/>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3" name="Google Shape;123;p18"/>
          <p:cNvSpPr txBox="1"/>
          <p:nvPr>
            <p:ph type="title"/>
          </p:nvPr>
        </p:nvSpPr>
        <p:spPr>
          <a:xfrm>
            <a:off x="866215" y="2677645"/>
            <a:ext cx="3263100" cy="228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3000"/>
              <a:buFont typeface="Century Gothic"/>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18"/>
          <p:cNvSpPr txBox="1"/>
          <p:nvPr>
            <p:ph idx="1" type="body"/>
          </p:nvPr>
        </p:nvSpPr>
        <p:spPr>
          <a:xfrm>
            <a:off x="5171669" y="2677644"/>
            <a:ext cx="2818200" cy="22839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800"/>
              </a:spcBef>
              <a:spcAft>
                <a:spcPts val="0"/>
              </a:spcAft>
              <a:buSzPts val="1200"/>
              <a:buNone/>
              <a:defRPr sz="1500" cap="none">
                <a:solidFill>
                  <a:srgbClr val="EE52A4"/>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125" name="Google Shape;125;p18"/>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18"/>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18"/>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 name="Google Shape;128;p18"/>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 name="Shape 129"/>
        <p:cNvGrpSpPr/>
        <p:nvPr/>
      </p:nvGrpSpPr>
      <p:grpSpPr>
        <a:xfrm>
          <a:off x="0" y="0"/>
          <a:ext cx="0" cy="0"/>
          <a:chOff x="0" y="0"/>
          <a:chExt cx="0" cy="0"/>
        </a:xfrm>
      </p:grpSpPr>
      <p:sp>
        <p:nvSpPr>
          <p:cNvPr id="130" name="Google Shape;130;p19"/>
          <p:cNvSpPr txBox="1"/>
          <p:nvPr>
            <p:ph type="title"/>
          </p:nvPr>
        </p:nvSpPr>
        <p:spPr>
          <a:xfrm>
            <a:off x="866215" y="973668"/>
            <a:ext cx="6571200" cy="70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19"/>
          <p:cNvSpPr txBox="1"/>
          <p:nvPr>
            <p:ph idx="1" type="body"/>
          </p:nvPr>
        </p:nvSpPr>
        <p:spPr>
          <a:xfrm>
            <a:off x="866215" y="2603500"/>
            <a:ext cx="3618900" cy="34164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32" name="Google Shape;132;p19"/>
          <p:cNvSpPr txBox="1"/>
          <p:nvPr>
            <p:ph idx="2" type="body"/>
          </p:nvPr>
        </p:nvSpPr>
        <p:spPr>
          <a:xfrm>
            <a:off x="4656534" y="2603500"/>
            <a:ext cx="3618900" cy="34164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33" name="Google Shape;133;p19"/>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19"/>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19"/>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6" name="Shape 136"/>
        <p:cNvGrpSpPr/>
        <p:nvPr/>
      </p:nvGrpSpPr>
      <p:grpSpPr>
        <a:xfrm>
          <a:off x="0" y="0"/>
          <a:ext cx="0" cy="0"/>
          <a:chOff x="0" y="0"/>
          <a:chExt cx="0" cy="0"/>
        </a:xfrm>
      </p:grpSpPr>
      <p:sp>
        <p:nvSpPr>
          <p:cNvPr id="137" name="Google Shape;137;p20"/>
          <p:cNvSpPr txBox="1"/>
          <p:nvPr>
            <p:ph type="title"/>
          </p:nvPr>
        </p:nvSpPr>
        <p:spPr>
          <a:xfrm>
            <a:off x="866215" y="973668"/>
            <a:ext cx="6571200" cy="70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2700"/>
              <a:buFont typeface="Century Gothic"/>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20"/>
          <p:cNvSpPr txBox="1"/>
          <p:nvPr>
            <p:ph idx="1" type="body"/>
          </p:nvPr>
        </p:nvSpPr>
        <p:spPr>
          <a:xfrm>
            <a:off x="866215" y="2603500"/>
            <a:ext cx="36189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chemeClr val="accent1"/>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139" name="Google Shape;139;p20"/>
          <p:cNvSpPr txBox="1"/>
          <p:nvPr>
            <p:ph idx="2" type="body"/>
          </p:nvPr>
        </p:nvSpPr>
        <p:spPr>
          <a:xfrm>
            <a:off x="866215" y="3179762"/>
            <a:ext cx="3618900" cy="28401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40" name="Google Shape;140;p20"/>
          <p:cNvSpPr txBox="1"/>
          <p:nvPr>
            <p:ph idx="3" type="body"/>
          </p:nvPr>
        </p:nvSpPr>
        <p:spPr>
          <a:xfrm>
            <a:off x="4656534" y="2603500"/>
            <a:ext cx="36189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chemeClr val="accent1"/>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141" name="Google Shape;141;p20"/>
          <p:cNvSpPr txBox="1"/>
          <p:nvPr>
            <p:ph idx="4" type="body"/>
          </p:nvPr>
        </p:nvSpPr>
        <p:spPr>
          <a:xfrm>
            <a:off x="4656534" y="3179762"/>
            <a:ext cx="3618900" cy="28401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sz="1400"/>
            </a:lvl1pPr>
            <a:lvl2pPr indent="-292100" lvl="1" marL="914400" rtl="0" algn="l">
              <a:spcBef>
                <a:spcPts val="800"/>
              </a:spcBef>
              <a:spcAft>
                <a:spcPts val="0"/>
              </a:spcAft>
              <a:buSzPts val="1000"/>
              <a:buChar char="►"/>
              <a:defRPr sz="1200"/>
            </a:lvl2pPr>
            <a:lvl3pPr indent="-279400" lvl="2" marL="1371600" rtl="0" algn="l">
              <a:spcBef>
                <a:spcPts val="800"/>
              </a:spcBef>
              <a:spcAft>
                <a:spcPts val="0"/>
              </a:spcAft>
              <a:buSzPts val="800"/>
              <a:buChar char="►"/>
              <a:defRPr sz="1100"/>
            </a:lvl3pPr>
            <a:lvl4pPr indent="-273050" lvl="3" marL="1828800" rtl="0" algn="l">
              <a:spcBef>
                <a:spcPts val="800"/>
              </a:spcBef>
              <a:spcAft>
                <a:spcPts val="0"/>
              </a:spcAft>
              <a:buSzPts val="700"/>
              <a:buChar char="►"/>
              <a:defRPr sz="900"/>
            </a:lvl4pPr>
            <a:lvl5pPr indent="-273050" lvl="4" marL="2286000" rtl="0" algn="l">
              <a:spcBef>
                <a:spcPts val="800"/>
              </a:spcBef>
              <a:spcAft>
                <a:spcPts val="0"/>
              </a:spcAft>
              <a:buSzPts val="700"/>
              <a:buChar char="►"/>
              <a:defRPr sz="900"/>
            </a:lvl5pPr>
            <a:lvl6pPr indent="-273050" lvl="5" marL="2743200" rtl="0" algn="l">
              <a:spcBef>
                <a:spcPts val="800"/>
              </a:spcBef>
              <a:spcAft>
                <a:spcPts val="0"/>
              </a:spcAft>
              <a:buSzPts val="700"/>
              <a:buChar char="►"/>
              <a:defRPr sz="900"/>
            </a:lvl6pPr>
            <a:lvl7pPr indent="-273050" lvl="6" marL="3200400" rtl="0" algn="l">
              <a:spcBef>
                <a:spcPts val="800"/>
              </a:spcBef>
              <a:spcAft>
                <a:spcPts val="0"/>
              </a:spcAft>
              <a:buSzPts val="700"/>
              <a:buChar char="►"/>
              <a:defRPr sz="900"/>
            </a:lvl7pPr>
            <a:lvl8pPr indent="-273050" lvl="7" marL="3657600" rtl="0" algn="l">
              <a:spcBef>
                <a:spcPts val="800"/>
              </a:spcBef>
              <a:spcAft>
                <a:spcPts val="0"/>
              </a:spcAft>
              <a:buSzPts val="700"/>
              <a:buChar char="►"/>
              <a:defRPr sz="900"/>
            </a:lvl8pPr>
            <a:lvl9pPr indent="-273050" lvl="8" marL="4114800" rtl="0" algn="l">
              <a:spcBef>
                <a:spcPts val="800"/>
              </a:spcBef>
              <a:spcAft>
                <a:spcPts val="0"/>
              </a:spcAft>
              <a:buSzPts val="700"/>
              <a:buChar char="►"/>
              <a:defRPr sz="900"/>
            </a:lvl9pPr>
          </a:lstStyle>
          <a:p/>
        </p:txBody>
      </p:sp>
      <p:sp>
        <p:nvSpPr>
          <p:cNvPr id="142" name="Google Shape;142;p20"/>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3" name="Google Shape;143;p20"/>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20"/>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21"/>
          <p:cNvSpPr txBox="1"/>
          <p:nvPr>
            <p:ph type="title"/>
          </p:nvPr>
        </p:nvSpPr>
        <p:spPr>
          <a:xfrm>
            <a:off x="866215" y="973668"/>
            <a:ext cx="6571200" cy="70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2700"/>
              <a:buFont typeface="Century Gothic"/>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p21"/>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8" name="Google Shape;148;p21"/>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21"/>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50" name="Shape 150"/>
        <p:cNvGrpSpPr/>
        <p:nvPr/>
      </p:nvGrpSpPr>
      <p:grpSpPr>
        <a:xfrm>
          <a:off x="0" y="0"/>
          <a:ext cx="0" cy="0"/>
          <a:chOff x="0" y="0"/>
          <a:chExt cx="0" cy="0"/>
        </a:xfrm>
      </p:grpSpPr>
      <p:grpSp>
        <p:nvGrpSpPr>
          <p:cNvPr id="151" name="Google Shape;151;p22"/>
          <p:cNvGrpSpPr/>
          <p:nvPr/>
        </p:nvGrpSpPr>
        <p:grpSpPr>
          <a:xfrm>
            <a:off x="0" y="0"/>
            <a:ext cx="9144009" cy="6858000"/>
            <a:chOff x="0" y="0"/>
            <a:chExt cx="12192011" cy="6858000"/>
          </a:xfrm>
        </p:grpSpPr>
        <p:sp>
          <p:nvSpPr>
            <p:cNvPr id="152" name="Google Shape;152;p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 name="Google Shape;153;p2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 name="Google Shape;154;p2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 name="Google Shape;155;p2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6" name="Google Shape;156;p2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7" name="Google Shape;157;p2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8" name="Google Shape;158;p22"/>
            <p:cNvSpPr/>
            <p:nvPr/>
          </p:nvSpPr>
          <p:spPr>
            <a:xfrm>
              <a:off x="5713412" y="402165"/>
              <a:ext cx="6055200" cy="6053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9" name="Google Shape;159;p22"/>
            <p:cNvSpPr/>
            <p:nvPr/>
          </p:nvSpPr>
          <p:spPr>
            <a:xfrm rot="-5677505">
              <a:off x="3140479" y="1826074"/>
              <a:ext cx="3299419"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22"/>
            <p:cNvSpPr/>
            <p:nvPr/>
          </p:nvSpPr>
          <p:spPr>
            <a:xfrm rot="-5400000">
              <a:off x="2229376" y="2801718"/>
              <a:ext cx="6053675" cy="12545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1" name="Google Shape;161;p22"/>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2" name="Google Shape;162;p22"/>
          <p:cNvSpPr txBox="1"/>
          <p:nvPr>
            <p:ph type="title"/>
          </p:nvPr>
        </p:nvSpPr>
        <p:spPr>
          <a:xfrm>
            <a:off x="866216" y="1295400"/>
            <a:ext cx="2094900" cy="16005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lt2"/>
              </a:buClr>
              <a:buSzPts val="1800"/>
              <a:buFont typeface="Century Gothic"/>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22"/>
          <p:cNvSpPr txBox="1"/>
          <p:nvPr>
            <p:ph idx="1" type="body"/>
          </p:nvPr>
        </p:nvSpPr>
        <p:spPr>
          <a:xfrm>
            <a:off x="4335860" y="1447800"/>
            <a:ext cx="3892500" cy="4572000"/>
          </a:xfrm>
          <a:prstGeom prst="rect">
            <a:avLst/>
          </a:prstGeom>
          <a:noFill/>
          <a:ln>
            <a:noFill/>
          </a:ln>
        </p:spPr>
        <p:txBody>
          <a:bodyPr anchorCtr="0" anchor="ctr"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64" name="Google Shape;164;p22"/>
          <p:cNvSpPr txBox="1"/>
          <p:nvPr>
            <p:ph idx="2" type="body"/>
          </p:nvPr>
        </p:nvSpPr>
        <p:spPr>
          <a:xfrm>
            <a:off x="866215" y="3129280"/>
            <a:ext cx="2094900" cy="28956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solidFill>
                  <a:srgbClr val="EE52A4"/>
                </a:solidFill>
              </a:defRPr>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165" name="Google Shape;165;p22"/>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6" name="Google Shape;166;p22"/>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22"/>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8" name="Google Shape;168;p22"/>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9" name="Shape 169"/>
        <p:cNvGrpSpPr/>
        <p:nvPr/>
      </p:nvGrpSpPr>
      <p:grpSpPr>
        <a:xfrm>
          <a:off x="0" y="0"/>
          <a:ext cx="0" cy="0"/>
          <a:chOff x="0" y="0"/>
          <a:chExt cx="0" cy="0"/>
        </a:xfrm>
      </p:grpSpPr>
      <p:grpSp>
        <p:nvGrpSpPr>
          <p:cNvPr id="170" name="Google Shape;170;p23"/>
          <p:cNvGrpSpPr/>
          <p:nvPr/>
        </p:nvGrpSpPr>
        <p:grpSpPr>
          <a:xfrm>
            <a:off x="0" y="0"/>
            <a:ext cx="9144009" cy="6858000"/>
            <a:chOff x="0" y="0"/>
            <a:chExt cx="12192011" cy="6858000"/>
          </a:xfrm>
        </p:grpSpPr>
        <p:sp>
          <p:nvSpPr>
            <p:cNvPr id="171" name="Google Shape;171;p2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 name="Google Shape;172;p2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2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4" name="Google Shape;174;p2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5" name="Google Shape;175;p2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6" name="Google Shape;176;p2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7" name="Google Shape;177;p23"/>
            <p:cNvSpPr/>
            <p:nvPr/>
          </p:nvSpPr>
          <p:spPr>
            <a:xfrm rot="10371517">
              <a:off x="263779" y="4438261"/>
              <a:ext cx="3299395"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8" name="Google Shape;178;p23"/>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79" name="Google Shape;179;p23"/>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0" name="Google Shape;180;p23"/>
          <p:cNvSpPr txBox="1"/>
          <p:nvPr>
            <p:ph type="title"/>
          </p:nvPr>
        </p:nvSpPr>
        <p:spPr>
          <a:xfrm>
            <a:off x="866215" y="4969927"/>
            <a:ext cx="6619200" cy="5667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lt2"/>
              </a:buClr>
              <a:buSzPts val="1800"/>
              <a:buFont typeface="Century Gothic"/>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1" name="Google Shape;181;p23"/>
          <p:cNvSpPr/>
          <p:nvPr>
            <p:ph idx="2" type="pic"/>
          </p:nvPr>
        </p:nvSpPr>
        <p:spPr>
          <a:xfrm>
            <a:off x="866215" y="685800"/>
            <a:ext cx="6619200" cy="3429300"/>
          </a:xfrm>
          <a:prstGeom prst="roundRect">
            <a:avLst>
              <a:gd fmla="val 1858" name="adj"/>
            </a:avLst>
          </a:prstGeom>
          <a:noFill/>
          <a:ln>
            <a:noFill/>
          </a:ln>
          <a:effectLst>
            <a:outerShdw blurRad="50800" rotWithShape="0" algn="tl" dir="5400000" dist="50800">
              <a:srgbClr val="000000">
                <a:alpha val="42750"/>
              </a:srgbClr>
            </a:outerShdw>
          </a:effectLst>
        </p:spPr>
      </p:sp>
      <p:sp>
        <p:nvSpPr>
          <p:cNvPr id="182" name="Google Shape;182;p23"/>
          <p:cNvSpPr txBox="1"/>
          <p:nvPr>
            <p:ph idx="1" type="body"/>
          </p:nvPr>
        </p:nvSpPr>
        <p:spPr>
          <a:xfrm>
            <a:off x="866215" y="5536665"/>
            <a:ext cx="6619200" cy="4941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700"/>
              <a:buNone/>
              <a:defRPr sz="900">
                <a:solidFill>
                  <a:srgbClr val="EE52A4"/>
                </a:solidFill>
              </a:defRPr>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183" name="Google Shape;183;p23"/>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4" name="Google Shape;184;p23"/>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5" name="Google Shape;185;p23"/>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6" name="Google Shape;186;p23"/>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87" name="Shape 187"/>
        <p:cNvGrpSpPr/>
        <p:nvPr/>
      </p:nvGrpSpPr>
      <p:grpSpPr>
        <a:xfrm>
          <a:off x="0" y="0"/>
          <a:ext cx="0" cy="0"/>
          <a:chOff x="0" y="0"/>
          <a:chExt cx="0" cy="0"/>
        </a:xfrm>
      </p:grpSpPr>
      <p:grpSp>
        <p:nvGrpSpPr>
          <p:cNvPr id="188" name="Google Shape;188;p24"/>
          <p:cNvGrpSpPr/>
          <p:nvPr/>
        </p:nvGrpSpPr>
        <p:grpSpPr>
          <a:xfrm>
            <a:off x="0" y="0"/>
            <a:ext cx="9144009" cy="6858000"/>
            <a:chOff x="0" y="0"/>
            <a:chExt cx="12192011" cy="6858000"/>
          </a:xfrm>
        </p:grpSpPr>
        <p:sp>
          <p:nvSpPr>
            <p:cNvPr id="189" name="Google Shape;189;p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2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1" name="Google Shape;191;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2" name="Google Shape;192;p2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3" name="Google Shape;193;p2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4" name="Google Shape;194;p2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5" name="Google Shape;195;p24"/>
            <p:cNvSpPr/>
            <p:nvPr/>
          </p:nvSpPr>
          <p:spPr>
            <a:xfrm rot="-589939">
              <a:off x="8490949" y="2714870"/>
              <a:ext cx="3299413"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6" name="Google Shape;196;p24"/>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97" name="Google Shape;197;p24"/>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8" name="Google Shape;198;p24"/>
          <p:cNvSpPr txBox="1"/>
          <p:nvPr>
            <p:ph type="title"/>
          </p:nvPr>
        </p:nvSpPr>
        <p:spPr>
          <a:xfrm>
            <a:off x="861599" y="1063417"/>
            <a:ext cx="6623700" cy="1373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3000"/>
              <a:buFont typeface="Century Gothic"/>
              <a:buNone/>
              <a:defRPr sz="30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9" name="Google Shape;199;p24"/>
          <p:cNvSpPr txBox="1"/>
          <p:nvPr>
            <p:ph idx="1" type="body"/>
          </p:nvPr>
        </p:nvSpPr>
        <p:spPr>
          <a:xfrm>
            <a:off x="866215" y="3543300"/>
            <a:ext cx="6619200" cy="24765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800"/>
              </a:spcBef>
              <a:spcAft>
                <a:spcPts val="0"/>
              </a:spcAft>
              <a:buSzPts val="1100"/>
              <a:buNone/>
              <a:defRPr sz="14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200" name="Google Shape;200;p24"/>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1" name="Google Shape;201;p24"/>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2" name="Google Shape;202;p24"/>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3" name="Google Shape;203;p24"/>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204" name="Shape 204"/>
        <p:cNvGrpSpPr/>
        <p:nvPr/>
      </p:nvGrpSpPr>
      <p:grpSpPr>
        <a:xfrm>
          <a:off x="0" y="0"/>
          <a:ext cx="0" cy="0"/>
          <a:chOff x="0" y="0"/>
          <a:chExt cx="0" cy="0"/>
        </a:xfrm>
      </p:grpSpPr>
      <p:grpSp>
        <p:nvGrpSpPr>
          <p:cNvPr id="205" name="Google Shape;205;p25"/>
          <p:cNvGrpSpPr/>
          <p:nvPr/>
        </p:nvGrpSpPr>
        <p:grpSpPr>
          <a:xfrm>
            <a:off x="0" y="0"/>
            <a:ext cx="9144009" cy="6858000"/>
            <a:chOff x="0" y="0"/>
            <a:chExt cx="12192011" cy="6858000"/>
          </a:xfrm>
        </p:grpSpPr>
        <p:sp>
          <p:nvSpPr>
            <p:cNvPr id="206" name="Google Shape;206;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7" name="Google Shape;207;p2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8" name="Google Shape;208;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9" name="Google Shape;209;p2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0" name="Google Shape;210;p2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1" name="Google Shape;211;p2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2" name="Google Shape;212;p25"/>
            <p:cNvSpPr/>
            <p:nvPr/>
          </p:nvSpPr>
          <p:spPr>
            <a:xfrm rot="-589939">
              <a:off x="8490949" y="4185113"/>
              <a:ext cx="3299413"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3" name="Google Shape;213;p25"/>
            <p:cNvSpPr/>
            <p:nvPr/>
          </p:nvSpPr>
          <p:spPr>
            <a:xfrm>
              <a:off x="455612" y="4241801"/>
              <a:ext cx="11277600" cy="23371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14" name="Google Shape;214;p25"/>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15" name="Google Shape;215;p25"/>
          <p:cNvSpPr txBox="1"/>
          <p:nvPr/>
        </p:nvSpPr>
        <p:spPr>
          <a:xfrm>
            <a:off x="661174" y="607336"/>
            <a:ext cx="601500" cy="1177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US" sz="7200" u="none" cap="none" strike="noStrike">
                <a:solidFill>
                  <a:srgbClr val="EE52A4"/>
                </a:solidFill>
                <a:latin typeface="Arial"/>
                <a:ea typeface="Arial"/>
                <a:cs typeface="Arial"/>
                <a:sym typeface="Arial"/>
              </a:rPr>
              <a:t>“</a:t>
            </a:r>
            <a:endParaRPr sz="1100"/>
          </a:p>
        </p:txBody>
      </p:sp>
      <p:sp>
        <p:nvSpPr>
          <p:cNvPr id="216" name="Google Shape;216;p25"/>
          <p:cNvSpPr txBox="1"/>
          <p:nvPr/>
        </p:nvSpPr>
        <p:spPr>
          <a:xfrm>
            <a:off x="7413344" y="2613787"/>
            <a:ext cx="489600" cy="1177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US" sz="7200" u="none" cap="none" strike="noStrike">
                <a:solidFill>
                  <a:srgbClr val="EE52A4"/>
                </a:solidFill>
                <a:latin typeface="Arial"/>
                <a:ea typeface="Arial"/>
                <a:cs typeface="Arial"/>
                <a:sym typeface="Arial"/>
              </a:rPr>
              <a:t>”</a:t>
            </a:r>
            <a:endParaRPr sz="1100"/>
          </a:p>
        </p:txBody>
      </p:sp>
      <p:sp>
        <p:nvSpPr>
          <p:cNvPr id="217" name="Google Shape;217;p25"/>
          <p:cNvSpPr txBox="1"/>
          <p:nvPr>
            <p:ph type="title"/>
          </p:nvPr>
        </p:nvSpPr>
        <p:spPr>
          <a:xfrm>
            <a:off x="1186409" y="982134"/>
            <a:ext cx="6340500" cy="26967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3000"/>
              <a:buFont typeface="Century Gothic"/>
              <a:buNone/>
              <a:defRPr sz="30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8" name="Google Shape;218;p25"/>
          <p:cNvSpPr txBox="1"/>
          <p:nvPr>
            <p:ph idx="1" type="body"/>
          </p:nvPr>
        </p:nvSpPr>
        <p:spPr>
          <a:xfrm>
            <a:off x="1459459" y="3678766"/>
            <a:ext cx="5798400" cy="3423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b="0" i="0" sz="1100" cap="small">
                <a:solidFill>
                  <a:srgbClr val="EE52A4"/>
                </a:solidFill>
                <a:latin typeface="Century Gothic"/>
                <a:ea typeface="Century Gothic"/>
                <a:cs typeface="Century Gothic"/>
                <a:sym typeface="Century Gothic"/>
              </a:defRPr>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219" name="Google Shape;219;p25"/>
          <p:cNvSpPr txBox="1"/>
          <p:nvPr>
            <p:ph idx="2" type="body"/>
          </p:nvPr>
        </p:nvSpPr>
        <p:spPr>
          <a:xfrm>
            <a:off x="866215" y="5029199"/>
            <a:ext cx="6933600" cy="9981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220" name="Google Shape;220;p25"/>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1" name="Google Shape;221;p25"/>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25"/>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3" name="Google Shape;223;p25"/>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224" name="Shape 224"/>
        <p:cNvGrpSpPr/>
        <p:nvPr/>
      </p:nvGrpSpPr>
      <p:grpSpPr>
        <a:xfrm>
          <a:off x="0" y="0"/>
          <a:ext cx="0" cy="0"/>
          <a:chOff x="0" y="0"/>
          <a:chExt cx="0" cy="0"/>
        </a:xfrm>
      </p:grpSpPr>
      <p:grpSp>
        <p:nvGrpSpPr>
          <p:cNvPr id="225" name="Google Shape;225;p26"/>
          <p:cNvGrpSpPr/>
          <p:nvPr/>
        </p:nvGrpSpPr>
        <p:grpSpPr>
          <a:xfrm>
            <a:off x="0" y="0"/>
            <a:ext cx="9144009" cy="6858000"/>
            <a:chOff x="0" y="0"/>
            <a:chExt cx="12192011" cy="6858000"/>
          </a:xfrm>
        </p:grpSpPr>
        <p:sp>
          <p:nvSpPr>
            <p:cNvPr id="226" name="Google Shape;226;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7" name="Google Shape;227;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8" name="Google Shape;228;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9" name="Google Shape;229;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0" name="Google Shape;230;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1" name="Google Shape;231;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2" name="Google Shape;232;p26"/>
            <p:cNvSpPr/>
            <p:nvPr/>
          </p:nvSpPr>
          <p:spPr>
            <a:xfrm rot="-589939">
              <a:off x="8490949" y="4193579"/>
              <a:ext cx="3299413"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3" name="Google Shape;233;p26"/>
            <p:cNvSpPr/>
            <p:nvPr/>
          </p:nvSpPr>
          <p:spPr>
            <a:xfrm>
              <a:off x="455612" y="4241801"/>
              <a:ext cx="11277600" cy="23371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4" name="Google Shape;234;p26"/>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5" name="Google Shape;235;p26"/>
          <p:cNvSpPr txBox="1"/>
          <p:nvPr>
            <p:ph type="title"/>
          </p:nvPr>
        </p:nvSpPr>
        <p:spPr>
          <a:xfrm>
            <a:off x="866215" y="2370667"/>
            <a:ext cx="6619200" cy="18225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lt2"/>
              </a:buClr>
              <a:buSzPts val="3000"/>
              <a:buFont typeface="Century Gothic"/>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6" name="Google Shape;236;p26"/>
          <p:cNvSpPr txBox="1"/>
          <p:nvPr>
            <p:ph idx="1" type="body"/>
          </p:nvPr>
        </p:nvSpPr>
        <p:spPr>
          <a:xfrm>
            <a:off x="866215" y="5024967"/>
            <a:ext cx="6619200" cy="8604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1200"/>
              <a:buNone/>
              <a:defRPr sz="1500" cap="none">
                <a:solidFill>
                  <a:srgbClr val="EE52A4"/>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237" name="Google Shape;237;p26"/>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8" name="Google Shape;238;p26"/>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9" name="Google Shape;239;p26"/>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0" name="Google Shape;240;p26"/>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41" name="Shape 241"/>
        <p:cNvGrpSpPr/>
        <p:nvPr/>
      </p:nvGrpSpPr>
      <p:grpSpPr>
        <a:xfrm>
          <a:off x="0" y="0"/>
          <a:ext cx="0" cy="0"/>
          <a:chOff x="0" y="0"/>
          <a:chExt cx="0" cy="0"/>
        </a:xfrm>
      </p:grpSpPr>
      <p:sp>
        <p:nvSpPr>
          <p:cNvPr id="242" name="Google Shape;242;p27"/>
          <p:cNvSpPr txBox="1"/>
          <p:nvPr>
            <p:ph type="title"/>
          </p:nvPr>
        </p:nvSpPr>
        <p:spPr>
          <a:xfrm>
            <a:off x="866215" y="973668"/>
            <a:ext cx="6619200" cy="70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2700"/>
              <a:buFont typeface="Century Gothic"/>
              <a:buNone/>
              <a:defRPr sz="27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3" name="Google Shape;243;p27"/>
          <p:cNvSpPr txBox="1"/>
          <p:nvPr>
            <p:ph idx="1" type="body"/>
          </p:nvPr>
        </p:nvSpPr>
        <p:spPr>
          <a:xfrm>
            <a:off x="866215" y="2603502"/>
            <a:ext cx="23565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rgbClr val="EE52A4"/>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244" name="Google Shape;244;p27"/>
          <p:cNvSpPr txBox="1"/>
          <p:nvPr>
            <p:ph idx="2" type="body"/>
          </p:nvPr>
        </p:nvSpPr>
        <p:spPr>
          <a:xfrm>
            <a:off x="866215" y="3179764"/>
            <a:ext cx="2356500" cy="28473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245" name="Google Shape;245;p27"/>
          <p:cNvSpPr txBox="1"/>
          <p:nvPr>
            <p:ph idx="3" type="body"/>
          </p:nvPr>
        </p:nvSpPr>
        <p:spPr>
          <a:xfrm>
            <a:off x="3384541" y="2603500"/>
            <a:ext cx="23601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rgbClr val="EE52A4"/>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246" name="Google Shape;246;p27"/>
          <p:cNvSpPr txBox="1"/>
          <p:nvPr>
            <p:ph idx="4" type="body"/>
          </p:nvPr>
        </p:nvSpPr>
        <p:spPr>
          <a:xfrm>
            <a:off x="3384541" y="3179763"/>
            <a:ext cx="2360100" cy="28473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247" name="Google Shape;247;p27"/>
          <p:cNvSpPr txBox="1"/>
          <p:nvPr>
            <p:ph idx="5" type="body"/>
          </p:nvPr>
        </p:nvSpPr>
        <p:spPr>
          <a:xfrm>
            <a:off x="5916101" y="2603501"/>
            <a:ext cx="23595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rgbClr val="EE52A4"/>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248" name="Google Shape;248;p27"/>
          <p:cNvSpPr txBox="1"/>
          <p:nvPr>
            <p:ph idx="6" type="body"/>
          </p:nvPr>
        </p:nvSpPr>
        <p:spPr>
          <a:xfrm>
            <a:off x="5916247" y="3179762"/>
            <a:ext cx="2359200" cy="28473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cxnSp>
        <p:nvCxnSpPr>
          <p:cNvPr id="249" name="Google Shape;249;p27"/>
          <p:cNvCxnSpPr/>
          <p:nvPr/>
        </p:nvCxnSpPr>
        <p:spPr>
          <a:xfrm>
            <a:off x="3302978" y="2569633"/>
            <a:ext cx="0" cy="34923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50" name="Google Shape;250;p27"/>
          <p:cNvCxnSpPr/>
          <p:nvPr/>
        </p:nvCxnSpPr>
        <p:spPr>
          <a:xfrm>
            <a:off x="5829301" y="2569633"/>
            <a:ext cx="0" cy="34923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51" name="Google Shape;251;p27"/>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27"/>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3" name="Google Shape;253;p27"/>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54" name="Shape 254"/>
        <p:cNvGrpSpPr/>
        <p:nvPr/>
      </p:nvGrpSpPr>
      <p:grpSpPr>
        <a:xfrm>
          <a:off x="0" y="0"/>
          <a:ext cx="0" cy="0"/>
          <a:chOff x="0" y="0"/>
          <a:chExt cx="0" cy="0"/>
        </a:xfrm>
      </p:grpSpPr>
      <p:sp>
        <p:nvSpPr>
          <p:cNvPr id="255" name="Google Shape;255;p28"/>
          <p:cNvSpPr txBox="1"/>
          <p:nvPr>
            <p:ph type="title"/>
          </p:nvPr>
        </p:nvSpPr>
        <p:spPr>
          <a:xfrm>
            <a:off x="866215" y="973668"/>
            <a:ext cx="6619200" cy="70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2700"/>
              <a:buFont typeface="Century Gothic"/>
              <a:buNone/>
              <a:defRPr sz="27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6" name="Google Shape;256;p28"/>
          <p:cNvSpPr txBox="1"/>
          <p:nvPr>
            <p:ph idx="1" type="body"/>
          </p:nvPr>
        </p:nvSpPr>
        <p:spPr>
          <a:xfrm>
            <a:off x="866215" y="4532844"/>
            <a:ext cx="22878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rgbClr val="EE52A4"/>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257" name="Google Shape;257;p28"/>
          <p:cNvSpPr/>
          <p:nvPr>
            <p:ph idx="2" type="pic"/>
          </p:nvPr>
        </p:nvSpPr>
        <p:spPr>
          <a:xfrm>
            <a:off x="1000915" y="2603500"/>
            <a:ext cx="2018400" cy="1591500"/>
          </a:xfrm>
          <a:prstGeom prst="roundRect">
            <a:avLst>
              <a:gd fmla="val 1858" name="adj"/>
            </a:avLst>
          </a:prstGeom>
          <a:noFill/>
          <a:ln>
            <a:noFill/>
          </a:ln>
          <a:effectLst>
            <a:outerShdw blurRad="50800" rotWithShape="0" algn="tl" dir="5400000" dist="50800">
              <a:srgbClr val="000000">
                <a:alpha val="42750"/>
              </a:srgbClr>
            </a:outerShdw>
          </a:effectLst>
        </p:spPr>
      </p:sp>
      <p:sp>
        <p:nvSpPr>
          <p:cNvPr id="258" name="Google Shape;258;p28"/>
          <p:cNvSpPr txBox="1"/>
          <p:nvPr>
            <p:ph idx="3" type="body"/>
          </p:nvPr>
        </p:nvSpPr>
        <p:spPr>
          <a:xfrm>
            <a:off x="866215" y="5109106"/>
            <a:ext cx="2287800" cy="9180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259" name="Google Shape;259;p28"/>
          <p:cNvSpPr txBox="1"/>
          <p:nvPr>
            <p:ph idx="4" type="body"/>
          </p:nvPr>
        </p:nvSpPr>
        <p:spPr>
          <a:xfrm>
            <a:off x="3426649" y="4532844"/>
            <a:ext cx="22878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rgbClr val="EE52A4"/>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260" name="Google Shape;260;p28"/>
          <p:cNvSpPr/>
          <p:nvPr>
            <p:ph idx="5" type="pic"/>
          </p:nvPr>
        </p:nvSpPr>
        <p:spPr>
          <a:xfrm>
            <a:off x="3561346" y="2603500"/>
            <a:ext cx="2018400" cy="1591500"/>
          </a:xfrm>
          <a:prstGeom prst="roundRect">
            <a:avLst>
              <a:gd fmla="val 1858" name="adj"/>
            </a:avLst>
          </a:prstGeom>
          <a:noFill/>
          <a:ln>
            <a:noFill/>
          </a:ln>
          <a:effectLst>
            <a:outerShdw blurRad="50800" rotWithShape="0" algn="tl" dir="5400000" dist="50800">
              <a:srgbClr val="000000">
                <a:alpha val="42750"/>
              </a:srgbClr>
            </a:outerShdw>
          </a:effectLst>
        </p:spPr>
      </p:sp>
      <p:sp>
        <p:nvSpPr>
          <p:cNvPr id="261" name="Google Shape;261;p28"/>
          <p:cNvSpPr txBox="1"/>
          <p:nvPr>
            <p:ph idx="6" type="body"/>
          </p:nvPr>
        </p:nvSpPr>
        <p:spPr>
          <a:xfrm>
            <a:off x="3427629" y="5109105"/>
            <a:ext cx="2287800" cy="9180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262" name="Google Shape;262;p28"/>
          <p:cNvSpPr txBox="1"/>
          <p:nvPr>
            <p:ph idx="7" type="body"/>
          </p:nvPr>
        </p:nvSpPr>
        <p:spPr>
          <a:xfrm>
            <a:off x="5987081" y="4532845"/>
            <a:ext cx="2288100" cy="576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solidFill>
                  <a:srgbClr val="EE52A4"/>
                </a:solidFill>
              </a:defRPr>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263" name="Google Shape;263;p28"/>
          <p:cNvSpPr/>
          <p:nvPr>
            <p:ph idx="8" type="pic"/>
          </p:nvPr>
        </p:nvSpPr>
        <p:spPr>
          <a:xfrm>
            <a:off x="6122273" y="2603500"/>
            <a:ext cx="2018400" cy="1591500"/>
          </a:xfrm>
          <a:prstGeom prst="roundRect">
            <a:avLst>
              <a:gd fmla="val 1858" name="adj"/>
            </a:avLst>
          </a:prstGeom>
          <a:noFill/>
          <a:ln>
            <a:noFill/>
          </a:ln>
          <a:effectLst>
            <a:outerShdw blurRad="50800" rotWithShape="0" algn="tl" dir="5400000" dist="50800">
              <a:srgbClr val="000000">
                <a:alpha val="42750"/>
              </a:srgbClr>
            </a:outerShdw>
          </a:effectLst>
        </p:spPr>
      </p:sp>
      <p:sp>
        <p:nvSpPr>
          <p:cNvPr id="264" name="Google Shape;264;p28"/>
          <p:cNvSpPr txBox="1"/>
          <p:nvPr>
            <p:ph idx="9" type="body"/>
          </p:nvPr>
        </p:nvSpPr>
        <p:spPr>
          <a:xfrm>
            <a:off x="5987081" y="5109104"/>
            <a:ext cx="2288100" cy="9180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cxnSp>
        <p:nvCxnSpPr>
          <p:cNvPr id="265" name="Google Shape;265;p28"/>
          <p:cNvCxnSpPr/>
          <p:nvPr/>
        </p:nvCxnSpPr>
        <p:spPr>
          <a:xfrm>
            <a:off x="3304373" y="2569633"/>
            <a:ext cx="0" cy="34923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66" name="Google Shape;266;p28"/>
          <p:cNvCxnSpPr/>
          <p:nvPr/>
        </p:nvCxnSpPr>
        <p:spPr>
          <a:xfrm>
            <a:off x="5848352" y="2569633"/>
            <a:ext cx="0" cy="34923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67" name="Google Shape;267;p28"/>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8" name="Google Shape;268;p28"/>
          <p:cNvSpPr txBox="1"/>
          <p:nvPr>
            <p:ph idx="11" type="ftr"/>
          </p:nvPr>
        </p:nvSpPr>
        <p:spPr>
          <a:xfrm>
            <a:off x="420833" y="6391838"/>
            <a:ext cx="27333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9" name="Google Shape;269;p28"/>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p29"/>
          <p:cNvSpPr txBox="1"/>
          <p:nvPr>
            <p:ph type="title"/>
          </p:nvPr>
        </p:nvSpPr>
        <p:spPr>
          <a:xfrm>
            <a:off x="866215" y="973668"/>
            <a:ext cx="6619200" cy="70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2" name="Google Shape;272;p29"/>
          <p:cNvSpPr txBox="1"/>
          <p:nvPr>
            <p:ph idx="1" type="body"/>
          </p:nvPr>
        </p:nvSpPr>
        <p:spPr>
          <a:xfrm rot="5400000">
            <a:off x="2467660" y="1002100"/>
            <a:ext cx="3416400" cy="66192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273" name="Google Shape;273;p29"/>
          <p:cNvSpPr txBox="1"/>
          <p:nvPr>
            <p:ph idx="10" type="dt"/>
          </p:nvPr>
        </p:nvSpPr>
        <p:spPr>
          <a:xfrm>
            <a:off x="8021579" y="6391838"/>
            <a:ext cx="7431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4" name="Google Shape;274;p29"/>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29"/>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76" name="Shape 276"/>
        <p:cNvGrpSpPr/>
        <p:nvPr/>
      </p:nvGrpSpPr>
      <p:grpSpPr>
        <a:xfrm>
          <a:off x="0" y="0"/>
          <a:ext cx="0" cy="0"/>
          <a:chOff x="0" y="0"/>
          <a:chExt cx="0" cy="0"/>
        </a:xfrm>
      </p:grpSpPr>
      <p:grpSp>
        <p:nvGrpSpPr>
          <p:cNvPr id="277" name="Google Shape;277;p30"/>
          <p:cNvGrpSpPr/>
          <p:nvPr/>
        </p:nvGrpSpPr>
        <p:grpSpPr>
          <a:xfrm>
            <a:off x="0" y="0"/>
            <a:ext cx="9144009" cy="6858000"/>
            <a:chOff x="0" y="0"/>
            <a:chExt cx="12192011" cy="6858000"/>
          </a:xfrm>
        </p:grpSpPr>
        <p:sp>
          <p:nvSpPr>
            <p:cNvPr id="278" name="Google Shape;278;p3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9" name="Google Shape;279;p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0" name="Google Shape;280;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1" name="Google Shape;281;p3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2" name="Google Shape;282;p3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3" name="Google Shape;283;p3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4" name="Google Shape;284;p30"/>
            <p:cNvSpPr/>
            <p:nvPr/>
          </p:nvSpPr>
          <p:spPr>
            <a:xfrm>
              <a:off x="414867" y="402165"/>
              <a:ext cx="6510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5" name="Google Shape;285;p30"/>
            <p:cNvSpPr/>
            <p:nvPr/>
          </p:nvSpPr>
          <p:spPr>
            <a:xfrm rot="5101739">
              <a:off x="6294738" y="4577733"/>
              <a:ext cx="3299410" cy="44093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6" name="Google Shape;286;p30"/>
            <p:cNvSpPr/>
            <p:nvPr/>
          </p:nvSpPr>
          <p:spPr>
            <a:xfrm rot="5400000">
              <a:off x="4449229" y="2801723"/>
              <a:ext cx="6053675" cy="12545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87" name="Google Shape;287;p30"/>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88" name="Google Shape;288;p30"/>
          <p:cNvSpPr txBox="1"/>
          <p:nvPr>
            <p:ph type="title"/>
          </p:nvPr>
        </p:nvSpPr>
        <p:spPr>
          <a:xfrm rot="5400000">
            <a:off x="4593300" y="3124067"/>
            <a:ext cx="4748700" cy="10575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9" name="Google Shape;289;p30"/>
          <p:cNvSpPr txBox="1"/>
          <p:nvPr>
            <p:ph idx="1" type="body"/>
          </p:nvPr>
        </p:nvSpPr>
        <p:spPr>
          <a:xfrm rot="5400000">
            <a:off x="837884" y="1306817"/>
            <a:ext cx="4748700" cy="46920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290" name="Google Shape;290;p30"/>
          <p:cNvSpPr txBox="1"/>
          <p:nvPr>
            <p:ph idx="10" type="dt"/>
          </p:nvPr>
        </p:nvSpPr>
        <p:spPr>
          <a:xfrm>
            <a:off x="7989828" y="6391838"/>
            <a:ext cx="744000" cy="304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1" name="Google Shape;291;p30"/>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2" name="Google Shape;292;p30"/>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3" name="Google Shape;293;p30"/>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theme" Target="../theme/theme3.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grpSp>
        <p:nvGrpSpPr>
          <p:cNvPr id="55" name="Google Shape;55;p13"/>
          <p:cNvGrpSpPr/>
          <p:nvPr/>
        </p:nvGrpSpPr>
        <p:grpSpPr>
          <a:xfrm>
            <a:off x="0" y="0"/>
            <a:ext cx="9144009" cy="6858000"/>
            <a:chOff x="0" y="0"/>
            <a:chExt cx="12192011" cy="6858000"/>
          </a:xfrm>
        </p:grpSpPr>
        <p:sp>
          <p:nvSpPr>
            <p:cNvPr id="56" name="Google Shape;56;p13"/>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1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1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1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3"/>
            <p:cNvSpPr/>
            <p:nvPr/>
          </p:nvSpPr>
          <p:spPr>
            <a:xfrm rot="-589939">
              <a:off x="8490949" y="1797513"/>
              <a:ext cx="3299413"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3"/>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64" name="Google Shape;64;p13"/>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5" name="Google Shape;65;p13"/>
          <p:cNvSpPr txBox="1"/>
          <p:nvPr>
            <p:ph type="title"/>
          </p:nvPr>
        </p:nvSpPr>
        <p:spPr>
          <a:xfrm>
            <a:off x="866215" y="973668"/>
            <a:ext cx="6571200" cy="7071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chemeClr val="lt2"/>
              </a:buClr>
              <a:buSzPts val="2700"/>
              <a:buFont typeface="Century Gothic"/>
              <a:buNone/>
              <a:defRPr b="0" i="0" sz="27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66" name="Google Shape;66;p13"/>
          <p:cNvSpPr txBox="1"/>
          <p:nvPr>
            <p:ph idx="1" type="body"/>
          </p:nvPr>
        </p:nvSpPr>
        <p:spPr>
          <a:xfrm>
            <a:off x="866215" y="2603500"/>
            <a:ext cx="6571200" cy="3416400"/>
          </a:xfrm>
          <a:prstGeom prst="rect">
            <a:avLst/>
          </a:prstGeom>
          <a:noFill/>
          <a:ln>
            <a:noFill/>
          </a:ln>
        </p:spPr>
        <p:txBody>
          <a:bodyPr anchorCtr="0" anchor="t" bIns="34275" lIns="68575" spcFirstLastPara="1" rIns="68575" wrap="square" tIns="34275">
            <a:normAutofit/>
          </a:bodyPr>
          <a:lstStyle>
            <a:lvl1pPr indent="-298450" lvl="0" marL="457200" marR="0" rtl="0" algn="l">
              <a:spcBef>
                <a:spcPts val="800"/>
              </a:spcBef>
              <a:spcAft>
                <a:spcPts val="0"/>
              </a:spcAft>
              <a:buClr>
                <a:schemeClr val="accent1"/>
              </a:buClr>
              <a:buSzPts val="11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292100" lvl="1" marL="914400" marR="0" rtl="0" algn="l">
              <a:spcBef>
                <a:spcPts val="800"/>
              </a:spcBef>
              <a:spcAft>
                <a:spcPts val="0"/>
              </a:spcAft>
              <a:buClr>
                <a:schemeClr val="accent1"/>
              </a:buClr>
              <a:buSzPts val="10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79400" lvl="2" marL="1371600" marR="0" rtl="0" algn="l">
              <a:spcBef>
                <a:spcPts val="800"/>
              </a:spcBef>
              <a:spcAft>
                <a:spcPts val="0"/>
              </a:spcAft>
              <a:buClr>
                <a:schemeClr val="accent1"/>
              </a:buClr>
              <a:buSzPts val="8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73050" lvl="3" marL="1828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73050" lvl="4" marL="22860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73050" lvl="5" marL="27432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73050" lvl="6" marL="32004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73050" lvl="7" marL="36576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73050" lvl="8" marL="4114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67" name="Google Shape;67;p13"/>
          <p:cNvSpPr txBox="1"/>
          <p:nvPr>
            <p:ph idx="10" type="dt"/>
          </p:nvPr>
        </p:nvSpPr>
        <p:spPr>
          <a:xfrm>
            <a:off x="7989828" y="6391838"/>
            <a:ext cx="743100" cy="3048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1" i="0" sz="8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68" name="Google Shape;68;p13"/>
          <p:cNvSpPr txBox="1"/>
          <p:nvPr>
            <p:ph idx="11" type="ftr"/>
          </p:nvPr>
        </p:nvSpPr>
        <p:spPr>
          <a:xfrm>
            <a:off x="420833" y="6391838"/>
            <a:ext cx="2895000" cy="3048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1" i="0" sz="8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69" name="Google Shape;69;p13"/>
          <p:cNvSpPr/>
          <p:nvPr/>
        </p:nvSpPr>
        <p:spPr>
          <a:xfrm>
            <a:off x="7828359" y="0"/>
            <a:ext cx="514500" cy="11433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13"/>
          <p:cNvSpPr txBox="1"/>
          <p:nvPr>
            <p:ph idx="12" type="sldNum"/>
          </p:nvPr>
        </p:nvSpPr>
        <p:spPr>
          <a:xfrm>
            <a:off x="7764405" y="295729"/>
            <a:ext cx="628800" cy="767700"/>
          </a:xfrm>
          <a:prstGeom prst="rect">
            <a:avLst/>
          </a:prstGeom>
          <a:noFill/>
          <a:ln>
            <a:noFill/>
          </a:ln>
        </p:spPr>
        <p:txBody>
          <a:bodyPr anchorCtr="0" anchor="b" bIns="34275" lIns="68575" spcFirstLastPara="1" rIns="68575" wrap="square" tIns="34275">
            <a:noAutofit/>
          </a:bodyPr>
          <a:lstStyle>
            <a:lvl1pPr indent="0" lvl="0" marL="0" marR="0" rtl="0" algn="ctr">
              <a:spcBef>
                <a:spcPts val="0"/>
              </a:spcBef>
              <a:buNone/>
              <a:defRPr b="0" i="0" sz="21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1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1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1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1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1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1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1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1"/>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00" name="Google Shape;300;p31"/>
          <p:cNvSpPr txBox="1"/>
          <p:nvPr>
            <p:ph idx="4294967295" type="title"/>
          </p:nvPr>
        </p:nvSpPr>
        <p:spPr>
          <a:xfrm>
            <a:off x="619975" y="336975"/>
            <a:ext cx="7772400" cy="126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A1A00"/>
              </a:buClr>
              <a:buSzPts val="7500"/>
              <a:buFont typeface="Impact"/>
              <a:buNone/>
            </a:pPr>
            <a:r>
              <a:rPr b="1" lang="en-US" sz="5000">
                <a:solidFill>
                  <a:schemeClr val="lt1"/>
                </a:solidFill>
                <a:latin typeface="Bookman Old Style"/>
                <a:ea typeface="Bookman Old Style"/>
                <a:cs typeface="Bookman Old Style"/>
                <a:sym typeface="Bookman Old Style"/>
              </a:rPr>
              <a:t>JOURNAL CLUB</a:t>
            </a:r>
            <a:endParaRPr b="1" sz="5000">
              <a:solidFill>
                <a:schemeClr val="lt1"/>
              </a:solidFill>
              <a:latin typeface="Bookman Old Style"/>
              <a:ea typeface="Bookman Old Style"/>
              <a:cs typeface="Bookman Old Style"/>
              <a:sym typeface="Bookman Old Style"/>
            </a:endParaRPr>
          </a:p>
        </p:txBody>
      </p:sp>
      <p:graphicFrame>
        <p:nvGraphicFramePr>
          <p:cNvPr id="301" name="Google Shape;301;p31"/>
          <p:cNvGraphicFramePr/>
          <p:nvPr/>
        </p:nvGraphicFramePr>
        <p:xfrm>
          <a:off x="2935875" y="3530475"/>
          <a:ext cx="3000000" cy="3000000"/>
        </p:xfrm>
        <a:graphic>
          <a:graphicData uri="http://schemas.openxmlformats.org/drawingml/2006/table">
            <a:tbl>
              <a:tblPr>
                <a:noFill/>
                <a:tableStyleId>{218A1A62-DE45-46FC-879B-4BEEAB34ED19}</a:tableStyleId>
              </a:tblPr>
              <a:tblGrid>
                <a:gridCol w="1980275"/>
                <a:gridCol w="4227850"/>
              </a:tblGrid>
              <a:tr h="381000">
                <a:tc gridSpan="2">
                  <a:txBody>
                    <a:bodyPr/>
                    <a:lstStyle/>
                    <a:p>
                      <a:pPr indent="0" lvl="0" marL="0" rtl="0" algn="ctr">
                        <a:lnSpc>
                          <a:spcPct val="120000"/>
                        </a:lnSpc>
                        <a:spcBef>
                          <a:spcPts val="0"/>
                        </a:spcBef>
                        <a:spcAft>
                          <a:spcPts val="0"/>
                        </a:spcAft>
                        <a:buClr>
                          <a:schemeClr val="dk1"/>
                        </a:buClr>
                        <a:buFont typeface="Arial"/>
                        <a:buNone/>
                      </a:pPr>
                      <a:r>
                        <a:rPr b="1" lang="en-US" sz="1800">
                          <a:solidFill>
                            <a:schemeClr val="dk1"/>
                          </a:solidFill>
                          <a:latin typeface="Bookman Old Style"/>
                          <a:ea typeface="Bookman Old Style"/>
                          <a:cs typeface="Bookman Old Style"/>
                          <a:sym typeface="Bookman Old Style"/>
                        </a:rPr>
                        <a:t>BY 1</a:t>
                      </a:r>
                      <a:r>
                        <a:rPr b="1" baseline="30000" lang="en-US" sz="1800">
                          <a:solidFill>
                            <a:schemeClr val="dk1"/>
                          </a:solidFill>
                          <a:latin typeface="Bookman Old Style"/>
                          <a:ea typeface="Bookman Old Style"/>
                          <a:cs typeface="Bookman Old Style"/>
                          <a:sym typeface="Bookman Old Style"/>
                        </a:rPr>
                        <a:t>ST</a:t>
                      </a:r>
                      <a:r>
                        <a:rPr b="1" lang="en-US" sz="1800">
                          <a:solidFill>
                            <a:schemeClr val="dk1"/>
                          </a:solidFill>
                          <a:latin typeface="Bookman Old Style"/>
                          <a:ea typeface="Bookman Old Style"/>
                          <a:cs typeface="Bookman Old Style"/>
                          <a:sym typeface="Bookman Old Style"/>
                        </a:rPr>
                        <a:t> MEDICAL UNIT</a:t>
                      </a:r>
                      <a:endParaRPr sz="1800">
                        <a:solidFill>
                          <a:schemeClr val="dk1"/>
                        </a:solidFill>
                        <a:latin typeface="Bookman Old Style"/>
                        <a:ea typeface="Bookman Old Style"/>
                        <a:cs typeface="Bookman Old Style"/>
                        <a:sym typeface="Bookman Old Styl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r h="381000">
                <a:tc>
                  <a:txBody>
                    <a:bodyPr/>
                    <a:lstStyle/>
                    <a:p>
                      <a:pPr indent="0" lvl="0" marL="0" rtl="0" algn="l">
                        <a:lnSpc>
                          <a:spcPct val="120000"/>
                        </a:lnSpc>
                        <a:spcBef>
                          <a:spcPts val="1026"/>
                        </a:spcBef>
                        <a:spcAft>
                          <a:spcPts val="0"/>
                        </a:spcAft>
                        <a:buClr>
                          <a:schemeClr val="dk1"/>
                        </a:buClr>
                        <a:buFont typeface="Arial"/>
                        <a:buNone/>
                      </a:pPr>
                      <a:r>
                        <a:rPr b="1" lang="en-US" sz="1800">
                          <a:solidFill>
                            <a:schemeClr val="dk1"/>
                          </a:solidFill>
                          <a:latin typeface="Bookman Old Style"/>
                          <a:ea typeface="Bookman Old Style"/>
                          <a:cs typeface="Bookman Old Style"/>
                          <a:sym typeface="Bookman Old Style"/>
                        </a:rPr>
                        <a:t>CHIEF :</a:t>
                      </a:r>
                      <a:endParaRPr sz="1800">
                        <a:solidFill>
                          <a:schemeClr val="dk1"/>
                        </a:solidFill>
                        <a:latin typeface="Bookman Old Style"/>
                        <a:ea typeface="Bookman Old Style"/>
                        <a:cs typeface="Bookman Old Style"/>
                        <a:sym typeface="Bookman Old Styl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20000"/>
                        </a:lnSpc>
                        <a:spcBef>
                          <a:spcPts val="1026"/>
                        </a:spcBef>
                        <a:spcAft>
                          <a:spcPts val="0"/>
                        </a:spcAft>
                        <a:buClr>
                          <a:schemeClr val="dk1"/>
                        </a:buClr>
                        <a:buFont typeface="Arial"/>
                        <a:buNone/>
                      </a:pPr>
                      <a:r>
                        <a:rPr b="1" lang="en-US" sz="1800">
                          <a:solidFill>
                            <a:schemeClr val="dk1"/>
                          </a:solidFill>
                          <a:latin typeface="Bookman Old Style"/>
                          <a:ea typeface="Bookman Old Style"/>
                          <a:cs typeface="Bookman Old Style"/>
                          <a:sym typeface="Bookman Old Style"/>
                        </a:rPr>
                        <a:t>Prof.Dr.M.NATARAJAN MD</a:t>
                      </a:r>
                      <a:endParaRPr sz="1800">
                        <a:solidFill>
                          <a:schemeClr val="dk1"/>
                        </a:solidFill>
                        <a:latin typeface="Bookman Old Style"/>
                        <a:ea typeface="Bookman Old Style"/>
                        <a:cs typeface="Bookman Old Style"/>
                        <a:sym typeface="Bookman Old Styl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lnSpc>
                          <a:spcPct val="120000"/>
                        </a:lnSpc>
                        <a:spcBef>
                          <a:spcPts val="1026"/>
                        </a:spcBef>
                        <a:spcAft>
                          <a:spcPts val="0"/>
                        </a:spcAft>
                        <a:buClr>
                          <a:schemeClr val="dk1"/>
                        </a:buClr>
                        <a:buFont typeface="Arial"/>
                        <a:buNone/>
                      </a:pPr>
                      <a:r>
                        <a:rPr b="1" lang="en-US" sz="1800">
                          <a:solidFill>
                            <a:schemeClr val="dk1"/>
                          </a:solidFill>
                          <a:latin typeface="Bookman Old Style"/>
                          <a:ea typeface="Bookman Old Style"/>
                          <a:cs typeface="Bookman Old Style"/>
                          <a:sym typeface="Bookman Old Style"/>
                        </a:rPr>
                        <a:t>ASST PROF :</a:t>
                      </a:r>
                      <a:endParaRPr sz="1800">
                        <a:solidFill>
                          <a:schemeClr val="dk1"/>
                        </a:solidFill>
                        <a:latin typeface="Bookman Old Style"/>
                        <a:ea typeface="Bookman Old Style"/>
                        <a:cs typeface="Bookman Old Style"/>
                        <a:sym typeface="Bookman Old Styl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20000"/>
                        </a:lnSpc>
                        <a:spcBef>
                          <a:spcPts val="1026"/>
                        </a:spcBef>
                        <a:spcAft>
                          <a:spcPts val="0"/>
                        </a:spcAft>
                        <a:buNone/>
                      </a:pPr>
                      <a:r>
                        <a:rPr b="1" lang="en-US" sz="1800">
                          <a:solidFill>
                            <a:schemeClr val="dk1"/>
                          </a:solidFill>
                          <a:latin typeface="Bookman Old Style"/>
                          <a:ea typeface="Bookman Old Style"/>
                          <a:cs typeface="Bookman Old Style"/>
                          <a:sym typeface="Bookman Old Style"/>
                        </a:rPr>
                        <a:t>Dr.PALANI KUMARAN MD D.Diab</a:t>
                      </a:r>
                      <a:endParaRPr b="1" sz="1800">
                        <a:solidFill>
                          <a:schemeClr val="dk1"/>
                        </a:solidFill>
                        <a:latin typeface="Bookman Old Style"/>
                        <a:ea typeface="Bookman Old Style"/>
                        <a:cs typeface="Bookman Old Style"/>
                        <a:sym typeface="Bookman Old Style"/>
                      </a:endParaRPr>
                    </a:p>
                    <a:p>
                      <a:pPr indent="0" lvl="0" marL="0" rtl="0" algn="l">
                        <a:lnSpc>
                          <a:spcPct val="120000"/>
                        </a:lnSpc>
                        <a:spcBef>
                          <a:spcPts val="1026"/>
                        </a:spcBef>
                        <a:spcAft>
                          <a:spcPts val="0"/>
                        </a:spcAft>
                        <a:buNone/>
                      </a:pPr>
                      <a:r>
                        <a:rPr b="1" lang="en-US" sz="1800">
                          <a:solidFill>
                            <a:schemeClr val="dk1"/>
                          </a:solidFill>
                          <a:latin typeface="Bookman Old Style"/>
                          <a:ea typeface="Bookman Old Style"/>
                          <a:cs typeface="Bookman Old Style"/>
                          <a:sym typeface="Bookman Old Style"/>
                        </a:rPr>
                        <a:t>Dr.VASANTHA KALYANI MD DCP</a:t>
                      </a:r>
                      <a:endParaRPr b="1" sz="1800">
                        <a:solidFill>
                          <a:schemeClr val="dk1"/>
                        </a:solidFill>
                        <a:latin typeface="Bookman Old Style"/>
                        <a:ea typeface="Bookman Old Style"/>
                        <a:cs typeface="Bookman Old Style"/>
                        <a:sym typeface="Bookman Old Style"/>
                      </a:endParaRPr>
                    </a:p>
                    <a:p>
                      <a:pPr indent="0" lvl="0" marL="0" rtl="0" algn="l">
                        <a:lnSpc>
                          <a:spcPct val="120000"/>
                        </a:lnSpc>
                        <a:spcBef>
                          <a:spcPts val="1026"/>
                        </a:spcBef>
                        <a:spcAft>
                          <a:spcPts val="0"/>
                        </a:spcAft>
                        <a:buClr>
                          <a:schemeClr val="dk1"/>
                        </a:buClr>
                        <a:buFont typeface="Arial"/>
                        <a:buNone/>
                      </a:pPr>
                      <a:r>
                        <a:rPr b="1" lang="en-US" sz="1800">
                          <a:solidFill>
                            <a:schemeClr val="dk1"/>
                          </a:solidFill>
                          <a:latin typeface="Bookman Old Style"/>
                          <a:ea typeface="Bookman Old Style"/>
                          <a:cs typeface="Bookman Old Style"/>
                          <a:sym typeface="Bookman Old Style"/>
                        </a:rPr>
                        <a:t>Dr.SURESH KUMAR MD</a:t>
                      </a:r>
                      <a:endParaRPr sz="1800">
                        <a:solidFill>
                          <a:schemeClr val="dk1"/>
                        </a:solidFill>
                        <a:latin typeface="Bookman Old Style"/>
                        <a:ea typeface="Bookman Old Style"/>
                        <a:cs typeface="Bookman Old Style"/>
                        <a:sym typeface="Bookman Old Styl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lnSpc>
                          <a:spcPct val="120000"/>
                        </a:lnSpc>
                        <a:spcBef>
                          <a:spcPts val="1026"/>
                        </a:spcBef>
                        <a:spcAft>
                          <a:spcPts val="0"/>
                        </a:spcAft>
                        <a:buClr>
                          <a:schemeClr val="dk1"/>
                        </a:buClr>
                        <a:buFont typeface="Arial"/>
                        <a:buNone/>
                      </a:pPr>
                      <a:r>
                        <a:rPr b="1" lang="en-US" sz="1800">
                          <a:solidFill>
                            <a:schemeClr val="dk1"/>
                          </a:solidFill>
                          <a:latin typeface="Bookman Old Style"/>
                          <a:ea typeface="Bookman Old Style"/>
                          <a:cs typeface="Bookman Old Style"/>
                          <a:sym typeface="Bookman Old Style"/>
                        </a:rPr>
                        <a:t>PRESENTOR :</a:t>
                      </a:r>
                      <a:endParaRPr sz="1800">
                        <a:solidFill>
                          <a:schemeClr val="dk1"/>
                        </a:solidFill>
                        <a:latin typeface="Bookman Old Style"/>
                        <a:ea typeface="Bookman Old Style"/>
                        <a:cs typeface="Bookman Old Style"/>
                        <a:sym typeface="Bookman Old Styl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20000"/>
                        </a:lnSpc>
                        <a:spcBef>
                          <a:spcPts val="1026"/>
                        </a:spcBef>
                        <a:spcAft>
                          <a:spcPts val="0"/>
                        </a:spcAft>
                        <a:buClr>
                          <a:schemeClr val="dk1"/>
                        </a:buClr>
                        <a:buFont typeface="Arial"/>
                        <a:buNone/>
                      </a:pPr>
                      <a:r>
                        <a:rPr b="1" lang="en-US" sz="1800">
                          <a:solidFill>
                            <a:schemeClr val="dk1"/>
                          </a:solidFill>
                          <a:latin typeface="Bookman Old Style"/>
                          <a:ea typeface="Bookman Old Style"/>
                          <a:cs typeface="Bookman Old Style"/>
                          <a:sym typeface="Bookman Old Style"/>
                        </a:rPr>
                        <a:t>Dr.M.KRUTHIKA</a:t>
                      </a:r>
                      <a:endParaRPr sz="1800">
                        <a:solidFill>
                          <a:schemeClr val="dk1"/>
                        </a:solidFill>
                        <a:latin typeface="Bookman Old Style"/>
                        <a:ea typeface="Bookman Old Style"/>
                        <a:cs typeface="Bookman Old Style"/>
                        <a:sym typeface="Bookman Old Styl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40"/>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69" name="Google Shape;369;p40"/>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TRIAL PROCEDURE</a:t>
            </a:r>
            <a:endParaRPr b="1" sz="4500">
              <a:solidFill>
                <a:schemeClr val="lt1"/>
              </a:solidFill>
              <a:latin typeface="Bookman Old Style"/>
              <a:ea typeface="Bookman Old Style"/>
              <a:cs typeface="Bookman Old Style"/>
              <a:sym typeface="Bookman Old Style"/>
            </a:endParaRPr>
          </a:p>
        </p:txBody>
      </p:sp>
      <p:sp>
        <p:nvSpPr>
          <p:cNvPr id="370" name="Google Shape;370;p40"/>
          <p:cNvSpPr txBox="1"/>
          <p:nvPr/>
        </p:nvSpPr>
        <p:spPr>
          <a:xfrm>
            <a:off x="755700" y="1726725"/>
            <a:ext cx="7632600" cy="3880800"/>
          </a:xfrm>
          <a:prstGeom prst="rect">
            <a:avLst/>
          </a:prstGeom>
          <a:noFill/>
          <a:ln>
            <a:noFill/>
          </a:ln>
        </p:spPr>
        <p:txBody>
          <a:bodyPr anchorCtr="0" anchor="t" bIns="45700" lIns="91425" spcFirstLastPara="1" rIns="91425" wrap="square" tIns="45700">
            <a:noAutofit/>
          </a:bodyPr>
          <a:lstStyle/>
          <a:p>
            <a:pPr indent="-355600" lvl="0" marL="457200" rtl="0" algn="just">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Eligible participants were randomly assigned in a 1:1:1:1 ratio to receive once-weekly subcutaneous injections of survodutide at a dose of 2.4, 4.8, or 6.0 mg or placebo.</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Participants, investigators, central reviewers, and personnel involved in trial conduct or analysis were unaware of the trial-group assignments. </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Randomization lists were generated with the use of a pseudorandom number generator; participants were stratified according to status with respect to type 2 diabetes (with vs. without).</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41"/>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77" name="Google Shape;377;p41"/>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TRIAL PROCEDURE</a:t>
            </a:r>
            <a:endParaRPr b="1" sz="4500">
              <a:solidFill>
                <a:schemeClr val="lt1"/>
              </a:solidFill>
              <a:latin typeface="Bookman Old Style"/>
              <a:ea typeface="Bookman Old Style"/>
              <a:cs typeface="Bookman Old Style"/>
              <a:sym typeface="Bookman Old Style"/>
            </a:endParaRPr>
          </a:p>
        </p:txBody>
      </p:sp>
      <p:sp>
        <p:nvSpPr>
          <p:cNvPr id="378" name="Google Shape;378;p41"/>
          <p:cNvSpPr txBox="1"/>
          <p:nvPr/>
        </p:nvSpPr>
        <p:spPr>
          <a:xfrm>
            <a:off x="755700" y="1726725"/>
            <a:ext cx="7632600" cy="3880800"/>
          </a:xfrm>
          <a:prstGeom prst="rect">
            <a:avLst/>
          </a:prstGeom>
          <a:noFill/>
          <a:ln>
            <a:noFill/>
          </a:ln>
        </p:spPr>
        <p:txBody>
          <a:bodyPr anchorCtr="0" anchor="t" bIns="45700" lIns="91425" spcFirstLastPara="1" rIns="91425" wrap="square" tIns="45700">
            <a:noAutofit/>
          </a:bodyPr>
          <a:lstStyle/>
          <a:p>
            <a:pPr indent="-355600" lvl="0" marL="457200" rtl="0" algn="just">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trial had two phases:</a:t>
            </a:r>
            <a:endParaRPr sz="2000">
              <a:solidFill>
                <a:schemeClr val="dk1"/>
              </a:solidFill>
              <a:latin typeface="Bookman Old Style"/>
              <a:ea typeface="Bookman Old Style"/>
              <a:cs typeface="Bookman Old Style"/>
              <a:sym typeface="Bookman Old Style"/>
            </a:endParaRPr>
          </a:p>
          <a:p>
            <a:pPr indent="-355600" lvl="1" marL="9144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 24-week rapid-dose-escalation phase (with escalations every 2 weeks until the target dose was reached),</a:t>
            </a:r>
            <a:endParaRPr sz="2000">
              <a:solidFill>
                <a:schemeClr val="dk1"/>
              </a:solidFill>
              <a:latin typeface="Bookman Old Style"/>
              <a:ea typeface="Bookman Old Style"/>
              <a:cs typeface="Bookman Old Style"/>
              <a:sym typeface="Bookman Old Style"/>
            </a:endParaRPr>
          </a:p>
          <a:p>
            <a:pPr indent="-355600" lvl="1" marL="9144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 24-week maintenance phase.</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Dose adjustment was allowed twice.</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 screening or historical biopsy performed within 6 months before randomization was used as a baseline for histologic variables.</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MRI-PDFF was assessed at screening, week 28, and the end of treatment.</a:t>
            </a:r>
            <a:endParaRPr sz="2000">
              <a:solidFill>
                <a:schemeClr val="dk1"/>
              </a:solidFill>
              <a:latin typeface="Bookman Old Style"/>
              <a:ea typeface="Bookman Old Style"/>
              <a:cs typeface="Bookman Old Style"/>
              <a:sym typeface="Bookman Old Style"/>
            </a:endParaRPr>
          </a:p>
          <a:p>
            <a:pPr indent="-228600" lvl="0" marL="228600" marR="0" rtl="0" algn="just">
              <a:lnSpc>
                <a:spcPct val="150000"/>
              </a:lnSpc>
              <a:spcBef>
                <a:spcPts val="726"/>
              </a:spcBef>
              <a:spcAft>
                <a:spcPts val="0"/>
              </a:spcAft>
              <a:buClr>
                <a:srgbClr val="000000"/>
              </a:buClr>
              <a:buSzPts val="2000"/>
              <a:buFont typeface="Times New Roman"/>
              <a:buNone/>
            </a:pPr>
            <a:r>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42"/>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85" name="Google Shape;385;p42"/>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END POINT</a:t>
            </a:r>
            <a:endParaRPr b="1" sz="4500">
              <a:solidFill>
                <a:schemeClr val="lt1"/>
              </a:solidFill>
              <a:latin typeface="Bookman Old Style"/>
              <a:ea typeface="Bookman Old Style"/>
              <a:cs typeface="Bookman Old Style"/>
              <a:sym typeface="Bookman Old Style"/>
            </a:endParaRPr>
          </a:p>
        </p:txBody>
      </p:sp>
      <p:sp>
        <p:nvSpPr>
          <p:cNvPr id="386" name="Google Shape;386;p42"/>
          <p:cNvSpPr txBox="1"/>
          <p:nvPr/>
        </p:nvSpPr>
        <p:spPr>
          <a:xfrm>
            <a:off x="628650" y="2035198"/>
            <a:ext cx="7886700" cy="3549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726"/>
              </a:spcBef>
              <a:spcAft>
                <a:spcPts val="0"/>
              </a:spcAft>
              <a:buSzPts val="1100"/>
              <a:buNone/>
            </a:pPr>
            <a:r>
              <a:rPr lang="en-US" sz="2000" u="sng">
                <a:solidFill>
                  <a:schemeClr val="dk1"/>
                </a:solidFill>
                <a:latin typeface="Bookman Old Style"/>
                <a:ea typeface="Bookman Old Style"/>
                <a:cs typeface="Bookman Old Style"/>
                <a:sym typeface="Bookman Old Style"/>
              </a:rPr>
              <a:t>PRIMARY OUTCOME</a:t>
            </a:r>
            <a:endParaRPr sz="2000" u="sng">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primary end point was improvement in histologic findings on liver biopsy after 48 weeks of treatment, defined as </a:t>
            </a:r>
            <a:r>
              <a:rPr lang="en-US" sz="2000">
                <a:solidFill>
                  <a:schemeClr val="dk1"/>
                </a:solidFill>
                <a:latin typeface="Bookman Old Style"/>
                <a:ea typeface="Bookman Old Style"/>
                <a:cs typeface="Bookman Old Style"/>
                <a:sym typeface="Bookman Old Style"/>
              </a:rPr>
              <a:t>a</a:t>
            </a:r>
            <a:r>
              <a:rPr lang="en-US" sz="2000">
                <a:solidFill>
                  <a:schemeClr val="dk1"/>
                </a:solidFill>
                <a:latin typeface="Bookman Old Style"/>
                <a:ea typeface="Bookman Old Style"/>
                <a:cs typeface="Bookman Old Style"/>
                <a:sym typeface="Bookman Old Style"/>
              </a:rPr>
              <a:t> composite of improvement in MASH (≥2-point decrease in the NAFLD activity score with ≥1-point decrease in either lobular inflammation or hepatocellular ballooning) with no worsening of fibrosis (absence of any increase in fibrosis stage).</a:t>
            </a:r>
            <a:endParaRPr sz="2000">
              <a:solidFill>
                <a:schemeClr val="dk1"/>
              </a:solidFill>
              <a:latin typeface="Bookman Old Style"/>
              <a:ea typeface="Bookman Old Style"/>
              <a:cs typeface="Bookman Old Style"/>
              <a:sym typeface="Bookman Old Style"/>
            </a:endParaRPr>
          </a:p>
          <a:p>
            <a:pPr indent="0" lvl="0" marL="0" rtl="0" algn="just">
              <a:lnSpc>
                <a:spcPct val="150000"/>
              </a:lnSpc>
              <a:spcBef>
                <a:spcPts val="1000"/>
              </a:spcBef>
              <a:spcAft>
                <a:spcPts val="0"/>
              </a:spcAft>
              <a:buNone/>
            </a:pPr>
            <a:r>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43"/>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93" name="Google Shape;393;p43"/>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END POINT</a:t>
            </a:r>
            <a:endParaRPr b="1" sz="4500">
              <a:solidFill>
                <a:schemeClr val="lt1"/>
              </a:solidFill>
              <a:latin typeface="Bookman Old Style"/>
              <a:ea typeface="Bookman Old Style"/>
              <a:cs typeface="Bookman Old Style"/>
              <a:sym typeface="Bookman Old Style"/>
            </a:endParaRPr>
          </a:p>
        </p:txBody>
      </p:sp>
      <p:sp>
        <p:nvSpPr>
          <p:cNvPr id="394" name="Google Shape;394;p43"/>
          <p:cNvSpPr txBox="1"/>
          <p:nvPr/>
        </p:nvSpPr>
        <p:spPr>
          <a:xfrm>
            <a:off x="628650" y="1654198"/>
            <a:ext cx="7886700" cy="3549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726"/>
              </a:spcBef>
              <a:spcAft>
                <a:spcPts val="0"/>
              </a:spcAft>
              <a:buClr>
                <a:schemeClr val="dk1"/>
              </a:buClr>
              <a:buFont typeface="Arial"/>
              <a:buNone/>
            </a:pPr>
            <a:r>
              <a:rPr lang="en-US" sz="1800" u="sng">
                <a:solidFill>
                  <a:schemeClr val="dk1"/>
                </a:solidFill>
                <a:latin typeface="Bookman Old Style"/>
                <a:ea typeface="Bookman Old Style"/>
                <a:cs typeface="Bookman Old Style"/>
                <a:sym typeface="Bookman Old Style"/>
              </a:rPr>
              <a:t>SECONDARY OUTCOME</a:t>
            </a:r>
            <a:endParaRPr sz="1800" u="sng">
              <a:solidFill>
                <a:schemeClr val="dk1"/>
              </a:solidFill>
              <a:latin typeface="Bookman Old Style"/>
              <a:ea typeface="Bookman Old Style"/>
              <a:cs typeface="Bookman Old Style"/>
              <a:sym typeface="Bookman Old Style"/>
            </a:endParaRPr>
          </a:p>
          <a:p>
            <a:pPr indent="-342900" lvl="0" marL="457200" rtl="0" algn="just">
              <a:lnSpc>
                <a:spcPct val="115000"/>
              </a:lnSpc>
              <a:spcBef>
                <a:spcPts val="1000"/>
              </a:spcBef>
              <a:spcAft>
                <a:spcPts val="0"/>
              </a:spcAft>
              <a:buClr>
                <a:schemeClr val="dk1"/>
              </a:buClr>
              <a:buSzPts val="1800"/>
              <a:buFont typeface="Bookman Old Style"/>
              <a:buChar char="●"/>
            </a:pPr>
            <a:r>
              <a:rPr lang="en-US" sz="1800">
                <a:solidFill>
                  <a:schemeClr val="dk1"/>
                </a:solidFill>
                <a:latin typeface="Bookman Old Style"/>
                <a:ea typeface="Bookman Old Style"/>
                <a:cs typeface="Bookman Old Style"/>
                <a:sym typeface="Bookman Old Style"/>
              </a:rPr>
              <a:t>A decrease in liver fat content (as measured by the MRI-PDFF) by at least 30%, absolute change (not reported here) and percentage change in liver fat content (as measured by the MRI-PDFF).</a:t>
            </a:r>
            <a:endParaRPr sz="1800">
              <a:solidFill>
                <a:schemeClr val="dk1"/>
              </a:solidFill>
              <a:latin typeface="Bookman Old Style"/>
              <a:ea typeface="Bookman Old Style"/>
              <a:cs typeface="Bookman Old Style"/>
              <a:sym typeface="Bookman Old Style"/>
            </a:endParaRPr>
          </a:p>
          <a:p>
            <a:pPr indent="-342900" lvl="0" marL="457200" rtl="0" algn="just">
              <a:lnSpc>
                <a:spcPct val="115000"/>
              </a:lnSpc>
              <a:spcBef>
                <a:spcPts val="1000"/>
              </a:spcBef>
              <a:spcAft>
                <a:spcPts val="0"/>
              </a:spcAft>
              <a:buClr>
                <a:schemeClr val="dk1"/>
              </a:buClr>
              <a:buSzPts val="1800"/>
              <a:buFont typeface="Bookman Old Style"/>
              <a:buChar char="●"/>
            </a:pPr>
            <a:r>
              <a:rPr lang="en-US" sz="1800">
                <a:solidFill>
                  <a:schemeClr val="dk1"/>
                </a:solidFill>
                <a:latin typeface="Bookman Old Style"/>
                <a:ea typeface="Bookman Old Style"/>
                <a:cs typeface="Bookman Old Style"/>
                <a:sym typeface="Bookman Old Style"/>
              </a:rPr>
              <a:t>Biopsy-assessed improvement in fibrosis (≥1-stage decrease) and absolute change in the NAFLD activity score, all from baseline after 48 weeks of treatment.</a:t>
            </a:r>
            <a:endParaRPr sz="1800">
              <a:solidFill>
                <a:schemeClr val="dk1"/>
              </a:solidFill>
              <a:latin typeface="Bookman Old Style"/>
              <a:ea typeface="Bookman Old Style"/>
              <a:cs typeface="Bookman Old Style"/>
              <a:sym typeface="Bookman Old Style"/>
            </a:endParaRPr>
          </a:p>
          <a:p>
            <a:pPr indent="-342900" lvl="0" marL="457200" rtl="0" algn="just">
              <a:lnSpc>
                <a:spcPct val="115000"/>
              </a:lnSpc>
              <a:spcBef>
                <a:spcPts val="1000"/>
              </a:spcBef>
              <a:spcAft>
                <a:spcPts val="0"/>
              </a:spcAft>
              <a:buClr>
                <a:schemeClr val="dk1"/>
              </a:buClr>
              <a:buSzPts val="1800"/>
              <a:buFont typeface="Bookman Old Style"/>
              <a:buChar char="●"/>
            </a:pPr>
            <a:r>
              <a:rPr lang="en-US" sz="1800">
                <a:solidFill>
                  <a:schemeClr val="dk1"/>
                </a:solidFill>
                <a:latin typeface="Bookman Old Style"/>
                <a:ea typeface="Bookman Old Style"/>
                <a:cs typeface="Bookman Old Style"/>
                <a:sym typeface="Bookman Old Style"/>
              </a:rPr>
              <a:t>Improvement in fibrosis (≥1-stage decrease) with no worsening of MASH (no increase in any of the NAFLD activity subscores), and resolution of MASH (absence of ballooning [score of 0], no or mild inflammation [score of 0 or 1], and possible steatosis [score of 0 to 3]) with no worsening of fibrosis, both from baseline after 48 weeks of treatment as assessed by liver biopsy.</a:t>
            </a:r>
            <a:endParaRPr sz="18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44"/>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01" name="Google Shape;401;p44"/>
          <p:cNvSpPr txBox="1"/>
          <p:nvPr>
            <p:ph idx="4294967295" type="title"/>
          </p:nvPr>
        </p:nvSpPr>
        <p:spPr>
          <a:xfrm>
            <a:off x="755700" y="233750"/>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RESULTS</a:t>
            </a:r>
            <a:endParaRPr b="1" sz="4500">
              <a:solidFill>
                <a:schemeClr val="lt1"/>
              </a:solidFill>
              <a:latin typeface="Bookman Old Style"/>
              <a:ea typeface="Bookman Old Style"/>
              <a:cs typeface="Bookman Old Style"/>
              <a:sym typeface="Bookman Old Style"/>
            </a:endParaRPr>
          </a:p>
        </p:txBody>
      </p:sp>
      <p:sp>
        <p:nvSpPr>
          <p:cNvPr id="402" name="Google Shape;402;p44"/>
          <p:cNvSpPr txBox="1"/>
          <p:nvPr/>
        </p:nvSpPr>
        <p:spPr>
          <a:xfrm>
            <a:off x="755700" y="1641900"/>
            <a:ext cx="7632600" cy="4336200"/>
          </a:xfrm>
          <a:prstGeom prst="rect">
            <a:avLst/>
          </a:prstGeom>
          <a:noFill/>
          <a:ln>
            <a:noFill/>
          </a:ln>
        </p:spPr>
        <p:txBody>
          <a:bodyPr anchorCtr="0" anchor="t" bIns="45700" lIns="91425" spcFirstLastPara="1" rIns="91425" wrap="square" tIns="45700">
            <a:noAutofit/>
          </a:bodyPr>
          <a:lstStyle/>
          <a:p>
            <a:pPr indent="-355600" lvl="0" marL="457200" rtl="0" algn="just">
              <a:lnSpc>
                <a:spcPct val="115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Improvement in MASH with no worsening of fibrosis occurred in </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47% in the Survodutide 2.4-mg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62% in the Survodutide 4.8-mg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43% in the Survodutide 6.0-mg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14% in the placebo group.</a:t>
            </a:r>
            <a:endParaRPr sz="2000">
              <a:solidFill>
                <a:schemeClr val="dk1"/>
              </a:solidFill>
              <a:latin typeface="Bookman Old Style"/>
              <a:ea typeface="Bookman Old Style"/>
              <a:cs typeface="Bookman Old Style"/>
              <a:sym typeface="Bookman Old Style"/>
            </a:endParaRPr>
          </a:p>
          <a:p>
            <a:pPr indent="0" lvl="0" marL="0" rtl="0" algn="just">
              <a:lnSpc>
                <a:spcPct val="115000"/>
              </a:lnSpc>
              <a:spcBef>
                <a:spcPts val="726"/>
              </a:spcBef>
              <a:spcAft>
                <a:spcPts val="0"/>
              </a:spcAft>
              <a:buNone/>
            </a:pPr>
            <a:r>
              <a:rPr lang="en-US" sz="2000">
                <a:solidFill>
                  <a:schemeClr val="dk1"/>
                </a:solidFill>
                <a:latin typeface="Bookman Old Style"/>
                <a:ea typeface="Bookman Old Style"/>
                <a:cs typeface="Bookman Old Style"/>
                <a:sym typeface="Bookman Old Style"/>
              </a:rPr>
              <a:t>(P&lt;0.001 for the quadratic dose–response curve as best fitting model).</a:t>
            </a:r>
            <a:endParaRPr sz="2000">
              <a:solidFill>
                <a:schemeClr val="dk1"/>
              </a:solidFill>
              <a:latin typeface="Bookman Old Style"/>
              <a:ea typeface="Bookman Old Style"/>
              <a:cs typeface="Bookman Old Style"/>
              <a:sym typeface="Bookman Old Style"/>
            </a:endParaRPr>
          </a:p>
          <a:p>
            <a:pPr indent="-355600" lvl="0" marL="457200" rtl="0" algn="just">
              <a:lnSpc>
                <a:spcPct val="115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 decrease in liver fat content by at least 30% occurred in</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63% in the Survodutide 2.4-mg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67% in the </a:t>
            </a:r>
            <a:r>
              <a:rPr lang="en-US" sz="2000">
                <a:solidFill>
                  <a:schemeClr val="dk1"/>
                </a:solidFill>
                <a:latin typeface="Bookman Old Style"/>
                <a:ea typeface="Bookman Old Style"/>
                <a:cs typeface="Bookman Old Style"/>
                <a:sym typeface="Bookman Old Style"/>
              </a:rPr>
              <a:t>Survodutide </a:t>
            </a:r>
            <a:r>
              <a:rPr lang="en-US" sz="2000">
                <a:solidFill>
                  <a:schemeClr val="dk1"/>
                </a:solidFill>
                <a:latin typeface="Bookman Old Style"/>
                <a:ea typeface="Bookman Old Style"/>
                <a:cs typeface="Bookman Old Style"/>
                <a:sym typeface="Bookman Old Style"/>
              </a:rPr>
              <a:t>4.8-mg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57% in the </a:t>
            </a:r>
            <a:r>
              <a:rPr lang="en-US" sz="2000">
                <a:solidFill>
                  <a:schemeClr val="dk1"/>
                </a:solidFill>
                <a:latin typeface="Bookman Old Style"/>
                <a:ea typeface="Bookman Old Style"/>
                <a:cs typeface="Bookman Old Style"/>
                <a:sym typeface="Bookman Old Style"/>
              </a:rPr>
              <a:t>Survodutide </a:t>
            </a:r>
            <a:r>
              <a:rPr lang="en-US" sz="2000">
                <a:solidFill>
                  <a:schemeClr val="dk1"/>
                </a:solidFill>
                <a:latin typeface="Bookman Old Style"/>
                <a:ea typeface="Bookman Old Style"/>
                <a:cs typeface="Bookman Old Style"/>
                <a:sym typeface="Bookman Old Style"/>
              </a:rPr>
              <a:t>6.0-mg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14% of those in the placebo group.</a:t>
            </a:r>
            <a:endParaRPr sz="2000">
              <a:solidFill>
                <a:schemeClr val="dk1"/>
              </a:solidFill>
              <a:latin typeface="Bookman Old Style"/>
              <a:ea typeface="Bookman Old Style"/>
              <a:cs typeface="Bookman Old Style"/>
              <a:sym typeface="Bookman Old Style"/>
            </a:endParaRPr>
          </a:p>
          <a:p>
            <a:pPr indent="0" lvl="0" marL="0" rtl="0" algn="just">
              <a:lnSpc>
                <a:spcPct val="115000"/>
              </a:lnSpc>
              <a:spcBef>
                <a:spcPts val="726"/>
              </a:spcBef>
              <a:spcAft>
                <a:spcPts val="0"/>
              </a:spcAft>
              <a:buNone/>
            </a:pPr>
            <a:r>
              <a:t/>
            </a:r>
            <a:endParaRPr sz="2000">
              <a:solidFill>
                <a:srgbClr val="FF0000"/>
              </a:solidFill>
              <a:latin typeface="Bookman Old Style"/>
              <a:ea typeface="Bookman Old Style"/>
              <a:cs typeface="Bookman Old Style"/>
              <a:sym typeface="Bookman Old Styl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45"/>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09" name="Google Shape;409;p45"/>
          <p:cNvSpPr txBox="1"/>
          <p:nvPr>
            <p:ph idx="4294967295" type="title"/>
          </p:nvPr>
        </p:nvSpPr>
        <p:spPr>
          <a:xfrm>
            <a:off x="755700" y="233750"/>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RESULTS</a:t>
            </a:r>
            <a:endParaRPr b="1" sz="4500">
              <a:solidFill>
                <a:schemeClr val="lt1"/>
              </a:solidFill>
              <a:latin typeface="Bookman Old Style"/>
              <a:ea typeface="Bookman Old Style"/>
              <a:cs typeface="Bookman Old Style"/>
              <a:sym typeface="Bookman Old Style"/>
            </a:endParaRPr>
          </a:p>
        </p:txBody>
      </p:sp>
      <p:sp>
        <p:nvSpPr>
          <p:cNvPr id="410" name="Google Shape;410;p45"/>
          <p:cNvSpPr txBox="1"/>
          <p:nvPr/>
        </p:nvSpPr>
        <p:spPr>
          <a:xfrm>
            <a:off x="755700" y="1902750"/>
            <a:ext cx="7632600" cy="4336200"/>
          </a:xfrm>
          <a:prstGeom prst="rect">
            <a:avLst/>
          </a:prstGeom>
          <a:noFill/>
          <a:ln>
            <a:noFill/>
          </a:ln>
        </p:spPr>
        <p:txBody>
          <a:bodyPr anchorCtr="0" anchor="t" bIns="45700" lIns="91425" spcFirstLastPara="1" rIns="91425" wrap="square" tIns="45700">
            <a:noAutofit/>
          </a:bodyPr>
          <a:lstStyle/>
          <a:p>
            <a:pPr indent="-355600" lvl="0" marL="457200" rtl="0" algn="just">
              <a:lnSpc>
                <a:spcPct val="115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a:t>
            </a:r>
            <a:r>
              <a:rPr lang="en-US" sz="2000">
                <a:solidFill>
                  <a:schemeClr val="dk1"/>
                </a:solidFill>
                <a:latin typeface="Bookman Old Style"/>
                <a:ea typeface="Bookman Old Style"/>
                <a:cs typeface="Bookman Old Style"/>
                <a:sym typeface="Bookman Old Style"/>
              </a:rPr>
              <a:t>mprovement in fibrosis by at least one stage occurred in</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34</a:t>
            </a:r>
            <a:r>
              <a:rPr lang="en-US" sz="2000">
                <a:solidFill>
                  <a:schemeClr val="dk1"/>
                </a:solidFill>
                <a:latin typeface="Bookman Old Style"/>
                <a:ea typeface="Bookman Old Style"/>
                <a:cs typeface="Bookman Old Style"/>
                <a:sym typeface="Bookman Old Style"/>
              </a:rPr>
              <a:t>% in the Survodutide 2.4-mg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36% in the Survodutide 4.8-mg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34% in the Survodutide 6.0-mg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22% in the placebo group.</a:t>
            </a:r>
            <a:endParaRPr sz="2000">
              <a:solidFill>
                <a:schemeClr val="dk1"/>
              </a:solidFill>
              <a:latin typeface="Bookman Old Style"/>
              <a:ea typeface="Bookman Old Style"/>
              <a:cs typeface="Bookman Old Style"/>
              <a:sym typeface="Bookman Old Style"/>
            </a:endParaRPr>
          </a:p>
          <a:p>
            <a:pPr indent="-355600" lvl="0" marL="4572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Adverse events that were more frequent with Survodutide than with placebo included </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Nausea (66% vs. 23%),</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Diarrhea (49% vs. 23%),</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Vomiting (41% vs. 4%).</a:t>
            </a:r>
            <a:endParaRPr sz="2000">
              <a:solidFill>
                <a:schemeClr val="dk1"/>
              </a:solidFill>
              <a:latin typeface="Bookman Old Style"/>
              <a:ea typeface="Bookman Old Style"/>
              <a:cs typeface="Bookman Old Style"/>
              <a:sym typeface="Bookman Old Style"/>
            </a:endParaRPr>
          </a:p>
          <a:p>
            <a:pPr indent="-355600" lvl="0" marL="4572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Serious adverse events occurred in 8% with Survodutide and 7% with placebo.</a:t>
            </a:r>
            <a:endParaRPr sz="2000">
              <a:solidFill>
                <a:srgbClr val="FF0000"/>
              </a:solidFill>
              <a:latin typeface="Bookman Old Style"/>
              <a:ea typeface="Bookman Old Style"/>
              <a:cs typeface="Bookman Old Style"/>
              <a:sym typeface="Bookman Old Sty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46"/>
          <p:cNvPicPr preferRelativeResize="0"/>
          <p:nvPr/>
        </p:nvPicPr>
        <p:blipFill>
          <a:blip r:embed="rId3">
            <a:alphaModFix/>
          </a:blip>
          <a:stretch>
            <a:fillRect/>
          </a:stretch>
        </p:blipFill>
        <p:spPr>
          <a:xfrm>
            <a:off x="251988" y="152401"/>
            <a:ext cx="7420824" cy="6553199"/>
          </a:xfrm>
          <a:prstGeom prst="rect">
            <a:avLst/>
          </a:prstGeom>
          <a:noFill/>
          <a:ln>
            <a:noFill/>
          </a:ln>
        </p:spPr>
      </p:pic>
      <p:sp>
        <p:nvSpPr>
          <p:cNvPr id="417" name="Google Shape;417;p46"/>
          <p:cNvSpPr txBox="1"/>
          <p:nvPr/>
        </p:nvSpPr>
        <p:spPr>
          <a:xfrm>
            <a:off x="7672800" y="163675"/>
            <a:ext cx="1471200" cy="6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  </a:t>
            </a:r>
            <a:r>
              <a:rPr lang="en-US">
                <a:solidFill>
                  <a:schemeClr val="dk1"/>
                </a:solidFill>
              </a:rPr>
              <a:t>Plus–minus values are means ±SD. </a:t>
            </a:r>
            <a:endParaRPr>
              <a:solidFill>
                <a:schemeClr val="dk1"/>
              </a:solidFill>
            </a:endParaRPr>
          </a:p>
          <a:p>
            <a:pPr indent="0" lvl="0" marL="0" rtl="0" algn="l">
              <a:spcBef>
                <a:spcPts val="1000"/>
              </a:spcBef>
              <a:spcAft>
                <a:spcPts val="0"/>
              </a:spcAft>
              <a:buNone/>
            </a:pPr>
            <a:r>
              <a:rPr lang="en-US">
                <a:solidFill>
                  <a:schemeClr val="dk1"/>
                </a:solidFill>
              </a:rPr>
              <a:t>Subcutaneous doses were administered once weekly.</a:t>
            </a:r>
            <a:endParaRPr>
              <a:solidFill>
                <a:schemeClr val="dk1"/>
              </a:solidFill>
            </a:endParaRPr>
          </a:p>
          <a:p>
            <a:pPr indent="0" lvl="0" marL="0" rtl="0" algn="l">
              <a:spcBef>
                <a:spcPts val="1000"/>
              </a:spcBef>
              <a:spcAft>
                <a:spcPts val="0"/>
              </a:spcAft>
              <a:buNone/>
            </a:pPr>
            <a:r>
              <a:rPr lang="en-US">
                <a:solidFill>
                  <a:schemeClr val="dk1"/>
                </a:solidFill>
              </a:rPr>
              <a:t>Percentages may not total 100 because of rounding.</a:t>
            </a:r>
            <a:endParaRPr>
              <a:solidFill>
                <a:schemeClr val="dk1"/>
              </a:solidFill>
            </a:endParaRPr>
          </a:p>
          <a:p>
            <a:pPr indent="0" lvl="0" marL="0" rtl="0" algn="l">
              <a:spcBef>
                <a:spcPts val="1000"/>
              </a:spcBef>
              <a:spcAft>
                <a:spcPts val="0"/>
              </a:spcAft>
              <a:buNone/>
            </a:pPr>
            <a:r>
              <a:rPr lang="en-US">
                <a:solidFill>
                  <a:schemeClr val="dk1"/>
                </a:solidFill>
              </a:rPr>
              <a:t>MRI-PDFF denotes magnetic resonance imaging proton density fat fraction.</a:t>
            </a:r>
            <a:endParaRPr>
              <a:solidFill>
                <a:schemeClr val="dk1"/>
              </a:solidFill>
            </a:endParaRPr>
          </a:p>
          <a:p>
            <a:pPr indent="0" lvl="0" marL="0" rtl="0" algn="l">
              <a:spcBef>
                <a:spcPts val="10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47"/>
          <p:cNvPicPr preferRelativeResize="0"/>
          <p:nvPr/>
        </p:nvPicPr>
        <p:blipFill>
          <a:blip r:embed="rId3">
            <a:alphaModFix/>
          </a:blip>
          <a:stretch>
            <a:fillRect/>
          </a:stretch>
        </p:blipFill>
        <p:spPr>
          <a:xfrm>
            <a:off x="1473725" y="76200"/>
            <a:ext cx="6196551" cy="4559876"/>
          </a:xfrm>
          <a:prstGeom prst="rect">
            <a:avLst/>
          </a:prstGeom>
          <a:noFill/>
          <a:ln>
            <a:noFill/>
          </a:ln>
        </p:spPr>
      </p:pic>
      <p:sp>
        <p:nvSpPr>
          <p:cNvPr id="424" name="Google Shape;424;p47"/>
          <p:cNvSpPr txBox="1"/>
          <p:nvPr/>
        </p:nvSpPr>
        <p:spPr>
          <a:xfrm>
            <a:off x="208350" y="4525050"/>
            <a:ext cx="8727300" cy="1770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US">
                <a:solidFill>
                  <a:schemeClr val="dk1"/>
                </a:solidFill>
                <a:latin typeface="Bookman Old Style"/>
                <a:ea typeface="Bookman Old Style"/>
                <a:cs typeface="Bookman Old Style"/>
                <a:sym typeface="Bookman Old Style"/>
              </a:rPr>
              <a:t>Subcutaneous doses were administered once weekly. The primary end point was histologic improvement (reduction) in metabolic dysfunction– associated steatohepatitis (MASH) with no worsening of fibrosis at week 48. Improvement in MASH was defined as a decrease in the nonalcoholic fatty liver disease activity score (range, 0 to 8, with higher scores indicating more severe disease) of at least 2 points with a decrease in either the lobular inflammation subscore (range, 0 to 3) or hepatocellular ballooning subscore (range, 0 to 2) of at least 1 point. No worsening of fibrosis was defined as the absence of any increase in the fibrosis stage. Participants who did not undergo end-of-treatment biopsy were considered to have a nonresponse. Error bars represent 95% confidence intervals and have not been adjusted for multiplicity, so they should not be used for hypothesis testing.</a:t>
            </a:r>
            <a:endParaRPr>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48"/>
          <p:cNvPicPr preferRelativeResize="0"/>
          <p:nvPr/>
        </p:nvPicPr>
        <p:blipFill>
          <a:blip r:embed="rId3">
            <a:alphaModFix/>
          </a:blip>
          <a:stretch>
            <a:fillRect/>
          </a:stretch>
        </p:blipFill>
        <p:spPr>
          <a:xfrm>
            <a:off x="152399" y="859011"/>
            <a:ext cx="8839203" cy="51399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49"/>
          <p:cNvPicPr preferRelativeResize="0"/>
          <p:nvPr/>
        </p:nvPicPr>
        <p:blipFill>
          <a:blip r:embed="rId3">
            <a:alphaModFix/>
          </a:blip>
          <a:stretch>
            <a:fillRect/>
          </a:stretch>
        </p:blipFill>
        <p:spPr>
          <a:xfrm>
            <a:off x="1184597" y="152400"/>
            <a:ext cx="6774807" cy="6553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nvSpPr>
        <p:spPr>
          <a:xfrm>
            <a:off x="356250" y="2082300"/>
            <a:ext cx="8431500" cy="26934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US" sz="3100">
                <a:solidFill>
                  <a:schemeClr val="lt1"/>
                </a:solidFill>
                <a:latin typeface="Bookman Old Style"/>
                <a:ea typeface="Bookman Old Style"/>
                <a:cs typeface="Bookman Old Style"/>
                <a:sym typeface="Bookman Old Style"/>
              </a:rPr>
              <a:t>SURVODUTIDE IN MASH AND FIBROSIS</a:t>
            </a:r>
            <a:endParaRPr b="1" sz="3100">
              <a:solidFill>
                <a:schemeClr val="lt1"/>
              </a:solidFill>
              <a:latin typeface="Bookman Old Style"/>
              <a:ea typeface="Bookman Old Style"/>
              <a:cs typeface="Bookman Old Style"/>
              <a:sym typeface="Bookman Old Style"/>
            </a:endParaRPr>
          </a:p>
          <a:p>
            <a:pPr indent="0" lvl="0" marL="0" rtl="0" algn="ctr">
              <a:spcBef>
                <a:spcPts val="0"/>
              </a:spcBef>
              <a:spcAft>
                <a:spcPts val="0"/>
              </a:spcAft>
              <a:buNone/>
            </a:pPr>
            <a:r>
              <a:rPr b="1" lang="en-US" sz="3000">
                <a:solidFill>
                  <a:schemeClr val="lt1"/>
                </a:solidFill>
                <a:latin typeface="Bookman Old Style"/>
                <a:ea typeface="Bookman Old Style"/>
                <a:cs typeface="Bookman Old Style"/>
                <a:sym typeface="Bookman Old Style"/>
              </a:rPr>
              <a:t>Phase 2 Randomized Trial</a:t>
            </a:r>
            <a:endParaRPr b="1" sz="3000">
              <a:solidFill>
                <a:schemeClr val="lt1"/>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50"/>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43" name="Google Shape;443;p50"/>
          <p:cNvSpPr txBox="1"/>
          <p:nvPr>
            <p:ph idx="4294967295" type="title"/>
          </p:nvPr>
        </p:nvSpPr>
        <p:spPr>
          <a:xfrm>
            <a:off x="938275" y="3099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CONCLUSION</a:t>
            </a:r>
            <a:endParaRPr b="1" sz="2200">
              <a:solidFill>
                <a:schemeClr val="lt1"/>
              </a:solidFill>
              <a:latin typeface="Bookman Old Style"/>
              <a:ea typeface="Bookman Old Style"/>
              <a:cs typeface="Bookman Old Style"/>
              <a:sym typeface="Bookman Old Style"/>
            </a:endParaRPr>
          </a:p>
        </p:txBody>
      </p:sp>
      <p:sp>
        <p:nvSpPr>
          <p:cNvPr id="444" name="Google Shape;444;p50"/>
          <p:cNvSpPr txBox="1"/>
          <p:nvPr/>
        </p:nvSpPr>
        <p:spPr>
          <a:xfrm>
            <a:off x="755700" y="2138400"/>
            <a:ext cx="7632600" cy="3495600"/>
          </a:xfrm>
          <a:prstGeom prst="rect">
            <a:avLst/>
          </a:prstGeom>
          <a:noFill/>
          <a:ln>
            <a:noFill/>
          </a:ln>
        </p:spPr>
        <p:txBody>
          <a:bodyPr anchorCtr="0" anchor="t" bIns="45700" lIns="91425" spcFirstLastPara="1" rIns="91425" wrap="square" tIns="45700">
            <a:noAutofit/>
          </a:bodyPr>
          <a:lstStyle/>
          <a:p>
            <a:pPr indent="0" lvl="0" marL="0" rtl="0" algn="just">
              <a:lnSpc>
                <a:spcPct val="110000"/>
              </a:lnSpc>
              <a:spcBef>
                <a:spcPts val="726"/>
              </a:spcBef>
              <a:spcAft>
                <a:spcPts val="0"/>
              </a:spcAft>
              <a:buClr>
                <a:schemeClr val="dk1"/>
              </a:buClr>
              <a:buSzPts val="1100"/>
              <a:buFont typeface="Arial"/>
              <a:buNone/>
            </a:pPr>
            <a:r>
              <a:rPr lang="en-US" sz="2000">
                <a:solidFill>
                  <a:schemeClr val="dk1"/>
                </a:solidFill>
                <a:latin typeface="Bookman Old Style"/>
                <a:ea typeface="Bookman Old Style"/>
                <a:cs typeface="Bookman Old Style"/>
                <a:sym typeface="Bookman Old Style"/>
              </a:rPr>
              <a:t>In the phase 2 trial, Survodutide was associated with significant improvement in MASH with no worsening of fibrosis (P&lt;0.001).</a:t>
            </a:r>
            <a:endParaRPr sz="2000">
              <a:solidFill>
                <a:schemeClr val="dk1"/>
              </a:solidFill>
              <a:latin typeface="Bookman Old Style"/>
              <a:ea typeface="Bookman Old Style"/>
              <a:cs typeface="Bookman Old Style"/>
              <a:sym typeface="Bookman Old Style"/>
            </a:endParaRPr>
          </a:p>
          <a:p>
            <a:pPr indent="0" lvl="0" marL="0" rtl="0" algn="just">
              <a:lnSpc>
                <a:spcPct val="110000"/>
              </a:lnSpc>
              <a:spcBef>
                <a:spcPts val="726"/>
              </a:spcBef>
              <a:spcAft>
                <a:spcPts val="0"/>
              </a:spcAft>
              <a:buClr>
                <a:schemeClr val="dk1"/>
              </a:buClr>
              <a:buSzPts val="1100"/>
              <a:buFont typeface="Arial"/>
              <a:buNone/>
            </a:pPr>
            <a:r>
              <a:rPr lang="en-US" sz="2000">
                <a:solidFill>
                  <a:schemeClr val="dk1"/>
                </a:solidFill>
                <a:latin typeface="Bookman Old Style"/>
                <a:ea typeface="Bookman Old Style"/>
                <a:cs typeface="Bookman Old Style"/>
                <a:sym typeface="Bookman Old Style"/>
              </a:rPr>
              <a:t>Results also suggest a possibility of clinical benefit with respect to improvement in fibrosis (34% of the participants in the survodutide 6.0-mg group vs. 22% of those in the placebo group).</a:t>
            </a:r>
            <a:endParaRPr sz="2000">
              <a:solidFill>
                <a:schemeClr val="dk1"/>
              </a:solidFill>
              <a:latin typeface="Bookman Old Style"/>
              <a:ea typeface="Bookman Old Style"/>
              <a:cs typeface="Bookman Old Style"/>
              <a:sym typeface="Bookman Old Style"/>
            </a:endParaRPr>
          </a:p>
          <a:p>
            <a:pPr indent="0" lvl="0" marL="0" rtl="0" algn="just">
              <a:lnSpc>
                <a:spcPct val="110000"/>
              </a:lnSpc>
              <a:spcBef>
                <a:spcPts val="726"/>
              </a:spcBef>
              <a:spcAft>
                <a:spcPts val="0"/>
              </a:spcAft>
              <a:buClr>
                <a:schemeClr val="dk1"/>
              </a:buClr>
              <a:buSzPts val="1100"/>
              <a:buFont typeface="Arial"/>
              <a:buNone/>
            </a:pPr>
            <a:r>
              <a:t/>
            </a:r>
            <a:endParaRPr sz="2000">
              <a:solidFill>
                <a:schemeClr val="dk1"/>
              </a:solidFill>
              <a:latin typeface="Bookman Old Style"/>
              <a:ea typeface="Bookman Old Style"/>
              <a:cs typeface="Bookman Old Style"/>
              <a:sym typeface="Bookman Old Style"/>
            </a:endParaRPr>
          </a:p>
          <a:p>
            <a:pPr indent="0" lvl="0" marL="0" rtl="0" algn="just">
              <a:lnSpc>
                <a:spcPct val="110000"/>
              </a:lnSpc>
              <a:spcBef>
                <a:spcPts val="726"/>
              </a:spcBef>
              <a:spcAft>
                <a:spcPts val="0"/>
              </a:spcAft>
              <a:buClr>
                <a:schemeClr val="dk1"/>
              </a:buClr>
              <a:buSzPts val="1100"/>
              <a:buFont typeface="Arial"/>
              <a:buNone/>
            </a:pPr>
            <a:r>
              <a:rPr lang="en-US" sz="2000">
                <a:solidFill>
                  <a:schemeClr val="dk1"/>
                </a:solidFill>
                <a:latin typeface="Bookman Old Style"/>
                <a:ea typeface="Bookman Old Style"/>
                <a:cs typeface="Bookman Old Style"/>
                <a:sym typeface="Bookman Old Style"/>
              </a:rPr>
              <a:t>Hence, warranting further investigation in phase 3 trials.</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1"/>
          <p:cNvSpPr txBox="1"/>
          <p:nvPr/>
        </p:nvSpPr>
        <p:spPr>
          <a:xfrm>
            <a:off x="356250" y="2082300"/>
            <a:ext cx="8431500" cy="26934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r>
              <a:rPr b="1" lang="en-US" sz="4000">
                <a:solidFill>
                  <a:schemeClr val="lt1"/>
                </a:solidFill>
                <a:latin typeface="Bookman Old Style"/>
                <a:ea typeface="Bookman Old Style"/>
                <a:cs typeface="Bookman Old Style"/>
                <a:sym typeface="Bookman Old Style"/>
              </a:rPr>
              <a:t>THANK YOU</a:t>
            </a:r>
            <a:endParaRPr b="1" sz="4000">
              <a:solidFill>
                <a:schemeClr val="lt1"/>
              </a:solidFill>
              <a:latin typeface="Bookman Old Style"/>
              <a:ea typeface="Bookman Old Style"/>
              <a:cs typeface="Bookman Old Style"/>
              <a:sym typeface="Bookman Old Sty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33"/>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13" name="Google Shape;313;p33"/>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AIM OF THE STUDY</a:t>
            </a:r>
            <a:endParaRPr b="1" sz="4500">
              <a:solidFill>
                <a:schemeClr val="lt1"/>
              </a:solidFill>
              <a:latin typeface="Bookman Old Style"/>
              <a:ea typeface="Bookman Old Style"/>
              <a:cs typeface="Bookman Old Style"/>
              <a:sym typeface="Bookman Old Style"/>
            </a:endParaRPr>
          </a:p>
        </p:txBody>
      </p:sp>
      <p:sp>
        <p:nvSpPr>
          <p:cNvPr id="314" name="Google Shape;314;p33"/>
          <p:cNvSpPr txBox="1"/>
          <p:nvPr/>
        </p:nvSpPr>
        <p:spPr>
          <a:xfrm>
            <a:off x="929250" y="2655300"/>
            <a:ext cx="7285500" cy="1547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i="0" sz="2000" u="none" cap="none" strike="noStrike">
              <a:solidFill>
                <a:schemeClr val="dk1"/>
              </a:solidFill>
              <a:latin typeface="Bookman Old Style"/>
              <a:ea typeface="Bookman Old Style"/>
              <a:cs typeface="Bookman Old Style"/>
              <a:sym typeface="Bookman Old Style"/>
            </a:endParaRPr>
          </a:p>
          <a:p>
            <a:pPr indent="0" lvl="0" marL="0" rtl="0" algn="just">
              <a:lnSpc>
                <a:spcPct val="150000"/>
              </a:lnSpc>
              <a:spcBef>
                <a:spcPts val="726"/>
              </a:spcBef>
              <a:spcAft>
                <a:spcPts val="0"/>
              </a:spcAft>
              <a:buSzPts val="1100"/>
              <a:buNone/>
            </a:pPr>
            <a:r>
              <a:rPr lang="en-US" sz="2000">
                <a:solidFill>
                  <a:schemeClr val="dk1"/>
                </a:solidFill>
                <a:latin typeface="Bookman Old Style"/>
                <a:ea typeface="Bookman Old Style"/>
                <a:cs typeface="Bookman Old Style"/>
                <a:sym typeface="Bookman Old Style"/>
              </a:rPr>
              <a:t>Whether Survodutide improves the condition in MASH patients with no worsening of fibrosis.</a:t>
            </a:r>
            <a:endParaRPr sz="2000">
              <a:solidFill>
                <a:schemeClr val="dk1"/>
              </a:solidFill>
              <a:latin typeface="Bookman Old Style"/>
              <a:ea typeface="Bookman Old Style"/>
              <a:cs typeface="Bookman Old Style"/>
              <a:sym typeface="Bookman Old Style"/>
            </a:endParaRPr>
          </a:p>
          <a:p>
            <a:pPr indent="0" lvl="0" marL="0" marR="0" rtl="0" algn="l">
              <a:lnSpc>
                <a:spcPct val="115000"/>
              </a:lnSpc>
              <a:spcBef>
                <a:spcPts val="726"/>
              </a:spcBef>
              <a:spcAft>
                <a:spcPts val="0"/>
              </a:spcAft>
              <a:buNone/>
            </a:pPr>
            <a:r>
              <a:t/>
            </a:r>
            <a:endParaRPr sz="2000">
              <a:solidFill>
                <a:schemeClr val="dk1"/>
              </a:solidFill>
              <a:latin typeface="Bookman Old Style"/>
              <a:ea typeface="Bookman Old Style"/>
              <a:cs typeface="Bookman Old Style"/>
              <a:sym typeface="Bookman Old Style"/>
            </a:endParaRPr>
          </a:p>
          <a:p>
            <a:pPr indent="0" lvl="0" marL="0" rtl="0" algn="just">
              <a:lnSpc>
                <a:spcPct val="115000"/>
              </a:lnSpc>
              <a:spcBef>
                <a:spcPts val="726"/>
              </a:spcBef>
              <a:spcAft>
                <a:spcPts val="0"/>
              </a:spcAft>
              <a:buClr>
                <a:schemeClr val="dk1"/>
              </a:buClr>
              <a:buSzPts val="1100"/>
              <a:buFont typeface="Arial"/>
              <a:buNone/>
            </a:pPr>
            <a:r>
              <a:t/>
            </a:r>
            <a:endParaRPr sz="2000">
              <a:solidFill>
                <a:schemeClr val="dk1"/>
              </a:solidFill>
              <a:latin typeface="Bookman Old Style"/>
              <a:ea typeface="Bookman Old Style"/>
              <a:cs typeface="Bookman Old Style"/>
              <a:sym typeface="Bookman Old Style"/>
            </a:endParaRPr>
          </a:p>
          <a:p>
            <a:pPr indent="0" lvl="0" marL="0" marR="0" rtl="0" algn="l">
              <a:lnSpc>
                <a:spcPct val="115000"/>
              </a:lnSpc>
              <a:spcBef>
                <a:spcPts val="726"/>
              </a:spcBef>
              <a:spcAft>
                <a:spcPts val="0"/>
              </a:spcAft>
              <a:buNone/>
            </a:pPr>
            <a:r>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34"/>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21" name="Google Shape;321;p34"/>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BACKGROUND</a:t>
            </a:r>
            <a:endParaRPr b="1" sz="4500">
              <a:solidFill>
                <a:schemeClr val="lt1"/>
              </a:solidFill>
              <a:latin typeface="Bookman Old Style"/>
              <a:ea typeface="Bookman Old Style"/>
              <a:cs typeface="Bookman Old Style"/>
              <a:sym typeface="Bookman Old Style"/>
            </a:endParaRPr>
          </a:p>
        </p:txBody>
      </p:sp>
      <p:sp>
        <p:nvSpPr>
          <p:cNvPr id="322" name="Google Shape;322;p34"/>
          <p:cNvSpPr txBox="1"/>
          <p:nvPr/>
        </p:nvSpPr>
        <p:spPr>
          <a:xfrm>
            <a:off x="929250" y="2212350"/>
            <a:ext cx="7285500" cy="243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i="0" sz="2000" u="none" cap="none" strike="noStrike">
              <a:solidFill>
                <a:schemeClr val="dk1"/>
              </a:solidFill>
              <a:latin typeface="Bookman Old Style"/>
              <a:ea typeface="Bookman Old Style"/>
              <a:cs typeface="Bookman Old Style"/>
              <a:sym typeface="Bookman Old Style"/>
            </a:endParaRPr>
          </a:p>
          <a:p>
            <a:pPr indent="0" lvl="0" marL="0" rtl="0" algn="just">
              <a:lnSpc>
                <a:spcPct val="150000"/>
              </a:lnSpc>
              <a:spcBef>
                <a:spcPts val="726"/>
              </a:spcBef>
              <a:spcAft>
                <a:spcPts val="0"/>
              </a:spcAft>
              <a:buClr>
                <a:schemeClr val="dk1"/>
              </a:buClr>
              <a:buSzPts val="1100"/>
              <a:buFont typeface="Arial"/>
              <a:buNone/>
            </a:pPr>
            <a:r>
              <a:rPr lang="en-US" sz="2000">
                <a:solidFill>
                  <a:schemeClr val="dk1"/>
                </a:solidFill>
                <a:latin typeface="Bookman Old Style"/>
                <a:ea typeface="Bookman Old Style"/>
                <a:cs typeface="Bookman Old Style"/>
                <a:sym typeface="Bookman Old Style"/>
              </a:rPr>
              <a:t>A once-weekly subcutaneous injections of Survodutide administered to patients  with biopsy-confirmed MASH and fibrosis shows histologic improvement (reduction) in MASH with no worsening of fibrosis.</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35"/>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29" name="Google Shape;329;p35"/>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METHOD OF STUDY</a:t>
            </a:r>
            <a:endParaRPr b="1" sz="4500">
              <a:solidFill>
                <a:schemeClr val="lt1"/>
              </a:solidFill>
              <a:latin typeface="Bookman Old Style"/>
              <a:ea typeface="Bookman Old Style"/>
              <a:cs typeface="Bookman Old Style"/>
              <a:sym typeface="Bookman Old Style"/>
            </a:endParaRPr>
          </a:p>
        </p:txBody>
      </p:sp>
      <p:sp>
        <p:nvSpPr>
          <p:cNvPr id="330" name="Google Shape;330;p35"/>
          <p:cNvSpPr txBox="1"/>
          <p:nvPr/>
        </p:nvSpPr>
        <p:spPr>
          <a:xfrm>
            <a:off x="755700" y="1831650"/>
            <a:ext cx="7632600" cy="31947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726"/>
              </a:spcBef>
              <a:spcAft>
                <a:spcPts val="0"/>
              </a:spcAft>
              <a:buSzPts val="1100"/>
              <a:buNone/>
            </a:pPr>
            <a:r>
              <a:t/>
            </a:r>
            <a:endParaRPr sz="2000">
              <a:solidFill>
                <a:schemeClr val="dk1"/>
              </a:solidFill>
              <a:latin typeface="Bookman Old Style"/>
              <a:ea typeface="Bookman Old Style"/>
              <a:cs typeface="Bookman Old Style"/>
              <a:sym typeface="Bookman Old Style"/>
            </a:endParaRPr>
          </a:p>
          <a:p>
            <a:pPr indent="-355600" lvl="0" marL="457200" rtl="0" algn="l">
              <a:lnSpc>
                <a:spcPct val="110000"/>
              </a:lnSpc>
              <a:spcBef>
                <a:spcPts val="1000"/>
              </a:spcBef>
              <a:spcAft>
                <a:spcPts val="0"/>
              </a:spcAft>
              <a:buClr>
                <a:schemeClr val="dk1"/>
              </a:buClr>
              <a:buSzPts val="2000"/>
              <a:buFont typeface="Bookman Old Style"/>
              <a:buChar char="●"/>
            </a:pPr>
            <a:r>
              <a:rPr i="1" lang="en-US" sz="2000">
                <a:solidFill>
                  <a:schemeClr val="dk1"/>
                </a:solidFill>
                <a:latin typeface="Bookman Old Style"/>
                <a:ea typeface="Bookman Old Style"/>
                <a:cs typeface="Bookman Old Style"/>
                <a:sym typeface="Bookman Old Style"/>
              </a:rPr>
              <a:t>Investigator-initiated</a:t>
            </a:r>
            <a:endParaRPr i="1" sz="2000">
              <a:solidFill>
                <a:schemeClr val="dk1"/>
              </a:solidFill>
              <a:latin typeface="Bookman Old Style"/>
              <a:ea typeface="Bookman Old Style"/>
              <a:cs typeface="Bookman Old Style"/>
              <a:sym typeface="Bookman Old Style"/>
            </a:endParaRPr>
          </a:p>
          <a:p>
            <a:pPr indent="-355600" lvl="0" marL="457200" rtl="0" algn="l">
              <a:lnSpc>
                <a:spcPct val="110000"/>
              </a:lnSpc>
              <a:spcBef>
                <a:spcPts val="100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Multicentered</a:t>
            </a:r>
            <a:endParaRPr sz="2000">
              <a:solidFill>
                <a:schemeClr val="dk1"/>
              </a:solidFill>
              <a:latin typeface="Bookman Old Style"/>
              <a:ea typeface="Bookman Old Style"/>
              <a:cs typeface="Bookman Old Style"/>
              <a:sym typeface="Bookman Old Style"/>
            </a:endParaRPr>
          </a:p>
          <a:p>
            <a:pPr indent="-355600" lvl="0" marL="457200" rtl="0" algn="l">
              <a:lnSpc>
                <a:spcPct val="110000"/>
              </a:lnSpc>
              <a:spcBef>
                <a:spcPts val="100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Double-blind</a:t>
            </a:r>
            <a:endParaRPr sz="2000">
              <a:solidFill>
                <a:schemeClr val="dk1"/>
              </a:solidFill>
              <a:latin typeface="Bookman Old Style"/>
              <a:ea typeface="Bookman Old Style"/>
              <a:cs typeface="Bookman Old Style"/>
              <a:sym typeface="Bookman Old Style"/>
            </a:endParaRPr>
          </a:p>
          <a:p>
            <a:pPr indent="-355600" lvl="0" marL="457200" rtl="0" algn="l">
              <a:lnSpc>
                <a:spcPct val="110000"/>
              </a:lnSpc>
              <a:spcBef>
                <a:spcPts val="100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Randomized</a:t>
            </a:r>
            <a:endParaRPr sz="2000">
              <a:solidFill>
                <a:schemeClr val="dk1"/>
              </a:solidFill>
              <a:latin typeface="Bookman Old Style"/>
              <a:ea typeface="Bookman Old Style"/>
              <a:cs typeface="Bookman Old Style"/>
              <a:sym typeface="Bookman Old Style"/>
            </a:endParaRPr>
          </a:p>
          <a:p>
            <a:pPr indent="-355600" lvl="0" marL="457200" rtl="0" algn="l">
              <a:lnSpc>
                <a:spcPct val="110000"/>
              </a:lnSpc>
              <a:spcBef>
                <a:spcPts val="100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Controlled trial</a:t>
            </a:r>
            <a:endParaRPr sz="2000">
              <a:solidFill>
                <a:schemeClr val="dk1"/>
              </a:solidFill>
              <a:latin typeface="Bookman Old Style"/>
              <a:ea typeface="Bookman Old Style"/>
              <a:cs typeface="Bookman Old Style"/>
              <a:sym typeface="Bookman Old Style"/>
            </a:endParaRPr>
          </a:p>
          <a:p>
            <a:pPr indent="0" lvl="0" marL="0" marR="0" rtl="0" algn="ctr">
              <a:lnSpc>
                <a:spcPct val="110000"/>
              </a:lnSpc>
              <a:spcBef>
                <a:spcPts val="1000"/>
              </a:spcBef>
              <a:spcAft>
                <a:spcPts val="0"/>
              </a:spcAft>
              <a:buNone/>
            </a:pPr>
            <a:r>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36"/>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37" name="Google Shape;337;p36"/>
          <p:cNvSpPr txBox="1"/>
          <p:nvPr>
            <p:ph idx="4294967295" type="title"/>
          </p:nvPr>
        </p:nvSpPr>
        <p:spPr>
          <a:xfrm>
            <a:off x="755700" y="157551"/>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INCLUSION CRITERIA</a:t>
            </a:r>
            <a:endParaRPr b="1" sz="4500">
              <a:solidFill>
                <a:schemeClr val="lt1"/>
              </a:solidFill>
              <a:latin typeface="Bookman Old Style"/>
              <a:ea typeface="Bookman Old Style"/>
              <a:cs typeface="Bookman Old Style"/>
              <a:sym typeface="Bookman Old Style"/>
            </a:endParaRPr>
          </a:p>
        </p:txBody>
      </p:sp>
      <p:sp>
        <p:nvSpPr>
          <p:cNvPr id="338" name="Google Shape;338;p36"/>
          <p:cNvSpPr txBox="1"/>
          <p:nvPr/>
        </p:nvSpPr>
        <p:spPr>
          <a:xfrm>
            <a:off x="755700" y="2744250"/>
            <a:ext cx="7632600" cy="1369500"/>
          </a:xfrm>
          <a:prstGeom prst="rect">
            <a:avLst/>
          </a:prstGeom>
          <a:noFill/>
          <a:ln>
            <a:noFill/>
          </a:ln>
        </p:spPr>
        <p:txBody>
          <a:bodyPr anchorCtr="0" anchor="t" bIns="45700" lIns="91425" spcFirstLastPara="1" rIns="91425" wrap="square" tIns="45700">
            <a:noAutofit/>
          </a:bodyPr>
          <a:lstStyle/>
          <a:p>
            <a:pPr indent="-355600" lvl="0" marL="457200" rtl="0" algn="just">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Adult patients - 18 years of age or older</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Patients who had biopsy-confirmed MASH and a fibrosis stage of F1 through F3.</a:t>
            </a:r>
            <a:endParaRPr sz="2000">
              <a:solidFill>
                <a:schemeClr val="dk1"/>
              </a:solidFill>
              <a:latin typeface="Bookman Old Style"/>
              <a:ea typeface="Bookman Old Style"/>
              <a:cs typeface="Bookman Old Style"/>
              <a:sym typeface="Bookman Old Style"/>
            </a:endParaRPr>
          </a:p>
          <a:p>
            <a:pPr indent="0" lvl="0" marL="0" marR="0" rtl="0" algn="l">
              <a:lnSpc>
                <a:spcPct val="150000"/>
              </a:lnSpc>
              <a:spcBef>
                <a:spcPts val="726"/>
              </a:spcBef>
              <a:spcAft>
                <a:spcPts val="0"/>
              </a:spcAft>
              <a:buNone/>
            </a:pPr>
            <a:r>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37"/>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45" name="Google Shape;345;p37"/>
          <p:cNvSpPr txBox="1"/>
          <p:nvPr>
            <p:ph idx="4294967295" type="title"/>
          </p:nvPr>
        </p:nvSpPr>
        <p:spPr>
          <a:xfrm>
            <a:off x="679500" y="1575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EXCLUSION CRITERIA</a:t>
            </a:r>
            <a:endParaRPr b="1" sz="4500">
              <a:solidFill>
                <a:schemeClr val="lt1"/>
              </a:solidFill>
              <a:latin typeface="Bookman Old Style"/>
              <a:ea typeface="Bookman Old Style"/>
              <a:cs typeface="Bookman Old Style"/>
              <a:sym typeface="Bookman Old Style"/>
            </a:endParaRPr>
          </a:p>
        </p:txBody>
      </p:sp>
      <p:sp>
        <p:nvSpPr>
          <p:cNvPr id="346" name="Google Shape;346;p37"/>
          <p:cNvSpPr txBox="1"/>
          <p:nvPr/>
        </p:nvSpPr>
        <p:spPr>
          <a:xfrm>
            <a:off x="755700" y="1937550"/>
            <a:ext cx="7632600" cy="3592500"/>
          </a:xfrm>
          <a:prstGeom prst="rect">
            <a:avLst/>
          </a:prstGeom>
          <a:noFill/>
          <a:ln>
            <a:noFill/>
          </a:ln>
        </p:spPr>
        <p:txBody>
          <a:bodyPr anchorCtr="0" anchor="t" bIns="45700" lIns="91425" spcFirstLastPara="1" rIns="91425" wrap="square" tIns="45700">
            <a:noAutofit/>
          </a:bodyPr>
          <a:lstStyle/>
          <a:p>
            <a:pPr indent="-355600" lvl="0" marL="457200" rtl="0" algn="just">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No previous clinically significant alcohol consumption (&gt;210 g per week in men and &gt;140 g per week in women for &gt;3 months).</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No H/O use of medications associated with liver injury, hepatic steatosis, or steatohepatitis within 12 weeks before screening.</a:t>
            </a:r>
            <a:endParaRPr sz="2000">
              <a:solidFill>
                <a:schemeClr val="dk1"/>
              </a:solidFill>
              <a:latin typeface="Bookman Old Style"/>
              <a:ea typeface="Bookman Old Style"/>
              <a:cs typeface="Bookman Old Style"/>
              <a:sym typeface="Bookman Old Style"/>
            </a:endParaRPr>
          </a:p>
          <a:p>
            <a:pPr indent="-355600" lvl="0" marL="457200" rtl="0" algn="just">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No history of other forms of chronic liver disease.</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38"/>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53" name="Google Shape;353;p38"/>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PARTICIPANTS</a:t>
            </a:r>
            <a:endParaRPr b="1" sz="4500">
              <a:solidFill>
                <a:schemeClr val="lt1"/>
              </a:solidFill>
              <a:latin typeface="Bookman Old Style"/>
              <a:ea typeface="Bookman Old Style"/>
              <a:cs typeface="Bookman Old Style"/>
              <a:sym typeface="Bookman Old Style"/>
            </a:endParaRPr>
          </a:p>
        </p:txBody>
      </p:sp>
      <p:sp>
        <p:nvSpPr>
          <p:cNvPr id="354" name="Google Shape;354;p38"/>
          <p:cNvSpPr txBox="1"/>
          <p:nvPr/>
        </p:nvSpPr>
        <p:spPr>
          <a:xfrm>
            <a:off x="755700" y="1688625"/>
            <a:ext cx="7632600" cy="3880800"/>
          </a:xfrm>
          <a:prstGeom prst="rect">
            <a:avLst/>
          </a:prstGeom>
          <a:noFill/>
          <a:ln>
            <a:noFill/>
          </a:ln>
        </p:spPr>
        <p:txBody>
          <a:bodyPr anchorCtr="0" anchor="t" bIns="45700" lIns="91425" spcFirstLastPara="1" rIns="91425" wrap="square" tIns="45700">
            <a:noAutofit/>
          </a:bodyPr>
          <a:lstStyle/>
          <a:p>
            <a:pPr indent="-355600" lvl="0" marL="457200" rtl="0" algn="just">
              <a:lnSpc>
                <a:spcPct val="115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Date Range: From April 27, 2021, to December 21, 2023.</a:t>
            </a:r>
            <a:endParaRPr sz="2000">
              <a:solidFill>
                <a:schemeClr val="dk1"/>
              </a:solidFill>
              <a:latin typeface="Bookman Old Style"/>
              <a:ea typeface="Bookman Old Style"/>
              <a:cs typeface="Bookman Old Style"/>
              <a:sym typeface="Bookman Old Style"/>
            </a:endParaRPr>
          </a:p>
          <a:p>
            <a:pPr indent="-355600" lvl="0" marL="457200" rtl="0" algn="just">
              <a:lnSpc>
                <a:spcPct val="115000"/>
              </a:lnSpc>
              <a:spcBef>
                <a:spcPts val="100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Total of 1153 patients were assessed for eligibility, and 295 patients were enrolled,</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73 in 2.4 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73 in 4.8 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75 in 6.0 mg group.</a:t>
            </a:r>
            <a:endParaRPr sz="2000">
              <a:solidFill>
                <a:schemeClr val="dk1"/>
              </a:solidFill>
              <a:latin typeface="Bookman Old Style"/>
              <a:ea typeface="Bookman Old Style"/>
              <a:cs typeface="Bookman Old Style"/>
              <a:sym typeface="Bookman Old Style"/>
            </a:endParaRPr>
          </a:p>
          <a:p>
            <a:pPr indent="-355600" lvl="1" marL="914400" rtl="0" algn="just">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74 in Placebo group.</a:t>
            </a:r>
            <a:endParaRPr sz="2000">
              <a:solidFill>
                <a:schemeClr val="dk1"/>
              </a:solidFill>
              <a:latin typeface="Bookman Old Style"/>
              <a:ea typeface="Bookman Old Style"/>
              <a:cs typeface="Bookman Old Style"/>
              <a:sym typeface="Bookman Old Style"/>
            </a:endParaRPr>
          </a:p>
          <a:p>
            <a:pPr indent="-355600" lvl="0" marL="457200" rtl="0" algn="l">
              <a:lnSpc>
                <a:spcPct val="115000"/>
              </a:lnSpc>
              <a:spcBef>
                <a:spcPts val="100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As per Baseline biopsies 70% of the participants had an NAFLD activity score of 5 or more,</a:t>
            </a:r>
            <a:endParaRPr sz="2000">
              <a:solidFill>
                <a:schemeClr val="dk1"/>
              </a:solidFill>
              <a:latin typeface="Bookman Old Style"/>
              <a:ea typeface="Bookman Old Style"/>
              <a:cs typeface="Bookman Old Style"/>
              <a:sym typeface="Bookman Old Style"/>
            </a:endParaRPr>
          </a:p>
          <a:p>
            <a:pPr indent="-355600" lvl="1" marL="914400" rtl="0" algn="l">
              <a:lnSpc>
                <a:spcPct val="115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16% had F1B fibrosis,</a:t>
            </a:r>
            <a:endParaRPr sz="2000">
              <a:solidFill>
                <a:schemeClr val="dk1"/>
              </a:solidFill>
              <a:latin typeface="Bookman Old Style"/>
              <a:ea typeface="Bookman Old Style"/>
              <a:cs typeface="Bookman Old Style"/>
              <a:sym typeface="Bookman Old Style"/>
            </a:endParaRPr>
          </a:p>
          <a:p>
            <a:pPr indent="-355600" lvl="1" marL="914400" rtl="0" algn="l">
              <a:lnSpc>
                <a:spcPct val="115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41% had F2 fibrosis,</a:t>
            </a:r>
            <a:endParaRPr sz="2000">
              <a:solidFill>
                <a:schemeClr val="dk1"/>
              </a:solidFill>
              <a:latin typeface="Bookman Old Style"/>
              <a:ea typeface="Bookman Old Style"/>
              <a:cs typeface="Bookman Old Style"/>
              <a:sym typeface="Bookman Old Style"/>
            </a:endParaRPr>
          </a:p>
          <a:p>
            <a:pPr indent="-355600" lvl="1" marL="914400" rtl="0" algn="l">
              <a:lnSpc>
                <a:spcPct val="115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35% had F3 fibrosis.</a:t>
            </a:r>
            <a:endParaRPr sz="2000">
              <a:solidFill>
                <a:schemeClr val="dk1"/>
              </a:solidFill>
              <a:latin typeface="Bookman Old Style"/>
              <a:ea typeface="Bookman Old Style"/>
              <a:cs typeface="Bookman Old Style"/>
              <a:sym typeface="Bookman Old Style"/>
            </a:endParaRPr>
          </a:p>
          <a:p>
            <a:pPr indent="0" lvl="0" marL="0" marR="0" rtl="0" algn="just">
              <a:lnSpc>
                <a:spcPct val="115000"/>
              </a:lnSpc>
              <a:spcBef>
                <a:spcPts val="726"/>
              </a:spcBef>
              <a:spcAft>
                <a:spcPts val="0"/>
              </a:spcAft>
              <a:buClr>
                <a:srgbClr val="000000"/>
              </a:buClr>
              <a:buSzPts val="2000"/>
              <a:buFont typeface="Times New Roman"/>
              <a:buNone/>
            </a:pPr>
            <a:r>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9"/>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61" name="Google Shape;361;p39"/>
          <p:cNvSpPr txBox="1"/>
          <p:nvPr>
            <p:ph idx="4294967295" type="title"/>
          </p:nvPr>
        </p:nvSpPr>
        <p:spPr>
          <a:xfrm>
            <a:off x="755700" y="233749"/>
            <a:ext cx="7632600" cy="136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5100"/>
              <a:buFont typeface="Impact"/>
              <a:buNone/>
            </a:pPr>
            <a:r>
              <a:rPr b="1" lang="en-US" sz="4500">
                <a:solidFill>
                  <a:schemeClr val="lt1"/>
                </a:solidFill>
                <a:latin typeface="Bookman Old Style"/>
                <a:ea typeface="Bookman Old Style"/>
                <a:cs typeface="Bookman Old Style"/>
                <a:sym typeface="Bookman Old Style"/>
              </a:rPr>
              <a:t>PARTICIPANTS</a:t>
            </a:r>
            <a:endParaRPr b="1" sz="4500">
              <a:solidFill>
                <a:schemeClr val="lt1"/>
              </a:solidFill>
              <a:latin typeface="Bookman Old Style"/>
              <a:ea typeface="Bookman Old Style"/>
              <a:cs typeface="Bookman Old Style"/>
              <a:sym typeface="Bookman Old Style"/>
            </a:endParaRPr>
          </a:p>
        </p:txBody>
      </p:sp>
      <p:sp>
        <p:nvSpPr>
          <p:cNvPr id="362" name="Google Shape;362;p39"/>
          <p:cNvSpPr txBox="1"/>
          <p:nvPr/>
        </p:nvSpPr>
        <p:spPr>
          <a:xfrm>
            <a:off x="755700" y="1841025"/>
            <a:ext cx="7632600" cy="31944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mean age of the patients was</a:t>
            </a:r>
            <a:endParaRPr sz="2000">
              <a:solidFill>
                <a:schemeClr val="dk1"/>
              </a:solidFill>
              <a:latin typeface="Bookman Old Style"/>
              <a:ea typeface="Bookman Old Style"/>
              <a:cs typeface="Bookman Old Style"/>
              <a:sym typeface="Bookman Old Style"/>
            </a:endParaRPr>
          </a:p>
          <a:p>
            <a:pPr indent="-355600" lvl="1" marL="914400" rtl="0" algn="l">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49.6 ± 13.7 years in the 2.4 mg group</a:t>
            </a:r>
            <a:endParaRPr sz="2000">
              <a:solidFill>
                <a:schemeClr val="dk1"/>
              </a:solidFill>
              <a:latin typeface="Bookman Old Style"/>
              <a:ea typeface="Bookman Old Style"/>
              <a:cs typeface="Bookman Old Style"/>
              <a:sym typeface="Bookman Old Style"/>
            </a:endParaRPr>
          </a:p>
          <a:p>
            <a:pPr indent="-355600" lvl="1" marL="914400" rtl="0" algn="l">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50.2 </a:t>
            </a:r>
            <a:r>
              <a:rPr lang="en-US" sz="2000">
                <a:solidFill>
                  <a:schemeClr val="dk1"/>
                </a:solidFill>
                <a:latin typeface="Bookman Old Style"/>
                <a:ea typeface="Bookman Old Style"/>
                <a:cs typeface="Bookman Old Style"/>
                <a:sym typeface="Bookman Old Style"/>
              </a:rPr>
              <a:t>± 12.9 years in the 4.8 mg group</a:t>
            </a:r>
            <a:endParaRPr sz="2000">
              <a:solidFill>
                <a:schemeClr val="dk1"/>
              </a:solidFill>
              <a:latin typeface="Bookman Old Style"/>
              <a:ea typeface="Bookman Old Style"/>
              <a:cs typeface="Bookman Old Style"/>
              <a:sym typeface="Bookman Old Style"/>
            </a:endParaRPr>
          </a:p>
          <a:p>
            <a:pPr indent="-355600" lvl="1" marL="914400" rtl="0" algn="l">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50.4 ± 13.1 years in the 6.0 mg group</a:t>
            </a:r>
            <a:endParaRPr sz="2000">
              <a:solidFill>
                <a:schemeClr val="dk1"/>
              </a:solidFill>
              <a:latin typeface="Bookman Old Style"/>
              <a:ea typeface="Bookman Old Style"/>
              <a:cs typeface="Bookman Old Style"/>
              <a:sym typeface="Bookman Old Style"/>
            </a:endParaRPr>
          </a:p>
          <a:p>
            <a:pPr indent="-355600" lvl="1" marL="914400" rtl="0" algn="l">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53±11.5 years in the placebo group</a:t>
            </a:r>
            <a:endParaRPr sz="2000">
              <a:solidFill>
                <a:schemeClr val="dk1"/>
              </a:solidFill>
              <a:latin typeface="Bookman Old Style"/>
              <a:ea typeface="Bookman Old Style"/>
              <a:cs typeface="Bookman Old Style"/>
              <a:sym typeface="Bookman Old Style"/>
            </a:endParaRPr>
          </a:p>
          <a:p>
            <a:pPr indent="-355600" lvl="0" marL="457200" rtl="0" algn="l">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49%, 47% and 55% were women in the 2.4, 4.8 and 6.0 mg group respectively and 59% in the placebo group.</a:t>
            </a:r>
            <a:endParaRPr sz="2000">
              <a:solidFill>
                <a:schemeClr val="dk1"/>
              </a:solidFill>
              <a:latin typeface="Bookman Old Style"/>
              <a:ea typeface="Bookman Old Style"/>
              <a:cs typeface="Bookman Old Style"/>
              <a:sym typeface="Bookman Old Style"/>
            </a:endParaRPr>
          </a:p>
          <a:p>
            <a:pPr indent="-228600" lvl="0" marL="228600" marR="0" rtl="0" algn="just">
              <a:lnSpc>
                <a:spcPct val="150000"/>
              </a:lnSpc>
              <a:spcBef>
                <a:spcPts val="726"/>
              </a:spcBef>
              <a:spcAft>
                <a:spcPts val="0"/>
              </a:spcAft>
              <a:buClr>
                <a:srgbClr val="000000"/>
              </a:buClr>
              <a:buSzPts val="2000"/>
              <a:buFont typeface="Times New Roman"/>
              <a:buNone/>
            </a:pPr>
            <a:r>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