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6" r:id="rId8"/>
    <p:sldId id="267" r:id="rId9"/>
    <p:sldId id="281" r:id="rId10"/>
    <p:sldId id="268" r:id="rId11"/>
    <p:sldId id="261" r:id="rId12"/>
    <p:sldId id="262" r:id="rId13"/>
    <p:sldId id="263" r:id="rId14"/>
    <p:sldId id="264" r:id="rId15"/>
    <p:sldId id="279" r:id="rId16"/>
    <p:sldId id="265" r:id="rId17"/>
    <p:sldId id="269" r:id="rId18"/>
    <p:sldId id="270" r:id="rId19"/>
    <p:sldId id="271" r:id="rId20"/>
    <p:sldId id="272" r:id="rId21"/>
    <p:sldId id="285" r:id="rId22"/>
    <p:sldId id="280" r:id="rId23"/>
    <p:sldId id="273" r:id="rId24"/>
    <p:sldId id="284" r:id="rId25"/>
    <p:sldId id="286" r:id="rId26"/>
    <p:sldId id="274" r:id="rId27"/>
    <p:sldId id="275" r:id="rId28"/>
    <p:sldId id="277" r:id="rId29"/>
    <p:sldId id="278" r:id="rId30"/>
    <p:sldId id="282" r:id="rId31"/>
    <p:sldId id="287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659" autoAdjust="0"/>
    <p:restoredTop sz="94660"/>
  </p:normalViewPr>
  <p:slideViewPr>
    <p:cSldViewPr>
      <p:cViewPr>
        <p:scale>
          <a:sx n="70" d="100"/>
          <a:sy n="70" d="100"/>
        </p:scale>
        <p:origin x="-1666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4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1668D-EAD1-41F9-83AA-773865579BCA}" type="doc">
      <dgm:prSet loTypeId="urn:microsoft.com/office/officeart/2005/8/layout/chevron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6F7EB602-E689-4D20-88B2-F8A0E8501D01}">
      <dgm:prSet phldrT="[Text]"/>
      <dgm:spPr/>
      <dgm:t>
        <a:bodyPr/>
        <a:lstStyle/>
        <a:p>
          <a:r>
            <a:rPr lang="en-IN" dirty="0" smtClean="0"/>
            <a:t>12.30am</a:t>
          </a:r>
          <a:endParaRPr lang="en-IN" dirty="0"/>
        </a:p>
      </dgm:t>
    </dgm:pt>
    <dgm:pt modelId="{059A6B9D-30F5-46B2-BC3B-EBA8A03668DE}" type="parTrans" cxnId="{2F845C7F-480A-4FE3-8EB5-277E1B9EBC14}">
      <dgm:prSet/>
      <dgm:spPr/>
      <dgm:t>
        <a:bodyPr/>
        <a:lstStyle/>
        <a:p>
          <a:endParaRPr lang="en-IN"/>
        </a:p>
      </dgm:t>
    </dgm:pt>
    <dgm:pt modelId="{9DB5B7CB-8CEB-4F7C-A15A-CBA7F5F4E1AC}" type="sibTrans" cxnId="{2F845C7F-480A-4FE3-8EB5-277E1B9EBC14}">
      <dgm:prSet/>
      <dgm:spPr/>
      <dgm:t>
        <a:bodyPr/>
        <a:lstStyle/>
        <a:p>
          <a:endParaRPr lang="en-IN"/>
        </a:p>
      </dgm:t>
    </dgm:pt>
    <dgm:pt modelId="{D87BF076-D8C6-4ADD-BD21-3F52FE41B3A6}">
      <dgm:prSet phldrT="[Text]"/>
      <dgm:spPr/>
      <dgm:t>
        <a:bodyPr/>
        <a:lstStyle/>
        <a:p>
          <a:r>
            <a:rPr lang="en-IN" dirty="0" smtClean="0"/>
            <a:t>1.00am</a:t>
          </a:r>
          <a:endParaRPr lang="en-IN" dirty="0"/>
        </a:p>
      </dgm:t>
    </dgm:pt>
    <dgm:pt modelId="{F53BD54A-90C5-45D3-9EE2-F359535FD705}" type="parTrans" cxnId="{2DE80E6E-F33F-4618-AE0C-32AAB0AEAEB0}">
      <dgm:prSet/>
      <dgm:spPr/>
      <dgm:t>
        <a:bodyPr/>
        <a:lstStyle/>
        <a:p>
          <a:endParaRPr lang="en-IN"/>
        </a:p>
      </dgm:t>
    </dgm:pt>
    <dgm:pt modelId="{CDC33BA3-1C39-4164-8A6D-28BE7626450A}" type="sibTrans" cxnId="{2DE80E6E-F33F-4618-AE0C-32AAB0AEAEB0}">
      <dgm:prSet/>
      <dgm:spPr/>
      <dgm:t>
        <a:bodyPr/>
        <a:lstStyle/>
        <a:p>
          <a:endParaRPr lang="en-IN"/>
        </a:p>
      </dgm:t>
    </dgm:pt>
    <dgm:pt modelId="{32FD9AD9-0915-4359-BC41-920A942A5CA1}">
      <dgm:prSet phldrT="[Text]"/>
      <dgm:spPr/>
      <dgm:t>
        <a:bodyPr/>
        <a:lstStyle/>
        <a:p>
          <a:r>
            <a:rPr lang="en-IN" dirty="0" smtClean="0"/>
            <a:t>3.00am</a:t>
          </a:r>
        </a:p>
      </dgm:t>
    </dgm:pt>
    <dgm:pt modelId="{8D97276B-FF9C-4A13-BD85-93BB0346EB40}" type="parTrans" cxnId="{42FA4459-F60C-4D5D-989E-2173FF1228E6}">
      <dgm:prSet/>
      <dgm:spPr/>
      <dgm:t>
        <a:bodyPr/>
        <a:lstStyle/>
        <a:p>
          <a:endParaRPr lang="en-IN"/>
        </a:p>
      </dgm:t>
    </dgm:pt>
    <dgm:pt modelId="{2521F7F2-DB11-4398-8E0E-EC5705E8D9EE}" type="sibTrans" cxnId="{42FA4459-F60C-4D5D-989E-2173FF1228E6}">
      <dgm:prSet/>
      <dgm:spPr/>
      <dgm:t>
        <a:bodyPr/>
        <a:lstStyle/>
        <a:p>
          <a:endParaRPr lang="en-IN"/>
        </a:p>
      </dgm:t>
    </dgm:pt>
    <dgm:pt modelId="{ECD476AF-F295-4314-B8AC-9BB29B04E2B7}">
      <dgm:prSet custT="1"/>
      <dgm:spPr/>
      <dgm:t>
        <a:bodyPr/>
        <a:lstStyle/>
        <a:p>
          <a:r>
            <a:rPr lang="en-IN" sz="2000" dirty="0" smtClean="0"/>
            <a:t>Patient admitted at GRH with c/o swelling &amp; pain in left foot</a:t>
          </a:r>
          <a:endParaRPr lang="en-IN" sz="2000" dirty="0"/>
        </a:p>
      </dgm:t>
    </dgm:pt>
    <dgm:pt modelId="{44D32E8F-FB1A-44CE-B05B-46F8F2A735AA}" type="parTrans" cxnId="{51A961A8-6081-4781-9054-BCA5FEC09310}">
      <dgm:prSet/>
      <dgm:spPr/>
      <dgm:t>
        <a:bodyPr/>
        <a:lstStyle/>
        <a:p>
          <a:endParaRPr lang="en-IN"/>
        </a:p>
      </dgm:t>
    </dgm:pt>
    <dgm:pt modelId="{48E1C379-FC64-4FBC-8CAD-33E580422F0B}" type="sibTrans" cxnId="{51A961A8-6081-4781-9054-BCA5FEC09310}">
      <dgm:prSet/>
      <dgm:spPr/>
      <dgm:t>
        <a:bodyPr/>
        <a:lstStyle/>
        <a:p>
          <a:endParaRPr lang="en-IN"/>
        </a:p>
      </dgm:t>
    </dgm:pt>
    <dgm:pt modelId="{7CC02D03-1245-49EC-9978-F4C91C1F5AF2}">
      <dgm:prSet/>
      <dgm:spPr/>
      <dgm:t>
        <a:bodyPr/>
        <a:lstStyle/>
        <a:p>
          <a:r>
            <a:rPr lang="en-IN" dirty="0" smtClean="0"/>
            <a:t>2.00am</a:t>
          </a:r>
          <a:endParaRPr lang="en-IN" dirty="0"/>
        </a:p>
      </dgm:t>
    </dgm:pt>
    <dgm:pt modelId="{09FAD7C3-FF3D-42E2-93AE-0D344F8EBB2A}" type="parTrans" cxnId="{4672427E-E626-4455-968F-66EF786F1CDC}">
      <dgm:prSet/>
      <dgm:spPr/>
      <dgm:t>
        <a:bodyPr/>
        <a:lstStyle/>
        <a:p>
          <a:endParaRPr lang="en-IN"/>
        </a:p>
      </dgm:t>
    </dgm:pt>
    <dgm:pt modelId="{B69D2DE2-7FBC-46A1-87DA-66E88B2E10E8}" type="sibTrans" cxnId="{4672427E-E626-4455-968F-66EF786F1CDC}">
      <dgm:prSet/>
      <dgm:spPr/>
      <dgm:t>
        <a:bodyPr/>
        <a:lstStyle/>
        <a:p>
          <a:endParaRPr lang="en-IN"/>
        </a:p>
      </dgm:t>
    </dgm:pt>
    <dgm:pt modelId="{1F5FEB70-6A5D-46D2-9641-933CAA95FCFB}">
      <dgm:prSet custT="1"/>
      <dgm:spPr/>
      <dgm:t>
        <a:bodyPr/>
        <a:lstStyle/>
        <a:p>
          <a:r>
            <a:rPr lang="en-IN" sz="2000" dirty="0" smtClean="0"/>
            <a:t>Alleged h/o unknown bite over left foot at his farm field</a:t>
          </a:r>
          <a:endParaRPr lang="en-IN" sz="2000" dirty="0"/>
        </a:p>
      </dgm:t>
    </dgm:pt>
    <dgm:pt modelId="{921532AB-E85F-452E-B257-7BC45905EB38}" type="parTrans" cxnId="{03DB250E-3438-47AA-B8F8-003A15DE3A3C}">
      <dgm:prSet/>
      <dgm:spPr/>
      <dgm:t>
        <a:bodyPr/>
        <a:lstStyle/>
        <a:p>
          <a:endParaRPr lang="en-IN"/>
        </a:p>
      </dgm:t>
    </dgm:pt>
    <dgm:pt modelId="{D1D9ACDE-3A33-47F2-B359-834980CE3A85}" type="sibTrans" cxnId="{03DB250E-3438-47AA-B8F8-003A15DE3A3C}">
      <dgm:prSet/>
      <dgm:spPr/>
      <dgm:t>
        <a:bodyPr/>
        <a:lstStyle/>
        <a:p>
          <a:endParaRPr lang="en-IN"/>
        </a:p>
      </dgm:t>
    </dgm:pt>
    <dgm:pt modelId="{52F158D5-53AD-4A43-A7AA-008E5B3ACBFD}">
      <dgm:prSet custT="1"/>
      <dgm:spPr/>
      <dgm:t>
        <a:bodyPr/>
        <a:lstStyle/>
        <a:p>
          <a:r>
            <a:rPr lang="en-IN" sz="2000" dirty="0" smtClean="0"/>
            <a:t>h/o pain at bite site &amp; bleeding from bite site immediately </a:t>
          </a:r>
          <a:endParaRPr lang="en-IN" sz="2000" dirty="0"/>
        </a:p>
      </dgm:t>
    </dgm:pt>
    <dgm:pt modelId="{9C8D9D8F-0316-47CD-B34F-DBED9024D8F2}" type="parTrans" cxnId="{7B94D4D5-C2D5-4984-ABDC-60071B70442E}">
      <dgm:prSet/>
      <dgm:spPr/>
      <dgm:t>
        <a:bodyPr/>
        <a:lstStyle/>
        <a:p>
          <a:endParaRPr lang="en-IN"/>
        </a:p>
      </dgm:t>
    </dgm:pt>
    <dgm:pt modelId="{B702C913-34F4-474F-87C3-23BDCD03F5DB}" type="sibTrans" cxnId="{7B94D4D5-C2D5-4984-ABDC-60071B70442E}">
      <dgm:prSet/>
      <dgm:spPr/>
      <dgm:t>
        <a:bodyPr/>
        <a:lstStyle/>
        <a:p>
          <a:endParaRPr lang="en-IN"/>
        </a:p>
      </dgm:t>
    </dgm:pt>
    <dgm:pt modelId="{575991E6-3F64-4AE9-86C8-929D5AFA68E0}">
      <dgm:prSet custT="1"/>
      <dgm:spPr/>
      <dgm:t>
        <a:bodyPr/>
        <a:lstStyle/>
        <a:p>
          <a:r>
            <a:rPr lang="en-IN" sz="2000" dirty="0" smtClean="0"/>
            <a:t>Patient was taken to nearby GH</a:t>
          </a:r>
          <a:endParaRPr lang="en-IN" sz="2000" dirty="0"/>
        </a:p>
      </dgm:t>
    </dgm:pt>
    <dgm:pt modelId="{258C59C9-4006-4E23-9FDB-687022B42361}" type="parTrans" cxnId="{474D50B8-6977-414F-86F1-6DBCC1DF9054}">
      <dgm:prSet/>
      <dgm:spPr/>
      <dgm:t>
        <a:bodyPr/>
        <a:lstStyle/>
        <a:p>
          <a:endParaRPr lang="en-IN"/>
        </a:p>
      </dgm:t>
    </dgm:pt>
    <dgm:pt modelId="{F56328F2-2F7C-4088-9543-4F540F5B2DBF}" type="sibTrans" cxnId="{474D50B8-6977-414F-86F1-6DBCC1DF9054}">
      <dgm:prSet/>
      <dgm:spPr/>
      <dgm:t>
        <a:bodyPr/>
        <a:lstStyle/>
        <a:p>
          <a:endParaRPr lang="en-IN"/>
        </a:p>
      </dgm:t>
    </dgm:pt>
    <dgm:pt modelId="{E0D60D43-6B31-410D-9B82-1EF31810723C}">
      <dgm:prSet custT="1"/>
      <dgm:spPr/>
      <dgm:t>
        <a:bodyPr/>
        <a:lstStyle/>
        <a:p>
          <a:r>
            <a:rPr lang="en-IN" sz="2000" dirty="0" smtClean="0"/>
            <a:t>On the way , patient developed giddiness, become unconscious</a:t>
          </a:r>
          <a:endParaRPr lang="en-IN" sz="2000" dirty="0"/>
        </a:p>
      </dgm:t>
    </dgm:pt>
    <dgm:pt modelId="{2E402AAC-708C-4B3C-AADD-E45B6C82CDDC}" type="parTrans" cxnId="{B8749E07-3293-4A3C-9180-D0B524DE91CB}">
      <dgm:prSet/>
      <dgm:spPr/>
      <dgm:t>
        <a:bodyPr/>
        <a:lstStyle/>
        <a:p>
          <a:endParaRPr lang="en-IN"/>
        </a:p>
      </dgm:t>
    </dgm:pt>
    <dgm:pt modelId="{C0C0226E-A80C-40F5-BD2C-54144A98CA7F}" type="sibTrans" cxnId="{B8749E07-3293-4A3C-9180-D0B524DE91CB}">
      <dgm:prSet/>
      <dgm:spPr/>
      <dgm:t>
        <a:bodyPr/>
        <a:lstStyle/>
        <a:p>
          <a:endParaRPr lang="en-IN"/>
        </a:p>
      </dgm:t>
    </dgm:pt>
    <dgm:pt modelId="{B098017D-24BC-4E5C-BD20-8D8685B7FC6A}">
      <dgm:prSet custT="1"/>
      <dgm:spPr/>
      <dgm:t>
        <a:bodyPr/>
        <a:lstStyle/>
        <a:p>
          <a:r>
            <a:rPr lang="en-IN" sz="2000" dirty="0" smtClean="0"/>
            <a:t>Recovered immediately</a:t>
          </a:r>
          <a:endParaRPr lang="en-IN" sz="2000" dirty="0"/>
        </a:p>
      </dgm:t>
    </dgm:pt>
    <dgm:pt modelId="{69B27DA5-5F37-491D-985A-94F3D5B8BBCB}" type="parTrans" cxnId="{FA664777-D84A-4960-B041-9479F8190EE7}">
      <dgm:prSet/>
      <dgm:spPr/>
      <dgm:t>
        <a:bodyPr/>
        <a:lstStyle/>
        <a:p>
          <a:endParaRPr lang="en-IN"/>
        </a:p>
      </dgm:t>
    </dgm:pt>
    <dgm:pt modelId="{CDAF8476-9C00-4C09-8585-CBC08F940039}" type="sibTrans" cxnId="{FA664777-D84A-4960-B041-9479F8190EE7}">
      <dgm:prSet/>
      <dgm:spPr/>
      <dgm:t>
        <a:bodyPr/>
        <a:lstStyle/>
        <a:p>
          <a:endParaRPr lang="en-IN"/>
        </a:p>
      </dgm:t>
    </dgm:pt>
    <dgm:pt modelId="{AD80B6B4-24AD-4598-9B1A-AC6995815CFB}">
      <dgm:prSet custT="1"/>
      <dgm:spPr/>
      <dgm:t>
        <a:bodyPr/>
        <a:lstStyle/>
        <a:p>
          <a:r>
            <a:rPr lang="en-IN" sz="2000" dirty="0" err="1" smtClean="0"/>
            <a:t>Pt</a:t>
          </a:r>
          <a:r>
            <a:rPr lang="en-IN" sz="2000" dirty="0" smtClean="0"/>
            <a:t> went &amp; admitted in </a:t>
          </a:r>
          <a:r>
            <a:rPr lang="en-IN" sz="2000" dirty="0" err="1" smtClean="0"/>
            <a:t>Chozhavanthan</a:t>
          </a:r>
          <a:r>
            <a:rPr lang="en-IN" sz="2000" dirty="0" smtClean="0"/>
            <a:t> GH &amp; Referred to GRH</a:t>
          </a:r>
          <a:endParaRPr lang="en-IN" sz="2000" dirty="0"/>
        </a:p>
      </dgm:t>
    </dgm:pt>
    <dgm:pt modelId="{A51569DA-0094-4665-B6C6-446A19BB49B2}" type="parTrans" cxnId="{765DA4F8-6EE4-4B2E-B07B-2C6353E9A070}">
      <dgm:prSet/>
      <dgm:spPr/>
      <dgm:t>
        <a:bodyPr/>
        <a:lstStyle/>
        <a:p>
          <a:endParaRPr lang="en-IN"/>
        </a:p>
      </dgm:t>
    </dgm:pt>
    <dgm:pt modelId="{FD6B0876-1CA4-4C73-A18B-79D811DCA9AF}" type="sibTrans" cxnId="{765DA4F8-6EE4-4B2E-B07B-2C6353E9A070}">
      <dgm:prSet/>
      <dgm:spPr/>
      <dgm:t>
        <a:bodyPr/>
        <a:lstStyle/>
        <a:p>
          <a:endParaRPr lang="en-IN"/>
        </a:p>
      </dgm:t>
    </dgm:pt>
    <dgm:pt modelId="{CB451E50-E29A-4651-BE09-E0A2AE2AD140}">
      <dgm:prSet custT="1"/>
      <dgm:spPr/>
      <dgm:t>
        <a:bodyPr/>
        <a:lstStyle/>
        <a:p>
          <a:r>
            <a:rPr lang="en-IN" sz="2000" dirty="0" smtClean="0"/>
            <a:t>H/o abdominal pain</a:t>
          </a:r>
          <a:endParaRPr lang="en-IN" sz="2000" dirty="0"/>
        </a:p>
      </dgm:t>
    </dgm:pt>
    <dgm:pt modelId="{2D00D531-3D0E-490A-A14F-15B58A6714C7}" type="parTrans" cxnId="{9CDD9016-130E-4549-9802-BECF9331B696}">
      <dgm:prSet/>
      <dgm:spPr/>
      <dgm:t>
        <a:bodyPr/>
        <a:lstStyle/>
        <a:p>
          <a:endParaRPr lang="en-IN"/>
        </a:p>
      </dgm:t>
    </dgm:pt>
    <dgm:pt modelId="{20990823-1776-4D80-800C-1FE48621FCE8}" type="sibTrans" cxnId="{9CDD9016-130E-4549-9802-BECF9331B696}">
      <dgm:prSet/>
      <dgm:spPr/>
      <dgm:t>
        <a:bodyPr/>
        <a:lstStyle/>
        <a:p>
          <a:endParaRPr lang="en-IN"/>
        </a:p>
      </dgm:t>
    </dgm:pt>
    <dgm:pt modelId="{9990ABA3-8AF0-4B08-AFD4-884627B119EA}">
      <dgm:prSet custT="1"/>
      <dgm:spPr/>
      <dgm:t>
        <a:bodyPr/>
        <a:lstStyle/>
        <a:p>
          <a:r>
            <a:rPr lang="en-IN" sz="2000" dirty="0" smtClean="0"/>
            <a:t>H/o blurring of vision + ,No h/o drooping of eyelids</a:t>
          </a:r>
          <a:endParaRPr lang="en-IN" sz="2000" dirty="0"/>
        </a:p>
      </dgm:t>
    </dgm:pt>
    <dgm:pt modelId="{001A4659-D7CF-44FE-B776-9C1B461857E2}" type="parTrans" cxnId="{4653AED7-20C1-4A8C-9BE6-6F2A83197CDD}">
      <dgm:prSet/>
      <dgm:spPr/>
      <dgm:t>
        <a:bodyPr/>
        <a:lstStyle/>
        <a:p>
          <a:endParaRPr lang="en-IN"/>
        </a:p>
      </dgm:t>
    </dgm:pt>
    <dgm:pt modelId="{64D4B769-983D-40BD-9BF6-2D0C7FAD5F2B}" type="sibTrans" cxnId="{4653AED7-20C1-4A8C-9BE6-6F2A83197CDD}">
      <dgm:prSet/>
      <dgm:spPr/>
      <dgm:t>
        <a:bodyPr/>
        <a:lstStyle/>
        <a:p>
          <a:endParaRPr lang="en-IN"/>
        </a:p>
      </dgm:t>
    </dgm:pt>
    <dgm:pt modelId="{ED579A3E-270E-4931-A481-2C0AFBFB17A9}">
      <dgm:prSet custT="1"/>
      <dgm:spPr/>
      <dgm:t>
        <a:bodyPr/>
        <a:lstStyle/>
        <a:p>
          <a:r>
            <a:rPr lang="en-IN" sz="2000" dirty="0" err="1" smtClean="0"/>
            <a:t>Pt</a:t>
          </a:r>
          <a:r>
            <a:rPr lang="en-IN" sz="2000" dirty="0" smtClean="0"/>
            <a:t> went for native treatment ,consumed some decoction (</a:t>
          </a:r>
          <a:r>
            <a:rPr lang="en-IN" sz="2000" dirty="0" err="1" smtClean="0"/>
            <a:t>kashayam</a:t>
          </a:r>
          <a:r>
            <a:rPr lang="en-IN" sz="2000" dirty="0" smtClean="0"/>
            <a:t>), then</a:t>
          </a:r>
          <a:endParaRPr lang="en-IN" sz="2000" dirty="0"/>
        </a:p>
      </dgm:t>
    </dgm:pt>
    <dgm:pt modelId="{3CC3F09A-9BE3-4E24-AF0F-0E1EE599434C}" type="parTrans" cxnId="{9FF1C524-2DB2-4C87-9648-93373AA7895D}">
      <dgm:prSet/>
      <dgm:spPr/>
      <dgm:t>
        <a:bodyPr/>
        <a:lstStyle/>
        <a:p>
          <a:endParaRPr lang="en-IN"/>
        </a:p>
      </dgm:t>
    </dgm:pt>
    <dgm:pt modelId="{8F6FD06E-F6EA-4734-A304-8A3A8D88E304}" type="sibTrans" cxnId="{9FF1C524-2DB2-4C87-9648-93373AA7895D}">
      <dgm:prSet/>
      <dgm:spPr/>
      <dgm:t>
        <a:bodyPr/>
        <a:lstStyle/>
        <a:p>
          <a:endParaRPr lang="en-IN"/>
        </a:p>
      </dgm:t>
    </dgm:pt>
    <dgm:pt modelId="{E89E7146-00A1-4ACB-8D10-47A412B4FBA9}" type="pres">
      <dgm:prSet presAssocID="{02C1668D-EAD1-41F9-83AA-773865579B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13E43C6-951D-4251-BBD5-31D3B06DAA49}" type="pres">
      <dgm:prSet presAssocID="{6F7EB602-E689-4D20-88B2-F8A0E8501D01}" presName="composite" presStyleCnt="0"/>
      <dgm:spPr/>
    </dgm:pt>
    <dgm:pt modelId="{147BEE0F-46D6-418F-968C-C5B1E5E8D63F}" type="pres">
      <dgm:prSet presAssocID="{6F7EB602-E689-4D20-88B2-F8A0E8501D0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F16CEBD-FE01-404F-84D6-6006E7F0BAFC}" type="pres">
      <dgm:prSet presAssocID="{6F7EB602-E689-4D20-88B2-F8A0E8501D0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2FF192B-413F-4B98-A668-ED500DC0F137}" type="pres">
      <dgm:prSet presAssocID="{9DB5B7CB-8CEB-4F7C-A15A-CBA7F5F4E1AC}" presName="sp" presStyleCnt="0"/>
      <dgm:spPr/>
    </dgm:pt>
    <dgm:pt modelId="{2089A181-6E28-467A-9309-14DDE2ED1D4B}" type="pres">
      <dgm:prSet presAssocID="{D87BF076-D8C6-4ADD-BD21-3F52FE41B3A6}" presName="composite" presStyleCnt="0"/>
      <dgm:spPr/>
    </dgm:pt>
    <dgm:pt modelId="{705BB22A-2AB9-4619-86B2-286A50578264}" type="pres">
      <dgm:prSet presAssocID="{D87BF076-D8C6-4ADD-BD21-3F52FE41B3A6}" presName="parentText" presStyleLbl="alignNode1" presStyleIdx="1" presStyleCnt="4" custLinFactNeighborX="-6002" custLinFactNeighborY="279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A57D283-7E70-4946-A343-D4F5E345D031}" type="pres">
      <dgm:prSet presAssocID="{D87BF076-D8C6-4ADD-BD21-3F52FE41B3A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2E59E9F-30A7-49F4-A38E-07EBF4B14E23}" type="pres">
      <dgm:prSet presAssocID="{CDC33BA3-1C39-4164-8A6D-28BE7626450A}" presName="sp" presStyleCnt="0"/>
      <dgm:spPr/>
    </dgm:pt>
    <dgm:pt modelId="{7349FBC1-03AE-45F4-8844-07C7A9EE9722}" type="pres">
      <dgm:prSet presAssocID="{7CC02D03-1245-49EC-9978-F4C91C1F5AF2}" presName="composite" presStyleCnt="0"/>
      <dgm:spPr/>
    </dgm:pt>
    <dgm:pt modelId="{AAEA694B-82AE-4717-91D8-A31F00BCCF8C}" type="pres">
      <dgm:prSet presAssocID="{7CC02D03-1245-49EC-9978-F4C91C1F5AF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04F720-4475-4947-89CF-1FB3520B617A}" type="pres">
      <dgm:prSet presAssocID="{7CC02D03-1245-49EC-9978-F4C91C1F5AF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200443-FEAB-4190-8B68-50363E70739F}" type="pres">
      <dgm:prSet presAssocID="{B69D2DE2-7FBC-46A1-87DA-66E88B2E10E8}" presName="sp" presStyleCnt="0"/>
      <dgm:spPr/>
    </dgm:pt>
    <dgm:pt modelId="{C5AADB37-2AFE-468B-8F0E-869AE6D8E548}" type="pres">
      <dgm:prSet presAssocID="{32FD9AD9-0915-4359-BC41-920A942A5CA1}" presName="composite" presStyleCnt="0"/>
      <dgm:spPr/>
    </dgm:pt>
    <dgm:pt modelId="{DDC728CA-17D4-4163-8F8B-25AF656EA24D}" type="pres">
      <dgm:prSet presAssocID="{32FD9AD9-0915-4359-BC41-920A942A5C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7E3D59-AA16-4760-A904-3E489F8B0411}" type="pres">
      <dgm:prSet presAssocID="{32FD9AD9-0915-4359-BC41-920A942A5CA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8749E07-3293-4A3C-9180-D0B524DE91CB}" srcId="{D87BF076-D8C6-4ADD-BD21-3F52FE41B3A6}" destId="{E0D60D43-6B31-410D-9B82-1EF31810723C}" srcOrd="1" destOrd="0" parTransId="{2E402AAC-708C-4B3C-AADD-E45B6C82CDDC}" sibTransId="{C0C0226E-A80C-40F5-BD2C-54144A98CA7F}"/>
    <dgm:cxn modelId="{DB6FE76C-C741-4B44-8AE6-AE7581A884A0}" type="presOf" srcId="{02C1668D-EAD1-41F9-83AA-773865579BCA}" destId="{E89E7146-00A1-4ACB-8D10-47A412B4FBA9}" srcOrd="0" destOrd="0" presId="urn:microsoft.com/office/officeart/2005/8/layout/chevron2"/>
    <dgm:cxn modelId="{4653AED7-20C1-4A8C-9BE6-6F2A83197CDD}" srcId="{32FD9AD9-0915-4359-BC41-920A942A5CA1}" destId="{9990ABA3-8AF0-4B08-AFD4-884627B119EA}" srcOrd="2" destOrd="0" parTransId="{001A4659-D7CF-44FE-B776-9C1B461857E2}" sibTransId="{64D4B769-983D-40BD-9BF6-2D0C7FAD5F2B}"/>
    <dgm:cxn modelId="{7B94D4D5-C2D5-4984-ABDC-60071B70442E}" srcId="{6F7EB602-E689-4D20-88B2-F8A0E8501D01}" destId="{52F158D5-53AD-4A43-A7AA-008E5B3ACBFD}" srcOrd="1" destOrd="0" parTransId="{9C8D9D8F-0316-47CD-B34F-DBED9024D8F2}" sibTransId="{B702C913-34F4-474F-87C3-23BDCD03F5DB}"/>
    <dgm:cxn modelId="{765DA4F8-6EE4-4B2E-B07B-2C6353E9A070}" srcId="{7CC02D03-1245-49EC-9978-F4C91C1F5AF2}" destId="{AD80B6B4-24AD-4598-9B1A-AC6995815CFB}" srcOrd="1" destOrd="0" parTransId="{A51569DA-0094-4665-B6C6-446A19BB49B2}" sibTransId="{FD6B0876-1CA4-4C73-A18B-79D811DCA9AF}"/>
    <dgm:cxn modelId="{FA664777-D84A-4960-B041-9479F8190EE7}" srcId="{D87BF076-D8C6-4ADD-BD21-3F52FE41B3A6}" destId="{B098017D-24BC-4E5C-BD20-8D8685B7FC6A}" srcOrd="2" destOrd="0" parTransId="{69B27DA5-5F37-491D-985A-94F3D5B8BBCB}" sibTransId="{CDAF8476-9C00-4C09-8585-CBC08F940039}"/>
    <dgm:cxn modelId="{5F151002-E75F-4550-9647-F5E18041C665}" type="presOf" srcId="{575991E6-3F64-4AE9-86C8-929D5AFA68E0}" destId="{8A57D283-7E70-4946-A343-D4F5E345D031}" srcOrd="0" destOrd="0" presId="urn:microsoft.com/office/officeart/2005/8/layout/chevron2"/>
    <dgm:cxn modelId="{9CDD9016-130E-4549-9802-BECF9331B696}" srcId="{32FD9AD9-0915-4359-BC41-920A942A5CA1}" destId="{CB451E50-E29A-4651-BE09-E0A2AE2AD140}" srcOrd="1" destOrd="0" parTransId="{2D00D531-3D0E-490A-A14F-15B58A6714C7}" sibTransId="{20990823-1776-4D80-800C-1FE48621FCE8}"/>
    <dgm:cxn modelId="{474D50B8-6977-414F-86F1-6DBCC1DF9054}" srcId="{D87BF076-D8C6-4ADD-BD21-3F52FE41B3A6}" destId="{575991E6-3F64-4AE9-86C8-929D5AFA68E0}" srcOrd="0" destOrd="0" parTransId="{258C59C9-4006-4E23-9FDB-687022B42361}" sibTransId="{F56328F2-2F7C-4088-9543-4F540F5B2DBF}"/>
    <dgm:cxn modelId="{03DB250E-3438-47AA-B8F8-003A15DE3A3C}" srcId="{6F7EB602-E689-4D20-88B2-F8A0E8501D01}" destId="{1F5FEB70-6A5D-46D2-9641-933CAA95FCFB}" srcOrd="0" destOrd="0" parTransId="{921532AB-E85F-452E-B257-7BC45905EB38}" sibTransId="{D1D9ACDE-3A33-47F2-B359-834980CE3A85}"/>
    <dgm:cxn modelId="{B7B6B687-EEB1-4849-B36D-021A4E90B9E5}" type="presOf" srcId="{1F5FEB70-6A5D-46D2-9641-933CAA95FCFB}" destId="{3F16CEBD-FE01-404F-84D6-6006E7F0BAFC}" srcOrd="0" destOrd="0" presId="urn:microsoft.com/office/officeart/2005/8/layout/chevron2"/>
    <dgm:cxn modelId="{2F3B799C-B7F4-4ACC-8911-D051B42945BB}" type="presOf" srcId="{32FD9AD9-0915-4359-BC41-920A942A5CA1}" destId="{DDC728CA-17D4-4163-8F8B-25AF656EA24D}" srcOrd="0" destOrd="0" presId="urn:microsoft.com/office/officeart/2005/8/layout/chevron2"/>
    <dgm:cxn modelId="{51A961A8-6081-4781-9054-BCA5FEC09310}" srcId="{32FD9AD9-0915-4359-BC41-920A942A5CA1}" destId="{ECD476AF-F295-4314-B8AC-9BB29B04E2B7}" srcOrd="0" destOrd="0" parTransId="{44D32E8F-FB1A-44CE-B05B-46F8F2A735AA}" sibTransId="{48E1C379-FC64-4FBC-8CAD-33E580422F0B}"/>
    <dgm:cxn modelId="{2F845C7F-480A-4FE3-8EB5-277E1B9EBC14}" srcId="{02C1668D-EAD1-41F9-83AA-773865579BCA}" destId="{6F7EB602-E689-4D20-88B2-F8A0E8501D01}" srcOrd="0" destOrd="0" parTransId="{059A6B9D-30F5-46B2-BC3B-EBA8A03668DE}" sibTransId="{9DB5B7CB-8CEB-4F7C-A15A-CBA7F5F4E1AC}"/>
    <dgm:cxn modelId="{51DF109D-42C9-4093-BBA7-FACE4547CCBF}" type="presOf" srcId="{AD80B6B4-24AD-4598-9B1A-AC6995815CFB}" destId="{0F04F720-4475-4947-89CF-1FB3520B617A}" srcOrd="0" destOrd="1" presId="urn:microsoft.com/office/officeart/2005/8/layout/chevron2"/>
    <dgm:cxn modelId="{E9D6E0F6-67F2-4937-AC5E-17C036A0FDC8}" type="presOf" srcId="{6F7EB602-E689-4D20-88B2-F8A0E8501D01}" destId="{147BEE0F-46D6-418F-968C-C5B1E5E8D63F}" srcOrd="0" destOrd="0" presId="urn:microsoft.com/office/officeart/2005/8/layout/chevron2"/>
    <dgm:cxn modelId="{7EA7F3F2-4C28-49D4-BDB9-A4EA3844E194}" type="presOf" srcId="{ED579A3E-270E-4931-A481-2C0AFBFB17A9}" destId="{0F04F720-4475-4947-89CF-1FB3520B617A}" srcOrd="0" destOrd="0" presId="urn:microsoft.com/office/officeart/2005/8/layout/chevron2"/>
    <dgm:cxn modelId="{2DE80E6E-F33F-4618-AE0C-32AAB0AEAEB0}" srcId="{02C1668D-EAD1-41F9-83AA-773865579BCA}" destId="{D87BF076-D8C6-4ADD-BD21-3F52FE41B3A6}" srcOrd="1" destOrd="0" parTransId="{F53BD54A-90C5-45D3-9EE2-F359535FD705}" sibTransId="{CDC33BA3-1C39-4164-8A6D-28BE7626450A}"/>
    <dgm:cxn modelId="{ED5379E6-04AA-4BF7-89C0-E96BB7F92E2C}" type="presOf" srcId="{B098017D-24BC-4E5C-BD20-8D8685B7FC6A}" destId="{8A57D283-7E70-4946-A343-D4F5E345D031}" srcOrd="0" destOrd="2" presId="urn:microsoft.com/office/officeart/2005/8/layout/chevron2"/>
    <dgm:cxn modelId="{2539922E-9039-44BB-82B5-2FEDE69612E6}" type="presOf" srcId="{7CC02D03-1245-49EC-9978-F4C91C1F5AF2}" destId="{AAEA694B-82AE-4717-91D8-A31F00BCCF8C}" srcOrd="0" destOrd="0" presId="urn:microsoft.com/office/officeart/2005/8/layout/chevron2"/>
    <dgm:cxn modelId="{4672427E-E626-4455-968F-66EF786F1CDC}" srcId="{02C1668D-EAD1-41F9-83AA-773865579BCA}" destId="{7CC02D03-1245-49EC-9978-F4C91C1F5AF2}" srcOrd="2" destOrd="0" parTransId="{09FAD7C3-FF3D-42E2-93AE-0D344F8EBB2A}" sibTransId="{B69D2DE2-7FBC-46A1-87DA-66E88B2E10E8}"/>
    <dgm:cxn modelId="{E89A1EB6-9397-4EDA-B254-5C5813791FF7}" type="presOf" srcId="{9990ABA3-8AF0-4B08-AFD4-884627B119EA}" destId="{B97E3D59-AA16-4760-A904-3E489F8B0411}" srcOrd="0" destOrd="2" presId="urn:microsoft.com/office/officeart/2005/8/layout/chevron2"/>
    <dgm:cxn modelId="{0C2F1295-3330-49B9-9AC6-08338B79CB36}" type="presOf" srcId="{ECD476AF-F295-4314-B8AC-9BB29B04E2B7}" destId="{B97E3D59-AA16-4760-A904-3E489F8B0411}" srcOrd="0" destOrd="0" presId="urn:microsoft.com/office/officeart/2005/8/layout/chevron2"/>
    <dgm:cxn modelId="{91DD64F7-872A-4FBB-9835-7E442A41E79E}" type="presOf" srcId="{E0D60D43-6B31-410D-9B82-1EF31810723C}" destId="{8A57D283-7E70-4946-A343-D4F5E345D031}" srcOrd="0" destOrd="1" presId="urn:microsoft.com/office/officeart/2005/8/layout/chevron2"/>
    <dgm:cxn modelId="{51069E7E-E798-4AC2-B73D-D7959ADE53EE}" type="presOf" srcId="{52F158D5-53AD-4A43-A7AA-008E5B3ACBFD}" destId="{3F16CEBD-FE01-404F-84D6-6006E7F0BAFC}" srcOrd="0" destOrd="1" presId="urn:microsoft.com/office/officeart/2005/8/layout/chevron2"/>
    <dgm:cxn modelId="{9FF1C524-2DB2-4C87-9648-93373AA7895D}" srcId="{7CC02D03-1245-49EC-9978-F4C91C1F5AF2}" destId="{ED579A3E-270E-4931-A481-2C0AFBFB17A9}" srcOrd="0" destOrd="0" parTransId="{3CC3F09A-9BE3-4E24-AF0F-0E1EE599434C}" sibTransId="{8F6FD06E-F6EA-4734-A304-8A3A8D88E304}"/>
    <dgm:cxn modelId="{42FA4459-F60C-4D5D-989E-2173FF1228E6}" srcId="{02C1668D-EAD1-41F9-83AA-773865579BCA}" destId="{32FD9AD9-0915-4359-BC41-920A942A5CA1}" srcOrd="3" destOrd="0" parTransId="{8D97276B-FF9C-4A13-BD85-93BB0346EB40}" sibTransId="{2521F7F2-DB11-4398-8E0E-EC5705E8D9EE}"/>
    <dgm:cxn modelId="{529ECEB1-692E-47CB-9082-310CC25891EF}" type="presOf" srcId="{D87BF076-D8C6-4ADD-BD21-3F52FE41B3A6}" destId="{705BB22A-2AB9-4619-86B2-286A50578264}" srcOrd="0" destOrd="0" presId="urn:microsoft.com/office/officeart/2005/8/layout/chevron2"/>
    <dgm:cxn modelId="{6D161296-7BDC-4566-9F1D-89ED759693DB}" type="presOf" srcId="{CB451E50-E29A-4651-BE09-E0A2AE2AD140}" destId="{B97E3D59-AA16-4760-A904-3E489F8B0411}" srcOrd="0" destOrd="1" presId="urn:microsoft.com/office/officeart/2005/8/layout/chevron2"/>
    <dgm:cxn modelId="{F8A0F289-E6AC-4A77-AC2F-9D811E5345C6}" type="presParOf" srcId="{E89E7146-00A1-4ACB-8D10-47A412B4FBA9}" destId="{713E43C6-951D-4251-BBD5-31D3B06DAA49}" srcOrd="0" destOrd="0" presId="urn:microsoft.com/office/officeart/2005/8/layout/chevron2"/>
    <dgm:cxn modelId="{B4D75264-7478-4E11-9549-253A1D657DEF}" type="presParOf" srcId="{713E43C6-951D-4251-BBD5-31D3B06DAA49}" destId="{147BEE0F-46D6-418F-968C-C5B1E5E8D63F}" srcOrd="0" destOrd="0" presId="urn:microsoft.com/office/officeart/2005/8/layout/chevron2"/>
    <dgm:cxn modelId="{1BF811B2-39C0-44CF-9EE4-9DBAE39CDDDC}" type="presParOf" srcId="{713E43C6-951D-4251-BBD5-31D3B06DAA49}" destId="{3F16CEBD-FE01-404F-84D6-6006E7F0BAFC}" srcOrd="1" destOrd="0" presId="urn:microsoft.com/office/officeart/2005/8/layout/chevron2"/>
    <dgm:cxn modelId="{928C3F9E-EF82-4BE0-97A1-618F47E87A8D}" type="presParOf" srcId="{E89E7146-00A1-4ACB-8D10-47A412B4FBA9}" destId="{32FF192B-413F-4B98-A668-ED500DC0F137}" srcOrd="1" destOrd="0" presId="urn:microsoft.com/office/officeart/2005/8/layout/chevron2"/>
    <dgm:cxn modelId="{5B12C948-7A51-4389-BF24-6D80CBD2D8BC}" type="presParOf" srcId="{E89E7146-00A1-4ACB-8D10-47A412B4FBA9}" destId="{2089A181-6E28-467A-9309-14DDE2ED1D4B}" srcOrd="2" destOrd="0" presId="urn:microsoft.com/office/officeart/2005/8/layout/chevron2"/>
    <dgm:cxn modelId="{6624C0FF-7C9A-44DE-8A99-7330B7E142AB}" type="presParOf" srcId="{2089A181-6E28-467A-9309-14DDE2ED1D4B}" destId="{705BB22A-2AB9-4619-86B2-286A50578264}" srcOrd="0" destOrd="0" presId="urn:microsoft.com/office/officeart/2005/8/layout/chevron2"/>
    <dgm:cxn modelId="{CB3D809D-8ADD-412C-B394-17174BA78B03}" type="presParOf" srcId="{2089A181-6E28-467A-9309-14DDE2ED1D4B}" destId="{8A57D283-7E70-4946-A343-D4F5E345D031}" srcOrd="1" destOrd="0" presId="urn:microsoft.com/office/officeart/2005/8/layout/chevron2"/>
    <dgm:cxn modelId="{06C82505-D4A9-4969-B141-3E92A4564A9A}" type="presParOf" srcId="{E89E7146-00A1-4ACB-8D10-47A412B4FBA9}" destId="{82E59E9F-30A7-49F4-A38E-07EBF4B14E23}" srcOrd="3" destOrd="0" presId="urn:microsoft.com/office/officeart/2005/8/layout/chevron2"/>
    <dgm:cxn modelId="{8010EDAE-4FD5-4886-9FFA-330C2EEF8491}" type="presParOf" srcId="{E89E7146-00A1-4ACB-8D10-47A412B4FBA9}" destId="{7349FBC1-03AE-45F4-8844-07C7A9EE9722}" srcOrd="4" destOrd="0" presId="urn:microsoft.com/office/officeart/2005/8/layout/chevron2"/>
    <dgm:cxn modelId="{9AA1EAEB-5FE5-4EC3-AA9D-8E70187842E0}" type="presParOf" srcId="{7349FBC1-03AE-45F4-8844-07C7A9EE9722}" destId="{AAEA694B-82AE-4717-91D8-A31F00BCCF8C}" srcOrd="0" destOrd="0" presId="urn:microsoft.com/office/officeart/2005/8/layout/chevron2"/>
    <dgm:cxn modelId="{73F70F5F-171B-4E94-AAE8-C49A900AB9C3}" type="presParOf" srcId="{7349FBC1-03AE-45F4-8844-07C7A9EE9722}" destId="{0F04F720-4475-4947-89CF-1FB3520B617A}" srcOrd="1" destOrd="0" presId="urn:microsoft.com/office/officeart/2005/8/layout/chevron2"/>
    <dgm:cxn modelId="{4A3B68DC-4DD4-4F46-AB34-5228D349864F}" type="presParOf" srcId="{E89E7146-00A1-4ACB-8D10-47A412B4FBA9}" destId="{DD200443-FEAB-4190-8B68-50363E70739F}" srcOrd="5" destOrd="0" presId="urn:microsoft.com/office/officeart/2005/8/layout/chevron2"/>
    <dgm:cxn modelId="{A14FA586-7189-418D-B1B2-4045BE3B31BE}" type="presParOf" srcId="{E89E7146-00A1-4ACB-8D10-47A412B4FBA9}" destId="{C5AADB37-2AFE-468B-8F0E-869AE6D8E548}" srcOrd="6" destOrd="0" presId="urn:microsoft.com/office/officeart/2005/8/layout/chevron2"/>
    <dgm:cxn modelId="{205379CC-EAE6-4E4B-B766-1DFC82C06073}" type="presParOf" srcId="{C5AADB37-2AFE-468B-8F0E-869AE6D8E548}" destId="{DDC728CA-17D4-4163-8F8B-25AF656EA24D}" srcOrd="0" destOrd="0" presId="urn:microsoft.com/office/officeart/2005/8/layout/chevron2"/>
    <dgm:cxn modelId="{7E64A90D-2B03-4975-BED1-31D2972F768F}" type="presParOf" srcId="{C5AADB37-2AFE-468B-8F0E-869AE6D8E548}" destId="{B97E3D59-AA16-4760-A904-3E489F8B04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0CA46-1E29-4447-9533-EA33BAC6D3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0669121-87A1-4595-90F4-C824E7938FA1}">
      <dgm:prSet phldrT="[Text]"/>
      <dgm:spPr/>
      <dgm:t>
        <a:bodyPr/>
        <a:lstStyle/>
        <a:p>
          <a:r>
            <a:rPr lang="en-IN" dirty="0" smtClean="0"/>
            <a:t>No other significant positive history</a:t>
          </a:r>
          <a:endParaRPr lang="en-IN" dirty="0"/>
        </a:p>
      </dgm:t>
    </dgm:pt>
    <dgm:pt modelId="{0B47B25B-086D-4B2F-877F-3D36AE3158D8}" type="parTrans" cxnId="{AC08ACD2-201E-4E0A-B9D0-3D9C35558110}">
      <dgm:prSet/>
      <dgm:spPr/>
      <dgm:t>
        <a:bodyPr/>
        <a:lstStyle/>
        <a:p>
          <a:endParaRPr lang="en-IN"/>
        </a:p>
      </dgm:t>
    </dgm:pt>
    <dgm:pt modelId="{559A4F60-BABC-4CB6-BD4D-34E5B57A6DA0}" type="sibTrans" cxnId="{AC08ACD2-201E-4E0A-B9D0-3D9C35558110}">
      <dgm:prSet/>
      <dgm:spPr/>
      <dgm:t>
        <a:bodyPr/>
        <a:lstStyle/>
        <a:p>
          <a:endParaRPr lang="en-IN"/>
        </a:p>
      </dgm:t>
    </dgm:pt>
    <dgm:pt modelId="{ED8C65B0-040C-4A72-834E-A6CAFD494A52}">
      <dgm:prSet phldrT="[Text]"/>
      <dgm:spPr/>
      <dgm:t>
        <a:bodyPr/>
        <a:lstStyle/>
        <a:p>
          <a:r>
            <a:rPr lang="en-IN" dirty="0" smtClean="0"/>
            <a:t>Past history</a:t>
          </a:r>
        </a:p>
        <a:p>
          <a:r>
            <a:rPr lang="en-IN" dirty="0" smtClean="0"/>
            <a:t>Not a k/c/o DM/HT/TB/BA/thyroid disorders/Heart diseases/Epilepsy</a:t>
          </a:r>
          <a:endParaRPr lang="en-IN" dirty="0"/>
        </a:p>
      </dgm:t>
    </dgm:pt>
    <dgm:pt modelId="{6E99552F-8AB3-4985-B969-B74E3B05020B}" type="parTrans" cxnId="{A331E671-C444-4DDA-9371-81B600DF3879}">
      <dgm:prSet/>
      <dgm:spPr/>
      <dgm:t>
        <a:bodyPr/>
        <a:lstStyle/>
        <a:p>
          <a:endParaRPr lang="en-IN"/>
        </a:p>
      </dgm:t>
    </dgm:pt>
    <dgm:pt modelId="{B5F12D53-0180-4126-B836-256ABC5A5194}" type="sibTrans" cxnId="{A331E671-C444-4DDA-9371-81B600DF3879}">
      <dgm:prSet/>
      <dgm:spPr/>
      <dgm:t>
        <a:bodyPr/>
        <a:lstStyle/>
        <a:p>
          <a:endParaRPr lang="en-IN"/>
        </a:p>
      </dgm:t>
    </dgm:pt>
    <dgm:pt modelId="{8B5C6F3D-790A-4E66-BB3E-F616D76FBC62}">
      <dgm:prSet phldrT="[Text]"/>
      <dgm:spPr/>
      <dgm:t>
        <a:bodyPr/>
        <a:lstStyle/>
        <a:p>
          <a:r>
            <a:rPr lang="en-IN" dirty="0" smtClean="0"/>
            <a:t>Personal history</a:t>
          </a:r>
        </a:p>
        <a:p>
          <a:r>
            <a:rPr lang="en-IN" dirty="0" smtClean="0"/>
            <a:t>Takes mixed diet ,Normal bowel &amp; bladder habits</a:t>
          </a:r>
        </a:p>
        <a:p>
          <a:r>
            <a:rPr lang="en-IN" dirty="0" smtClean="0"/>
            <a:t>Not a smoker/alcoholic</a:t>
          </a:r>
        </a:p>
      </dgm:t>
    </dgm:pt>
    <dgm:pt modelId="{2828B261-8C42-43BD-959E-0320D0246910}" type="parTrans" cxnId="{22FC3102-CE7C-402C-8A25-453C634CEEAB}">
      <dgm:prSet/>
      <dgm:spPr/>
      <dgm:t>
        <a:bodyPr/>
        <a:lstStyle/>
        <a:p>
          <a:endParaRPr lang="en-IN"/>
        </a:p>
      </dgm:t>
    </dgm:pt>
    <dgm:pt modelId="{DABB57DE-1930-4BD4-B9FB-97DA6B893E2E}" type="sibTrans" cxnId="{22FC3102-CE7C-402C-8A25-453C634CEEAB}">
      <dgm:prSet/>
      <dgm:spPr/>
      <dgm:t>
        <a:bodyPr/>
        <a:lstStyle/>
        <a:p>
          <a:endParaRPr lang="en-IN"/>
        </a:p>
      </dgm:t>
    </dgm:pt>
    <dgm:pt modelId="{EB9C714B-AEB3-499D-8572-53056A48E760}" type="pres">
      <dgm:prSet presAssocID="{48F0CA46-1E29-4447-9533-EA33BAC6D3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17C226E-B644-49A6-9AAD-D78CA43D7048}" type="pres">
      <dgm:prSet presAssocID="{60669121-87A1-4595-90F4-C824E7938FA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28FBCF-9C10-4A72-8BA7-5AEAFA51C454}" type="pres">
      <dgm:prSet presAssocID="{559A4F60-BABC-4CB6-BD4D-34E5B57A6DA0}" presName="spacer" presStyleCnt="0"/>
      <dgm:spPr/>
    </dgm:pt>
    <dgm:pt modelId="{FFFBFD71-60F5-44B1-81D0-F4199341CC10}" type="pres">
      <dgm:prSet presAssocID="{ED8C65B0-040C-4A72-834E-A6CAFD494A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F9C8C1-A69F-4B17-9CF1-A7D2082BD28D}" type="pres">
      <dgm:prSet presAssocID="{B5F12D53-0180-4126-B836-256ABC5A5194}" presName="spacer" presStyleCnt="0"/>
      <dgm:spPr/>
    </dgm:pt>
    <dgm:pt modelId="{1A193FF7-1A21-4EB4-A845-8CAA24DB41B3}" type="pres">
      <dgm:prSet presAssocID="{8B5C6F3D-790A-4E66-BB3E-F616D76FBC6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C08ACD2-201E-4E0A-B9D0-3D9C35558110}" srcId="{48F0CA46-1E29-4447-9533-EA33BAC6D3C0}" destId="{60669121-87A1-4595-90F4-C824E7938FA1}" srcOrd="0" destOrd="0" parTransId="{0B47B25B-086D-4B2F-877F-3D36AE3158D8}" sibTransId="{559A4F60-BABC-4CB6-BD4D-34E5B57A6DA0}"/>
    <dgm:cxn modelId="{2640B709-01F6-44D4-8DEB-9125C43543F0}" type="presOf" srcId="{ED8C65B0-040C-4A72-834E-A6CAFD494A52}" destId="{FFFBFD71-60F5-44B1-81D0-F4199341CC10}" srcOrd="0" destOrd="0" presId="urn:microsoft.com/office/officeart/2005/8/layout/vList2"/>
    <dgm:cxn modelId="{22FC3102-CE7C-402C-8A25-453C634CEEAB}" srcId="{48F0CA46-1E29-4447-9533-EA33BAC6D3C0}" destId="{8B5C6F3D-790A-4E66-BB3E-F616D76FBC62}" srcOrd="2" destOrd="0" parTransId="{2828B261-8C42-43BD-959E-0320D0246910}" sibTransId="{DABB57DE-1930-4BD4-B9FB-97DA6B893E2E}"/>
    <dgm:cxn modelId="{46824A1B-5415-48B8-9449-B1E3D2ECB059}" type="presOf" srcId="{60669121-87A1-4595-90F4-C824E7938FA1}" destId="{317C226E-B644-49A6-9AAD-D78CA43D7048}" srcOrd="0" destOrd="0" presId="urn:microsoft.com/office/officeart/2005/8/layout/vList2"/>
    <dgm:cxn modelId="{C385D167-0C01-4417-99C2-385B4C7D396D}" type="presOf" srcId="{8B5C6F3D-790A-4E66-BB3E-F616D76FBC62}" destId="{1A193FF7-1A21-4EB4-A845-8CAA24DB41B3}" srcOrd="0" destOrd="0" presId="urn:microsoft.com/office/officeart/2005/8/layout/vList2"/>
    <dgm:cxn modelId="{4A668CCC-1E92-434C-853A-E6799A8BF765}" type="presOf" srcId="{48F0CA46-1E29-4447-9533-EA33BAC6D3C0}" destId="{EB9C714B-AEB3-499D-8572-53056A48E760}" srcOrd="0" destOrd="0" presId="urn:microsoft.com/office/officeart/2005/8/layout/vList2"/>
    <dgm:cxn modelId="{A331E671-C444-4DDA-9371-81B600DF3879}" srcId="{48F0CA46-1E29-4447-9533-EA33BAC6D3C0}" destId="{ED8C65B0-040C-4A72-834E-A6CAFD494A52}" srcOrd="1" destOrd="0" parTransId="{6E99552F-8AB3-4985-B969-B74E3B05020B}" sibTransId="{B5F12D53-0180-4126-B836-256ABC5A5194}"/>
    <dgm:cxn modelId="{82699774-27F4-4843-BE52-E9EBF102816F}" type="presParOf" srcId="{EB9C714B-AEB3-499D-8572-53056A48E760}" destId="{317C226E-B644-49A6-9AAD-D78CA43D7048}" srcOrd="0" destOrd="0" presId="urn:microsoft.com/office/officeart/2005/8/layout/vList2"/>
    <dgm:cxn modelId="{8A0A01A9-54AE-4316-9D02-D42BB0F479B9}" type="presParOf" srcId="{EB9C714B-AEB3-499D-8572-53056A48E760}" destId="{D228FBCF-9C10-4A72-8BA7-5AEAFA51C454}" srcOrd="1" destOrd="0" presId="urn:microsoft.com/office/officeart/2005/8/layout/vList2"/>
    <dgm:cxn modelId="{E3DC762D-6642-4CD3-AC59-BA873A2ABB48}" type="presParOf" srcId="{EB9C714B-AEB3-499D-8572-53056A48E760}" destId="{FFFBFD71-60F5-44B1-81D0-F4199341CC10}" srcOrd="2" destOrd="0" presId="urn:microsoft.com/office/officeart/2005/8/layout/vList2"/>
    <dgm:cxn modelId="{F7F817F7-33A1-4AB9-AC38-06A3D70B81B5}" type="presParOf" srcId="{EB9C714B-AEB3-499D-8572-53056A48E760}" destId="{6FF9C8C1-A69F-4B17-9CF1-A7D2082BD28D}" srcOrd="3" destOrd="0" presId="urn:microsoft.com/office/officeart/2005/8/layout/vList2"/>
    <dgm:cxn modelId="{223BB930-656A-44F4-AC1C-68898D743C1C}" type="presParOf" srcId="{EB9C714B-AEB3-499D-8572-53056A48E760}" destId="{1A193FF7-1A21-4EB4-A845-8CAA24DB41B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E66F4A-2560-42B5-B74B-B6D58BD5A1D1}" type="doc">
      <dgm:prSet loTypeId="urn:microsoft.com/office/officeart/2011/layout/HexagonRadial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14C52C3B-E987-4ACB-B1D8-11F6DAA22FBA}">
      <dgm:prSet phldrT="[Text]" custT="1"/>
      <dgm:spPr/>
      <dgm:t>
        <a:bodyPr/>
        <a:lstStyle/>
        <a:p>
          <a:r>
            <a:rPr lang="en-IN" sz="1600" dirty="0" smtClean="0"/>
            <a:t>BP – 120/80</a:t>
          </a:r>
        </a:p>
        <a:p>
          <a:r>
            <a:rPr lang="en-IN" sz="1600" dirty="0" smtClean="0"/>
            <a:t>PR- </a:t>
          </a:r>
          <a:r>
            <a:rPr lang="en-IN" sz="1600" dirty="0" smtClean="0"/>
            <a:t>86/min</a:t>
          </a:r>
        </a:p>
        <a:p>
          <a:r>
            <a:rPr lang="en-IN" sz="1400" dirty="0" smtClean="0"/>
            <a:t>Felt in all accessible pulses</a:t>
          </a:r>
          <a:endParaRPr lang="en-IN" sz="1400" dirty="0" smtClean="0"/>
        </a:p>
        <a:p>
          <a:r>
            <a:rPr lang="en-IN" sz="1600" dirty="0" smtClean="0"/>
            <a:t>SPO2 – 97%</a:t>
          </a:r>
        </a:p>
        <a:p>
          <a:r>
            <a:rPr lang="en-IN" sz="1600" dirty="0" smtClean="0"/>
            <a:t>RR- 14/MIN</a:t>
          </a:r>
          <a:endParaRPr lang="en-IN" sz="1600" dirty="0"/>
        </a:p>
      </dgm:t>
    </dgm:pt>
    <dgm:pt modelId="{752BC0CA-F273-4F62-92B0-3495877604AC}" type="parTrans" cxnId="{B13ED216-DD23-4382-9C8A-9EE1364DCD70}">
      <dgm:prSet/>
      <dgm:spPr/>
      <dgm:t>
        <a:bodyPr/>
        <a:lstStyle/>
        <a:p>
          <a:endParaRPr lang="en-IN"/>
        </a:p>
      </dgm:t>
    </dgm:pt>
    <dgm:pt modelId="{678D22DA-10B9-4733-BA5B-3048C6227893}" type="sibTrans" cxnId="{B13ED216-DD23-4382-9C8A-9EE1364DCD70}">
      <dgm:prSet/>
      <dgm:spPr/>
      <dgm:t>
        <a:bodyPr/>
        <a:lstStyle/>
        <a:p>
          <a:endParaRPr lang="en-IN"/>
        </a:p>
      </dgm:t>
    </dgm:pt>
    <dgm:pt modelId="{C4E2B99E-D504-4402-802C-E4FFB42B9F96}">
      <dgm:prSet phldrT="[Text]" custT="1"/>
      <dgm:spPr/>
      <dgm:t>
        <a:bodyPr/>
        <a:lstStyle/>
        <a:p>
          <a:r>
            <a:rPr lang="en-IN" sz="1800" dirty="0" smtClean="0"/>
            <a:t>Pt.</a:t>
          </a:r>
          <a:r>
            <a:rPr lang="en-IN" sz="1800" baseline="0" dirty="0" smtClean="0"/>
            <a:t> </a:t>
          </a:r>
          <a:r>
            <a:rPr lang="en-IN" sz="1800" baseline="0" dirty="0" smtClean="0"/>
            <a:t>Conscious</a:t>
          </a:r>
          <a:endParaRPr lang="en-IN" sz="1800" baseline="0" dirty="0" smtClean="0"/>
        </a:p>
        <a:p>
          <a:r>
            <a:rPr lang="en-IN" sz="1800" baseline="0" dirty="0" smtClean="0"/>
            <a:t>Oriented</a:t>
          </a:r>
          <a:endParaRPr lang="en-IN" sz="1800" dirty="0"/>
        </a:p>
      </dgm:t>
    </dgm:pt>
    <dgm:pt modelId="{AAD758AF-A897-458C-8AF5-4BBA9044AC8A}" type="parTrans" cxnId="{AA325566-8533-4221-A008-6FBCD7C790EF}">
      <dgm:prSet/>
      <dgm:spPr/>
      <dgm:t>
        <a:bodyPr/>
        <a:lstStyle/>
        <a:p>
          <a:endParaRPr lang="en-IN"/>
        </a:p>
      </dgm:t>
    </dgm:pt>
    <dgm:pt modelId="{F48C1A14-B0EE-46F9-AFEA-BF04C6CA228F}" type="sibTrans" cxnId="{AA325566-8533-4221-A008-6FBCD7C790EF}">
      <dgm:prSet/>
      <dgm:spPr/>
      <dgm:t>
        <a:bodyPr/>
        <a:lstStyle/>
        <a:p>
          <a:endParaRPr lang="en-IN"/>
        </a:p>
      </dgm:t>
    </dgm:pt>
    <dgm:pt modelId="{90FFFA7E-4EF0-42E2-A84A-A1B0473149CA}">
      <dgm:prSet phldrT="[Text]"/>
      <dgm:spPr/>
      <dgm:t>
        <a:bodyPr/>
        <a:lstStyle/>
        <a:p>
          <a:r>
            <a:rPr lang="en-IN" dirty="0" smtClean="0"/>
            <a:t>Afebrile </a:t>
          </a:r>
          <a:endParaRPr lang="en-IN" dirty="0"/>
        </a:p>
      </dgm:t>
    </dgm:pt>
    <dgm:pt modelId="{D6351E4E-A835-4A99-9803-AAB65E853D62}" type="parTrans" cxnId="{CECAB890-BFB9-4E0C-8F25-394CF4FBE57E}">
      <dgm:prSet/>
      <dgm:spPr/>
      <dgm:t>
        <a:bodyPr/>
        <a:lstStyle/>
        <a:p>
          <a:endParaRPr lang="en-IN"/>
        </a:p>
      </dgm:t>
    </dgm:pt>
    <dgm:pt modelId="{DDCFFD3C-F76B-4C49-B08B-EECBBDCC5472}" type="sibTrans" cxnId="{CECAB890-BFB9-4E0C-8F25-394CF4FBE57E}">
      <dgm:prSet/>
      <dgm:spPr/>
      <dgm:t>
        <a:bodyPr/>
        <a:lstStyle/>
        <a:p>
          <a:endParaRPr lang="en-IN"/>
        </a:p>
      </dgm:t>
    </dgm:pt>
    <dgm:pt modelId="{B3B3DD02-AAE9-4829-8994-10C9F3265667}">
      <dgm:prSet phldrT="[Text]"/>
      <dgm:spPr/>
      <dgm:t>
        <a:bodyPr/>
        <a:lstStyle/>
        <a:p>
          <a:r>
            <a:rPr lang="en-IN" dirty="0" smtClean="0"/>
            <a:t>No </a:t>
          </a:r>
          <a:r>
            <a:rPr lang="en-IN" dirty="0" smtClean="0"/>
            <a:t>Pallor</a:t>
          </a:r>
          <a:endParaRPr lang="en-IN" dirty="0" smtClean="0"/>
        </a:p>
        <a:p>
          <a:r>
            <a:rPr lang="en-IN" dirty="0" smtClean="0"/>
            <a:t>No </a:t>
          </a:r>
          <a:r>
            <a:rPr lang="en-IN" dirty="0" smtClean="0"/>
            <a:t>Pedal </a:t>
          </a:r>
          <a:r>
            <a:rPr lang="en-IN" dirty="0" err="1" smtClean="0"/>
            <a:t>edema</a:t>
          </a:r>
          <a:endParaRPr lang="en-IN" dirty="0"/>
        </a:p>
      </dgm:t>
    </dgm:pt>
    <dgm:pt modelId="{4AB11515-3155-4A36-A1DC-A8A4B4DB3CD6}" type="parTrans" cxnId="{7FCBF7D9-690F-4590-AB6B-21EA891FAD0F}">
      <dgm:prSet/>
      <dgm:spPr/>
      <dgm:t>
        <a:bodyPr/>
        <a:lstStyle/>
        <a:p>
          <a:endParaRPr lang="en-IN"/>
        </a:p>
      </dgm:t>
    </dgm:pt>
    <dgm:pt modelId="{FE34A183-ECF4-4D18-BD5B-DFE8F96D86A2}" type="sibTrans" cxnId="{7FCBF7D9-690F-4590-AB6B-21EA891FAD0F}">
      <dgm:prSet/>
      <dgm:spPr/>
      <dgm:t>
        <a:bodyPr/>
        <a:lstStyle/>
        <a:p>
          <a:endParaRPr lang="en-IN"/>
        </a:p>
      </dgm:t>
    </dgm:pt>
    <dgm:pt modelId="{F39F32E8-CF26-40B6-BB50-4217FFE399FB}">
      <dgm:prSet phldrT="[Text]"/>
      <dgm:spPr/>
      <dgm:t>
        <a:bodyPr/>
        <a:lstStyle/>
        <a:p>
          <a:r>
            <a:rPr lang="en-IN" dirty="0" smtClean="0"/>
            <a:t>No </a:t>
          </a:r>
          <a:r>
            <a:rPr lang="en-IN" dirty="0" smtClean="0"/>
            <a:t>Clubbing</a:t>
          </a:r>
          <a:endParaRPr lang="en-IN" dirty="0" smtClean="0"/>
        </a:p>
        <a:p>
          <a:r>
            <a:rPr lang="en-IN" dirty="0" smtClean="0"/>
            <a:t>No </a:t>
          </a:r>
          <a:r>
            <a:rPr lang="en-IN" dirty="0" smtClean="0"/>
            <a:t>Cyanosis</a:t>
          </a:r>
          <a:endParaRPr lang="en-IN" dirty="0"/>
        </a:p>
      </dgm:t>
    </dgm:pt>
    <dgm:pt modelId="{0FC6FD69-2179-4713-BC77-2053DCBF6CB9}" type="parTrans" cxnId="{AAB44D6C-F1F3-4E24-B198-79837E760423}">
      <dgm:prSet/>
      <dgm:spPr/>
      <dgm:t>
        <a:bodyPr/>
        <a:lstStyle/>
        <a:p>
          <a:endParaRPr lang="en-IN"/>
        </a:p>
      </dgm:t>
    </dgm:pt>
    <dgm:pt modelId="{D2DB09DF-5723-435D-834F-00E6F69A3461}" type="sibTrans" cxnId="{AAB44D6C-F1F3-4E24-B198-79837E760423}">
      <dgm:prSet/>
      <dgm:spPr/>
      <dgm:t>
        <a:bodyPr/>
        <a:lstStyle/>
        <a:p>
          <a:endParaRPr lang="en-IN"/>
        </a:p>
      </dgm:t>
    </dgm:pt>
    <dgm:pt modelId="{58BFDB63-87C1-4347-9354-2A9F8C5A812D}">
      <dgm:prSet phldrT="[Text]" custT="1"/>
      <dgm:spPr/>
      <dgm:t>
        <a:bodyPr/>
        <a:lstStyle/>
        <a:p>
          <a:r>
            <a:rPr lang="en-IN" sz="1600" dirty="0" smtClean="0"/>
            <a:t>No Generalised lymphadenopathy</a:t>
          </a:r>
        </a:p>
      </dgm:t>
    </dgm:pt>
    <dgm:pt modelId="{40E30145-5D05-4D39-B440-237FC5F6A0F8}" type="parTrans" cxnId="{3A006C72-D524-42FD-A354-0F25D2B0E97F}">
      <dgm:prSet/>
      <dgm:spPr/>
      <dgm:t>
        <a:bodyPr/>
        <a:lstStyle/>
        <a:p>
          <a:endParaRPr lang="en-IN"/>
        </a:p>
      </dgm:t>
    </dgm:pt>
    <dgm:pt modelId="{E7F4D630-11AF-4167-A684-11ECC7A4569F}" type="sibTrans" cxnId="{3A006C72-D524-42FD-A354-0F25D2B0E97F}">
      <dgm:prSet/>
      <dgm:spPr/>
      <dgm:t>
        <a:bodyPr/>
        <a:lstStyle/>
        <a:p>
          <a:endParaRPr lang="en-IN"/>
        </a:p>
      </dgm:t>
    </dgm:pt>
    <dgm:pt modelId="{C4420124-35DB-488E-920B-08FC4938ED3F}">
      <dgm:prSet phldrT="[Text]" custT="1"/>
      <dgm:spPr/>
      <dgm:t>
        <a:bodyPr/>
        <a:lstStyle/>
        <a:p>
          <a:r>
            <a:rPr lang="en-IN" sz="2000" dirty="0" smtClean="0"/>
            <a:t>Not </a:t>
          </a:r>
          <a:r>
            <a:rPr lang="en-IN" sz="2000" dirty="0" smtClean="0"/>
            <a:t>Icteric</a:t>
          </a:r>
          <a:endParaRPr lang="en-IN" sz="2000" dirty="0"/>
        </a:p>
      </dgm:t>
    </dgm:pt>
    <dgm:pt modelId="{6EE12C93-3597-4AB7-AA1C-286EC16BD421}" type="parTrans" cxnId="{3F2AEA0F-7748-468E-B720-1B97952C9769}">
      <dgm:prSet/>
      <dgm:spPr/>
      <dgm:t>
        <a:bodyPr/>
        <a:lstStyle/>
        <a:p>
          <a:endParaRPr lang="en-IN"/>
        </a:p>
      </dgm:t>
    </dgm:pt>
    <dgm:pt modelId="{F4BC8A38-886B-4F09-A930-6FE1D4E928D5}" type="sibTrans" cxnId="{3F2AEA0F-7748-468E-B720-1B97952C9769}">
      <dgm:prSet/>
      <dgm:spPr/>
      <dgm:t>
        <a:bodyPr/>
        <a:lstStyle/>
        <a:p>
          <a:endParaRPr lang="en-IN"/>
        </a:p>
      </dgm:t>
    </dgm:pt>
    <dgm:pt modelId="{CE3753DF-A3A7-4B75-8D17-F206813F3D4A}" type="pres">
      <dgm:prSet presAssocID="{E0E66F4A-2560-42B5-B74B-B6D58BD5A1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019C9B34-B352-4FEB-ACD3-B15B03152580}" type="pres">
      <dgm:prSet presAssocID="{14C52C3B-E987-4ACB-B1D8-11F6DAA22FBA}" presName="Parent" presStyleLbl="node0" presStyleIdx="0" presStyleCnt="1" custLinFactX="-66374" custLinFactNeighborX="-100000" custLinFactNeighborY="31806">
        <dgm:presLayoutVars>
          <dgm:chMax val="6"/>
          <dgm:chPref val="6"/>
        </dgm:presLayoutVars>
      </dgm:prSet>
      <dgm:spPr/>
      <dgm:t>
        <a:bodyPr/>
        <a:lstStyle/>
        <a:p>
          <a:endParaRPr lang="en-IN"/>
        </a:p>
      </dgm:t>
    </dgm:pt>
    <dgm:pt modelId="{FDB2E195-80A5-4A79-9B36-755B1A6B360C}" type="pres">
      <dgm:prSet presAssocID="{C4E2B99E-D504-4402-802C-E4FFB42B9F96}" presName="Accent1" presStyleCnt="0"/>
      <dgm:spPr/>
    </dgm:pt>
    <dgm:pt modelId="{1A835BAD-0088-4475-A619-EE6C1FECBF8B}" type="pres">
      <dgm:prSet presAssocID="{C4E2B99E-D504-4402-802C-E4FFB42B9F96}" presName="Accent" presStyleLbl="bgShp" presStyleIdx="0" presStyleCnt="6"/>
      <dgm:spPr/>
    </dgm:pt>
    <dgm:pt modelId="{1C6F5904-B5AB-4A07-A59C-5874452816C4}" type="pres">
      <dgm:prSet presAssocID="{C4E2B99E-D504-4402-802C-E4FFB42B9F96}" presName="Child1" presStyleLbl="node1" presStyleIdx="0" presStyleCnt="6" custLinFactX="-67936" custLinFactNeighborX="-100000" custLinFactNeighborY="52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00812C-3B20-40E1-BF39-EECF5C912E33}" type="pres">
      <dgm:prSet presAssocID="{90FFFA7E-4EF0-42E2-A84A-A1B0473149CA}" presName="Accent2" presStyleCnt="0"/>
      <dgm:spPr/>
    </dgm:pt>
    <dgm:pt modelId="{9F6EC29E-6C93-4242-8F0F-D977AE192AE7}" type="pres">
      <dgm:prSet presAssocID="{90FFFA7E-4EF0-42E2-A84A-A1B0473149CA}" presName="Accent" presStyleLbl="bgShp" presStyleIdx="1" presStyleCnt="6" custLinFactX="-100000" custLinFactNeighborX="-174895" custLinFactNeighborY="-44965"/>
      <dgm:spPr/>
    </dgm:pt>
    <dgm:pt modelId="{23163115-1B3B-4C44-835D-285D2B77D1BC}" type="pres">
      <dgm:prSet presAssocID="{90FFFA7E-4EF0-42E2-A84A-A1B0473149CA}" presName="Child2" presStyleLbl="node1" presStyleIdx="1" presStyleCnt="6" custLinFactX="-6778" custLinFactNeighborX="-100000" custLinFactNeighborY="-563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5F0B0CA-2229-4275-BDAB-02FC259D81C7}" type="pres">
      <dgm:prSet presAssocID="{B3B3DD02-AAE9-4829-8994-10C9F3265667}" presName="Accent3" presStyleCnt="0"/>
      <dgm:spPr/>
    </dgm:pt>
    <dgm:pt modelId="{9DA9C213-C8F3-46FD-A594-B43450E5C8B0}" type="pres">
      <dgm:prSet presAssocID="{B3B3DD02-AAE9-4829-8994-10C9F3265667}" presName="Accent" presStyleLbl="bgShp" presStyleIdx="2" presStyleCnt="6" custLinFactY="-100000" custLinFactNeighborX="-49507" custLinFactNeighborY="-120234"/>
      <dgm:spPr/>
    </dgm:pt>
    <dgm:pt modelId="{F2ED96A0-483B-4F83-BFE4-8F4D485BF61B}" type="pres">
      <dgm:prSet presAssocID="{B3B3DD02-AAE9-4829-8994-10C9F3265667}" presName="Child3" presStyleLbl="node1" presStyleIdx="2" presStyleCnt="6" custLinFactY="-66507" custLinFactNeighborX="5535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5AA28A-AB67-47FB-B4EC-528573C5530B}" type="pres">
      <dgm:prSet presAssocID="{F39F32E8-CF26-40B6-BB50-4217FFE399FB}" presName="Accent4" presStyleCnt="0"/>
      <dgm:spPr/>
    </dgm:pt>
    <dgm:pt modelId="{69165B5A-9F79-4485-8A8C-B23A07F92602}" type="pres">
      <dgm:prSet presAssocID="{F39F32E8-CF26-40B6-BB50-4217FFE399FB}" presName="Accent" presStyleLbl="bgShp" presStyleIdx="3" presStyleCnt="6" custLinFactX="103236" custLinFactY="-100000" custLinFactNeighborX="200000" custLinFactNeighborY="-185410"/>
      <dgm:spPr/>
    </dgm:pt>
    <dgm:pt modelId="{DC30519E-928A-4208-BEE6-17CEB37B42AC}" type="pres">
      <dgm:prSet presAssocID="{F39F32E8-CF26-40B6-BB50-4217FFE399FB}" presName="Child4" presStyleLbl="node1" presStyleIdx="3" presStyleCnt="6" custLinFactX="96974" custLinFactNeighborX="100000" custLinFactNeighborY="-87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53E8528-ECAA-441C-90E8-1891A3559CDB}" type="pres">
      <dgm:prSet presAssocID="{58BFDB63-87C1-4347-9354-2A9F8C5A812D}" presName="Accent5" presStyleCnt="0"/>
      <dgm:spPr/>
    </dgm:pt>
    <dgm:pt modelId="{018236F6-83D9-47CE-9D13-1D2EEB9E4C1C}" type="pres">
      <dgm:prSet presAssocID="{58BFDB63-87C1-4347-9354-2A9F8C5A812D}" presName="Accent" presStyleLbl="bgShp" presStyleIdx="4" presStyleCnt="6" custLinFactX="179732" custLinFactNeighborX="200000" custLinFactNeighborY="-38726"/>
      <dgm:spPr/>
    </dgm:pt>
    <dgm:pt modelId="{D6DB1A7E-344A-4FE9-A42D-5E6B777E849D}" type="pres">
      <dgm:prSet presAssocID="{58BFDB63-87C1-4347-9354-2A9F8C5A812D}" presName="Child5" presStyleLbl="node1" presStyleIdx="4" presStyleCnt="6" custLinFactNeighborX="34660" custLinFactNeighborY="-356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FC31985-5371-4C6F-AD94-99BA0E743E2A}" type="pres">
      <dgm:prSet presAssocID="{C4420124-35DB-488E-920B-08FC4938ED3F}" presName="Accent6" presStyleCnt="0"/>
      <dgm:spPr/>
    </dgm:pt>
    <dgm:pt modelId="{5109B6C7-2B61-48AA-B12D-2012B186BE7A}" type="pres">
      <dgm:prSet presAssocID="{C4420124-35DB-488E-920B-08FC4938ED3F}" presName="Accent" presStyleLbl="bgShp" presStyleIdx="5" presStyleCnt="6" custLinFactX="100000" custLinFactY="6824" custLinFactNeighborX="113520" custLinFactNeighborY="100000"/>
      <dgm:spPr/>
    </dgm:pt>
    <dgm:pt modelId="{291B153D-1D03-46D4-9F98-C1BDB68BDBE4}" type="pres">
      <dgm:prSet presAssocID="{C4420124-35DB-488E-920B-08FC4938ED3F}" presName="Child6" presStyleLbl="node1" presStyleIdx="5" presStyleCnt="6" custLinFactX="61699" custLinFactY="56532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A006C72-D524-42FD-A354-0F25D2B0E97F}" srcId="{14C52C3B-E987-4ACB-B1D8-11F6DAA22FBA}" destId="{58BFDB63-87C1-4347-9354-2A9F8C5A812D}" srcOrd="4" destOrd="0" parTransId="{40E30145-5D05-4D39-B440-237FC5F6A0F8}" sibTransId="{E7F4D630-11AF-4167-A684-11ECC7A4569F}"/>
    <dgm:cxn modelId="{F8DC4488-88CA-4EAD-BC83-282CB832A981}" type="presOf" srcId="{C4E2B99E-D504-4402-802C-E4FFB42B9F96}" destId="{1C6F5904-B5AB-4A07-A59C-5874452816C4}" srcOrd="0" destOrd="0" presId="urn:microsoft.com/office/officeart/2011/layout/HexagonRadial"/>
    <dgm:cxn modelId="{3F2AEA0F-7748-468E-B720-1B97952C9769}" srcId="{14C52C3B-E987-4ACB-B1D8-11F6DAA22FBA}" destId="{C4420124-35DB-488E-920B-08FC4938ED3F}" srcOrd="5" destOrd="0" parTransId="{6EE12C93-3597-4AB7-AA1C-286EC16BD421}" sibTransId="{F4BC8A38-886B-4F09-A930-6FE1D4E928D5}"/>
    <dgm:cxn modelId="{7A7E1AE5-F169-4D19-890D-BD80675464A1}" type="presOf" srcId="{C4420124-35DB-488E-920B-08FC4938ED3F}" destId="{291B153D-1D03-46D4-9F98-C1BDB68BDBE4}" srcOrd="0" destOrd="0" presId="urn:microsoft.com/office/officeart/2011/layout/HexagonRadial"/>
    <dgm:cxn modelId="{7298C4F2-51B2-4980-B31A-5D4B01501D97}" type="presOf" srcId="{90FFFA7E-4EF0-42E2-A84A-A1B0473149CA}" destId="{23163115-1B3B-4C44-835D-285D2B77D1BC}" srcOrd="0" destOrd="0" presId="urn:microsoft.com/office/officeart/2011/layout/HexagonRadial"/>
    <dgm:cxn modelId="{7FCBF7D9-690F-4590-AB6B-21EA891FAD0F}" srcId="{14C52C3B-E987-4ACB-B1D8-11F6DAA22FBA}" destId="{B3B3DD02-AAE9-4829-8994-10C9F3265667}" srcOrd="2" destOrd="0" parTransId="{4AB11515-3155-4A36-A1DC-A8A4B4DB3CD6}" sibTransId="{FE34A183-ECF4-4D18-BD5B-DFE8F96D86A2}"/>
    <dgm:cxn modelId="{AA325566-8533-4221-A008-6FBCD7C790EF}" srcId="{14C52C3B-E987-4ACB-B1D8-11F6DAA22FBA}" destId="{C4E2B99E-D504-4402-802C-E4FFB42B9F96}" srcOrd="0" destOrd="0" parTransId="{AAD758AF-A897-458C-8AF5-4BBA9044AC8A}" sibTransId="{F48C1A14-B0EE-46F9-AFEA-BF04C6CA228F}"/>
    <dgm:cxn modelId="{6618B524-FE96-4292-9CE8-6DA789EAC513}" type="presOf" srcId="{14C52C3B-E987-4ACB-B1D8-11F6DAA22FBA}" destId="{019C9B34-B352-4FEB-ACD3-B15B03152580}" srcOrd="0" destOrd="0" presId="urn:microsoft.com/office/officeart/2011/layout/HexagonRadial"/>
    <dgm:cxn modelId="{D9D4EC1C-5E84-4D64-89B4-16A43F2BB121}" type="presOf" srcId="{E0E66F4A-2560-42B5-B74B-B6D58BD5A1D1}" destId="{CE3753DF-A3A7-4B75-8D17-F206813F3D4A}" srcOrd="0" destOrd="0" presId="urn:microsoft.com/office/officeart/2011/layout/HexagonRadial"/>
    <dgm:cxn modelId="{CECAB890-BFB9-4E0C-8F25-394CF4FBE57E}" srcId="{14C52C3B-E987-4ACB-B1D8-11F6DAA22FBA}" destId="{90FFFA7E-4EF0-42E2-A84A-A1B0473149CA}" srcOrd="1" destOrd="0" parTransId="{D6351E4E-A835-4A99-9803-AAB65E853D62}" sibTransId="{DDCFFD3C-F76B-4C49-B08B-EECBBDCC5472}"/>
    <dgm:cxn modelId="{AAB44D6C-F1F3-4E24-B198-79837E760423}" srcId="{14C52C3B-E987-4ACB-B1D8-11F6DAA22FBA}" destId="{F39F32E8-CF26-40B6-BB50-4217FFE399FB}" srcOrd="3" destOrd="0" parTransId="{0FC6FD69-2179-4713-BC77-2053DCBF6CB9}" sibTransId="{D2DB09DF-5723-435D-834F-00E6F69A3461}"/>
    <dgm:cxn modelId="{75BC3FEE-245E-4A8E-B5A6-98BC9ABB64F5}" type="presOf" srcId="{F39F32E8-CF26-40B6-BB50-4217FFE399FB}" destId="{DC30519E-928A-4208-BEE6-17CEB37B42AC}" srcOrd="0" destOrd="0" presId="urn:microsoft.com/office/officeart/2011/layout/HexagonRadial"/>
    <dgm:cxn modelId="{53CE0DCB-BB89-46AD-B9D4-2F0C5F8EAE11}" type="presOf" srcId="{B3B3DD02-AAE9-4829-8994-10C9F3265667}" destId="{F2ED96A0-483B-4F83-BFE4-8F4D485BF61B}" srcOrd="0" destOrd="0" presId="urn:microsoft.com/office/officeart/2011/layout/HexagonRadial"/>
    <dgm:cxn modelId="{92CB681B-3556-4EE8-9AB5-F54CB52039EC}" type="presOf" srcId="{58BFDB63-87C1-4347-9354-2A9F8C5A812D}" destId="{D6DB1A7E-344A-4FE9-A42D-5E6B777E849D}" srcOrd="0" destOrd="0" presId="urn:microsoft.com/office/officeart/2011/layout/HexagonRadial"/>
    <dgm:cxn modelId="{B13ED216-DD23-4382-9C8A-9EE1364DCD70}" srcId="{E0E66F4A-2560-42B5-B74B-B6D58BD5A1D1}" destId="{14C52C3B-E987-4ACB-B1D8-11F6DAA22FBA}" srcOrd="0" destOrd="0" parTransId="{752BC0CA-F273-4F62-92B0-3495877604AC}" sibTransId="{678D22DA-10B9-4733-BA5B-3048C6227893}"/>
    <dgm:cxn modelId="{85CD2F38-54D6-4D68-8DAE-A4FA1EF57103}" type="presParOf" srcId="{CE3753DF-A3A7-4B75-8D17-F206813F3D4A}" destId="{019C9B34-B352-4FEB-ACD3-B15B03152580}" srcOrd="0" destOrd="0" presId="urn:microsoft.com/office/officeart/2011/layout/HexagonRadial"/>
    <dgm:cxn modelId="{E8FB420B-3726-4566-B40E-2B567D22F44F}" type="presParOf" srcId="{CE3753DF-A3A7-4B75-8D17-F206813F3D4A}" destId="{FDB2E195-80A5-4A79-9B36-755B1A6B360C}" srcOrd="1" destOrd="0" presId="urn:microsoft.com/office/officeart/2011/layout/HexagonRadial"/>
    <dgm:cxn modelId="{3B57019B-E96D-4D38-980D-40DC8A90B773}" type="presParOf" srcId="{FDB2E195-80A5-4A79-9B36-755B1A6B360C}" destId="{1A835BAD-0088-4475-A619-EE6C1FECBF8B}" srcOrd="0" destOrd="0" presId="urn:microsoft.com/office/officeart/2011/layout/HexagonRadial"/>
    <dgm:cxn modelId="{71F05C67-C5F3-4512-82BB-7AAD2FA2D6CA}" type="presParOf" srcId="{CE3753DF-A3A7-4B75-8D17-F206813F3D4A}" destId="{1C6F5904-B5AB-4A07-A59C-5874452816C4}" srcOrd="2" destOrd="0" presId="urn:microsoft.com/office/officeart/2011/layout/HexagonRadial"/>
    <dgm:cxn modelId="{2584B113-95EB-453B-A7E8-29E9F2856CE3}" type="presParOf" srcId="{CE3753DF-A3A7-4B75-8D17-F206813F3D4A}" destId="{FD00812C-3B20-40E1-BF39-EECF5C912E33}" srcOrd="3" destOrd="0" presId="urn:microsoft.com/office/officeart/2011/layout/HexagonRadial"/>
    <dgm:cxn modelId="{CF6E7A32-9798-4E5B-8DBB-F6E7CE317FDF}" type="presParOf" srcId="{FD00812C-3B20-40E1-BF39-EECF5C912E33}" destId="{9F6EC29E-6C93-4242-8F0F-D977AE192AE7}" srcOrd="0" destOrd="0" presId="urn:microsoft.com/office/officeart/2011/layout/HexagonRadial"/>
    <dgm:cxn modelId="{60F6E4F6-8D12-42FF-9124-1FDCDA35E0CD}" type="presParOf" srcId="{CE3753DF-A3A7-4B75-8D17-F206813F3D4A}" destId="{23163115-1B3B-4C44-835D-285D2B77D1BC}" srcOrd="4" destOrd="0" presId="urn:microsoft.com/office/officeart/2011/layout/HexagonRadial"/>
    <dgm:cxn modelId="{0F3A67FA-C92B-4C30-872D-964C929406ED}" type="presParOf" srcId="{CE3753DF-A3A7-4B75-8D17-F206813F3D4A}" destId="{25F0B0CA-2229-4275-BDAB-02FC259D81C7}" srcOrd="5" destOrd="0" presId="urn:microsoft.com/office/officeart/2011/layout/HexagonRadial"/>
    <dgm:cxn modelId="{D797894D-6910-432E-865C-6B91928D57CF}" type="presParOf" srcId="{25F0B0CA-2229-4275-BDAB-02FC259D81C7}" destId="{9DA9C213-C8F3-46FD-A594-B43450E5C8B0}" srcOrd="0" destOrd="0" presId="urn:microsoft.com/office/officeart/2011/layout/HexagonRadial"/>
    <dgm:cxn modelId="{1194C410-B45E-4B24-B8CB-C9A77F69F543}" type="presParOf" srcId="{CE3753DF-A3A7-4B75-8D17-F206813F3D4A}" destId="{F2ED96A0-483B-4F83-BFE4-8F4D485BF61B}" srcOrd="6" destOrd="0" presId="urn:microsoft.com/office/officeart/2011/layout/HexagonRadial"/>
    <dgm:cxn modelId="{3B1BE67A-9661-4A21-832B-2DA1C7EE3B24}" type="presParOf" srcId="{CE3753DF-A3A7-4B75-8D17-F206813F3D4A}" destId="{345AA28A-AB67-47FB-B4EC-528573C5530B}" srcOrd="7" destOrd="0" presId="urn:microsoft.com/office/officeart/2011/layout/HexagonRadial"/>
    <dgm:cxn modelId="{E881D883-4A47-420A-8A02-AC3F92E4ECAD}" type="presParOf" srcId="{345AA28A-AB67-47FB-B4EC-528573C5530B}" destId="{69165B5A-9F79-4485-8A8C-B23A07F92602}" srcOrd="0" destOrd="0" presId="urn:microsoft.com/office/officeart/2011/layout/HexagonRadial"/>
    <dgm:cxn modelId="{2A3611CA-B96E-44F8-B3B7-ECFF101C78FC}" type="presParOf" srcId="{CE3753DF-A3A7-4B75-8D17-F206813F3D4A}" destId="{DC30519E-928A-4208-BEE6-17CEB37B42AC}" srcOrd="8" destOrd="0" presId="urn:microsoft.com/office/officeart/2011/layout/HexagonRadial"/>
    <dgm:cxn modelId="{F51BAB5E-FD45-4A6A-8991-E4834FEC778C}" type="presParOf" srcId="{CE3753DF-A3A7-4B75-8D17-F206813F3D4A}" destId="{B53E8528-ECAA-441C-90E8-1891A3559CDB}" srcOrd="9" destOrd="0" presId="urn:microsoft.com/office/officeart/2011/layout/HexagonRadial"/>
    <dgm:cxn modelId="{A50DCBD4-6368-4B27-B1EF-948B13F2EE3A}" type="presParOf" srcId="{B53E8528-ECAA-441C-90E8-1891A3559CDB}" destId="{018236F6-83D9-47CE-9D13-1D2EEB9E4C1C}" srcOrd="0" destOrd="0" presId="urn:microsoft.com/office/officeart/2011/layout/HexagonRadial"/>
    <dgm:cxn modelId="{A06C0245-B9BB-45A5-8047-D856E69C79FB}" type="presParOf" srcId="{CE3753DF-A3A7-4B75-8D17-F206813F3D4A}" destId="{D6DB1A7E-344A-4FE9-A42D-5E6B777E849D}" srcOrd="10" destOrd="0" presId="urn:microsoft.com/office/officeart/2011/layout/HexagonRadial"/>
    <dgm:cxn modelId="{5472E674-08FA-40A3-9016-1C50137D6A81}" type="presParOf" srcId="{CE3753DF-A3A7-4B75-8D17-F206813F3D4A}" destId="{6FC31985-5371-4C6F-AD94-99BA0E743E2A}" srcOrd="11" destOrd="0" presId="urn:microsoft.com/office/officeart/2011/layout/HexagonRadial"/>
    <dgm:cxn modelId="{00F25F42-48E7-4863-9930-1484A3A36003}" type="presParOf" srcId="{6FC31985-5371-4C6F-AD94-99BA0E743E2A}" destId="{5109B6C7-2B61-48AA-B12D-2012B186BE7A}" srcOrd="0" destOrd="0" presId="urn:microsoft.com/office/officeart/2011/layout/HexagonRadial"/>
    <dgm:cxn modelId="{92165467-4510-4641-85D4-E09851EE22D3}" type="presParOf" srcId="{CE3753DF-A3A7-4B75-8D17-F206813F3D4A}" destId="{291B153D-1D03-46D4-9F98-C1BDB68BDBE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151751-6E15-4229-BD5B-DFCFADA0D7AC}" type="doc">
      <dgm:prSet loTypeId="urn:microsoft.com/office/officeart/2011/layout/Picture Fram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C5B7D5C-13E3-4424-9FC7-3E20518B247F}">
      <dgm:prSet phldrT="[Text]" phldr="1"/>
      <dgm:spPr/>
      <dgm:t>
        <a:bodyPr/>
        <a:lstStyle/>
        <a:p>
          <a:endParaRPr lang="en-IN"/>
        </a:p>
      </dgm:t>
    </dgm:pt>
    <dgm:pt modelId="{A1202855-021A-4AB3-966F-B467932E072B}" type="parTrans" cxnId="{F44B6988-406D-4AA8-8CCA-04E9F88B4BBF}">
      <dgm:prSet/>
      <dgm:spPr/>
      <dgm:t>
        <a:bodyPr/>
        <a:lstStyle/>
        <a:p>
          <a:endParaRPr lang="en-IN"/>
        </a:p>
      </dgm:t>
    </dgm:pt>
    <dgm:pt modelId="{3D344D0A-6B3E-4786-9D24-A12AC08D7FC8}" type="sibTrans" cxnId="{F44B6988-406D-4AA8-8CCA-04E9F88B4BBF}">
      <dgm:prSet/>
      <dgm:spPr/>
      <dgm:t>
        <a:bodyPr/>
        <a:lstStyle/>
        <a:p>
          <a:endParaRPr lang="en-IN"/>
        </a:p>
      </dgm:t>
    </dgm:pt>
    <dgm:pt modelId="{94D863B1-C1E9-4309-9C1A-17FDB211FACD}">
      <dgm:prSet phldrT="[Text]" phldr="1"/>
      <dgm:spPr/>
      <dgm:t>
        <a:bodyPr/>
        <a:lstStyle/>
        <a:p>
          <a:endParaRPr lang="en-IN"/>
        </a:p>
      </dgm:t>
    </dgm:pt>
    <dgm:pt modelId="{A90E09C7-1BC6-475F-97EB-32C08BB8D487}" type="parTrans" cxnId="{C324BEE7-BB5C-47B4-89FA-B6C64564D091}">
      <dgm:prSet/>
      <dgm:spPr/>
      <dgm:t>
        <a:bodyPr/>
        <a:lstStyle/>
        <a:p>
          <a:endParaRPr lang="en-IN"/>
        </a:p>
      </dgm:t>
    </dgm:pt>
    <dgm:pt modelId="{60F8347E-7A5D-4FBC-A1F7-C05FBAD33EEC}" type="sibTrans" cxnId="{C324BEE7-BB5C-47B4-89FA-B6C64564D091}">
      <dgm:prSet/>
      <dgm:spPr/>
      <dgm:t>
        <a:bodyPr/>
        <a:lstStyle/>
        <a:p>
          <a:endParaRPr lang="en-IN"/>
        </a:p>
      </dgm:t>
    </dgm:pt>
    <dgm:pt modelId="{FA999C13-47B6-4C43-8EF8-E28D989E6409}">
      <dgm:prSet phldrT="[Text]" phldr="1"/>
      <dgm:spPr/>
      <dgm:t>
        <a:bodyPr/>
        <a:lstStyle/>
        <a:p>
          <a:endParaRPr lang="en-IN"/>
        </a:p>
      </dgm:t>
    </dgm:pt>
    <dgm:pt modelId="{46BBCB22-47B1-4615-97A7-1F376F098EBE}" type="parTrans" cxnId="{D533EA8D-A026-4412-8859-C6072D07EB21}">
      <dgm:prSet/>
      <dgm:spPr/>
      <dgm:t>
        <a:bodyPr/>
        <a:lstStyle/>
        <a:p>
          <a:endParaRPr lang="en-IN"/>
        </a:p>
      </dgm:t>
    </dgm:pt>
    <dgm:pt modelId="{2ACAC741-E95C-464B-B351-BC5A6889D09A}" type="sibTrans" cxnId="{D533EA8D-A026-4412-8859-C6072D07EB21}">
      <dgm:prSet/>
      <dgm:spPr/>
      <dgm:t>
        <a:bodyPr/>
        <a:lstStyle/>
        <a:p>
          <a:endParaRPr lang="en-IN"/>
        </a:p>
      </dgm:t>
    </dgm:pt>
    <dgm:pt modelId="{AEFA84BF-C92B-4180-B4CF-0D0E6AF486D4}">
      <dgm:prSet/>
      <dgm:spPr/>
      <dgm:t>
        <a:bodyPr/>
        <a:lstStyle/>
        <a:p>
          <a:endParaRPr lang="en-IN"/>
        </a:p>
      </dgm:t>
    </dgm:pt>
    <dgm:pt modelId="{450A39B3-8E79-4100-A8BA-A8204AA21C4A}" type="parTrans" cxnId="{4543061E-70C0-4423-92F4-547C41FEEFE4}">
      <dgm:prSet/>
      <dgm:spPr/>
      <dgm:t>
        <a:bodyPr/>
        <a:lstStyle/>
        <a:p>
          <a:endParaRPr lang="en-IN"/>
        </a:p>
      </dgm:t>
    </dgm:pt>
    <dgm:pt modelId="{D5D86105-793E-4F22-BE3D-D0F6C542CECD}" type="sibTrans" cxnId="{4543061E-70C0-4423-92F4-547C41FEEFE4}">
      <dgm:prSet/>
      <dgm:spPr/>
      <dgm:t>
        <a:bodyPr/>
        <a:lstStyle/>
        <a:p>
          <a:endParaRPr lang="en-IN"/>
        </a:p>
      </dgm:t>
    </dgm:pt>
    <dgm:pt modelId="{D59EE738-55F9-4ACD-9843-1D099FE9A051}" type="pres">
      <dgm:prSet presAssocID="{51151751-6E15-4229-BD5B-DFCFADA0D7A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IN"/>
        </a:p>
      </dgm:t>
    </dgm:pt>
    <dgm:pt modelId="{BBCD7680-75E1-436C-AD1F-E6A33EA6855C}" type="pres">
      <dgm:prSet presAssocID="{CC5B7D5C-13E3-4424-9FC7-3E20518B247F}" presName="composite" presStyleCnt="0"/>
      <dgm:spPr/>
    </dgm:pt>
    <dgm:pt modelId="{A7CF6A03-389C-4D28-AED2-0B6B4D38CF9E}" type="pres">
      <dgm:prSet presAssocID="{CC5B7D5C-13E3-4424-9FC7-3E20518B247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15D64DB-72D1-422A-B391-184364EE310F}" type="pres">
      <dgm:prSet presAssocID="{CC5B7D5C-13E3-4424-9FC7-3E20518B247F}" presName="Accent1" presStyleLbl="parChTrans1D1" presStyleIdx="0" presStyleCnt="4"/>
      <dgm:spPr/>
    </dgm:pt>
    <dgm:pt modelId="{6E1503AF-84E2-4EA9-BC0B-4BF6BCD0DBCA}" type="pres">
      <dgm:prSet presAssocID="{CC5B7D5C-13E3-4424-9FC7-3E20518B247F}" presName="Image" presStyleLbl="align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E89751A4-93AD-4A3E-AE24-DBBE5A09D1AD}" type="pres">
      <dgm:prSet presAssocID="{3D344D0A-6B3E-4786-9D24-A12AC08D7FC8}" presName="sibTrans" presStyleCnt="0"/>
      <dgm:spPr/>
    </dgm:pt>
    <dgm:pt modelId="{9CA38D95-44FC-4C57-B7EB-32EE2B59B663}" type="pres">
      <dgm:prSet presAssocID="{94D863B1-C1E9-4309-9C1A-17FDB211FACD}" presName="composite" presStyleCnt="0"/>
      <dgm:spPr/>
    </dgm:pt>
    <dgm:pt modelId="{89E7192B-ED30-48D3-8B02-9BE497898DB2}" type="pres">
      <dgm:prSet presAssocID="{94D863B1-C1E9-4309-9C1A-17FDB211FAC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2A457A-27A8-40E8-8620-3D7A931CA081}" type="pres">
      <dgm:prSet presAssocID="{94D863B1-C1E9-4309-9C1A-17FDB211FACD}" presName="Accent1" presStyleLbl="parChTrans1D1" presStyleIdx="1" presStyleCnt="4"/>
      <dgm:spPr/>
    </dgm:pt>
    <dgm:pt modelId="{1DFA1CA6-AACC-4FD3-AA1C-D3FE42CE9505}" type="pres">
      <dgm:prSet presAssocID="{94D863B1-C1E9-4309-9C1A-17FDB211FACD}" presName="Image" presStyleLbl="align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0201214E-160E-481B-9656-8A25B52D72B9}" type="pres">
      <dgm:prSet presAssocID="{60F8347E-7A5D-4FBC-A1F7-C05FBAD33EEC}" presName="sibTrans" presStyleCnt="0"/>
      <dgm:spPr/>
    </dgm:pt>
    <dgm:pt modelId="{BB72784B-1CBB-4692-93F9-66745F830E04}" type="pres">
      <dgm:prSet presAssocID="{FA999C13-47B6-4C43-8EF8-E28D989E6409}" presName="composite" presStyleCnt="0"/>
      <dgm:spPr/>
    </dgm:pt>
    <dgm:pt modelId="{2B0FEB63-07DF-4E2D-A8B9-31975A1113C0}" type="pres">
      <dgm:prSet presAssocID="{FA999C13-47B6-4C43-8EF8-E28D989E640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5C863FB-EE09-4AFF-A89A-16501E8D0370}" type="pres">
      <dgm:prSet presAssocID="{FA999C13-47B6-4C43-8EF8-E28D989E6409}" presName="Accent1" presStyleLbl="parChTrans1D1" presStyleIdx="2" presStyleCnt="4"/>
      <dgm:spPr/>
    </dgm:pt>
    <dgm:pt modelId="{3A3E2DC3-EF33-4FB1-B6D1-B7775AF85B79}" type="pres">
      <dgm:prSet presAssocID="{FA999C13-47B6-4C43-8EF8-E28D989E6409}" presName="Image" presStyleLbl="align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BE1F6908-DDD7-4875-ADEE-E8CF1A8D2176}" type="pres">
      <dgm:prSet presAssocID="{2ACAC741-E95C-464B-B351-BC5A6889D09A}" presName="sibTrans" presStyleCnt="0"/>
      <dgm:spPr/>
    </dgm:pt>
    <dgm:pt modelId="{97A92EDC-E2DB-4BA5-80A2-C127C963A6BA}" type="pres">
      <dgm:prSet presAssocID="{AEFA84BF-C92B-4180-B4CF-0D0E6AF486D4}" presName="composite" presStyleCnt="0"/>
      <dgm:spPr/>
    </dgm:pt>
    <dgm:pt modelId="{C6C6A620-7725-4FF0-9AF4-CB7B54C59D56}" type="pres">
      <dgm:prSet presAssocID="{AEFA84BF-C92B-4180-B4CF-0D0E6AF486D4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ADC44C6-4A3C-452F-A709-F26384F7FA81}" type="pres">
      <dgm:prSet presAssocID="{AEFA84BF-C92B-4180-B4CF-0D0E6AF486D4}" presName="Accent1" presStyleLbl="parChTrans1D1" presStyleIdx="3" presStyleCnt="4"/>
      <dgm:spPr/>
    </dgm:pt>
    <dgm:pt modelId="{CD369C97-BBA2-46CD-B6AE-B06719333967}" type="pres">
      <dgm:prSet presAssocID="{AEFA84BF-C92B-4180-B4CF-0D0E6AF486D4}" presName="Image" presStyleLbl="align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</dgm:ptLst>
  <dgm:cxnLst>
    <dgm:cxn modelId="{022AAE44-F513-46E5-BF1B-6EC4B4DB078A}" type="presOf" srcId="{94D863B1-C1E9-4309-9C1A-17FDB211FACD}" destId="{89E7192B-ED30-48D3-8B02-9BE497898DB2}" srcOrd="0" destOrd="0" presId="urn:microsoft.com/office/officeart/2011/layout/Picture Frame"/>
    <dgm:cxn modelId="{FEC74C0E-8A9A-4117-A36B-54C58FB8BD94}" type="presOf" srcId="{51151751-6E15-4229-BD5B-DFCFADA0D7AC}" destId="{D59EE738-55F9-4ACD-9843-1D099FE9A051}" srcOrd="0" destOrd="0" presId="urn:microsoft.com/office/officeart/2011/layout/Picture Frame"/>
    <dgm:cxn modelId="{901FC07D-17F4-4877-84A2-DBFB1D792AA0}" type="presOf" srcId="{CC5B7D5C-13E3-4424-9FC7-3E20518B247F}" destId="{A7CF6A03-389C-4D28-AED2-0B6B4D38CF9E}" srcOrd="0" destOrd="0" presId="urn:microsoft.com/office/officeart/2011/layout/Picture Frame"/>
    <dgm:cxn modelId="{712C9120-4082-4B8A-AF97-EF87988CECC8}" type="presOf" srcId="{FA999C13-47B6-4C43-8EF8-E28D989E6409}" destId="{2B0FEB63-07DF-4E2D-A8B9-31975A1113C0}" srcOrd="0" destOrd="0" presId="urn:microsoft.com/office/officeart/2011/layout/Picture Frame"/>
    <dgm:cxn modelId="{B71EC396-208B-457D-A062-EBA065CEB135}" type="presOf" srcId="{AEFA84BF-C92B-4180-B4CF-0D0E6AF486D4}" destId="{C6C6A620-7725-4FF0-9AF4-CB7B54C59D56}" srcOrd="0" destOrd="0" presId="urn:microsoft.com/office/officeart/2011/layout/Picture Frame"/>
    <dgm:cxn modelId="{D533EA8D-A026-4412-8859-C6072D07EB21}" srcId="{51151751-6E15-4229-BD5B-DFCFADA0D7AC}" destId="{FA999C13-47B6-4C43-8EF8-E28D989E6409}" srcOrd="2" destOrd="0" parTransId="{46BBCB22-47B1-4615-97A7-1F376F098EBE}" sibTransId="{2ACAC741-E95C-464B-B351-BC5A6889D09A}"/>
    <dgm:cxn modelId="{C324BEE7-BB5C-47B4-89FA-B6C64564D091}" srcId="{51151751-6E15-4229-BD5B-DFCFADA0D7AC}" destId="{94D863B1-C1E9-4309-9C1A-17FDB211FACD}" srcOrd="1" destOrd="0" parTransId="{A90E09C7-1BC6-475F-97EB-32C08BB8D487}" sibTransId="{60F8347E-7A5D-4FBC-A1F7-C05FBAD33EEC}"/>
    <dgm:cxn modelId="{4543061E-70C0-4423-92F4-547C41FEEFE4}" srcId="{51151751-6E15-4229-BD5B-DFCFADA0D7AC}" destId="{AEFA84BF-C92B-4180-B4CF-0D0E6AF486D4}" srcOrd="3" destOrd="0" parTransId="{450A39B3-8E79-4100-A8BA-A8204AA21C4A}" sibTransId="{D5D86105-793E-4F22-BE3D-D0F6C542CECD}"/>
    <dgm:cxn modelId="{F44B6988-406D-4AA8-8CCA-04E9F88B4BBF}" srcId="{51151751-6E15-4229-BD5B-DFCFADA0D7AC}" destId="{CC5B7D5C-13E3-4424-9FC7-3E20518B247F}" srcOrd="0" destOrd="0" parTransId="{A1202855-021A-4AB3-966F-B467932E072B}" sibTransId="{3D344D0A-6B3E-4786-9D24-A12AC08D7FC8}"/>
    <dgm:cxn modelId="{96CDB8A6-C412-4568-8CEF-34DA386CF2EF}" type="presParOf" srcId="{D59EE738-55F9-4ACD-9843-1D099FE9A051}" destId="{BBCD7680-75E1-436C-AD1F-E6A33EA6855C}" srcOrd="0" destOrd="0" presId="urn:microsoft.com/office/officeart/2011/layout/Picture Frame"/>
    <dgm:cxn modelId="{9B37D934-F9F3-4B77-8FD1-D844BC1C9176}" type="presParOf" srcId="{BBCD7680-75E1-436C-AD1F-E6A33EA6855C}" destId="{A7CF6A03-389C-4D28-AED2-0B6B4D38CF9E}" srcOrd="0" destOrd="0" presId="urn:microsoft.com/office/officeart/2011/layout/Picture Frame"/>
    <dgm:cxn modelId="{06BB98D6-3AF2-413F-AA4F-88DE8831BCB0}" type="presParOf" srcId="{BBCD7680-75E1-436C-AD1F-E6A33EA6855C}" destId="{715D64DB-72D1-422A-B391-184364EE310F}" srcOrd="1" destOrd="0" presId="urn:microsoft.com/office/officeart/2011/layout/Picture Frame"/>
    <dgm:cxn modelId="{C3FCA2BE-E41A-444E-BB0B-55A068CD8581}" type="presParOf" srcId="{BBCD7680-75E1-436C-AD1F-E6A33EA6855C}" destId="{6E1503AF-84E2-4EA9-BC0B-4BF6BCD0DBCA}" srcOrd="2" destOrd="0" presId="urn:microsoft.com/office/officeart/2011/layout/Picture Frame"/>
    <dgm:cxn modelId="{C95C5557-8E86-4232-ADA9-9E17A6B25952}" type="presParOf" srcId="{D59EE738-55F9-4ACD-9843-1D099FE9A051}" destId="{E89751A4-93AD-4A3E-AE24-DBBE5A09D1AD}" srcOrd="1" destOrd="0" presId="urn:microsoft.com/office/officeart/2011/layout/Picture Frame"/>
    <dgm:cxn modelId="{BB818F1C-BA7B-498F-B8AC-294BCD108931}" type="presParOf" srcId="{D59EE738-55F9-4ACD-9843-1D099FE9A051}" destId="{9CA38D95-44FC-4C57-B7EB-32EE2B59B663}" srcOrd="2" destOrd="0" presId="urn:microsoft.com/office/officeart/2011/layout/Picture Frame"/>
    <dgm:cxn modelId="{2E29D42F-4DF7-4B7C-A9E7-82F789613DD3}" type="presParOf" srcId="{9CA38D95-44FC-4C57-B7EB-32EE2B59B663}" destId="{89E7192B-ED30-48D3-8B02-9BE497898DB2}" srcOrd="0" destOrd="0" presId="urn:microsoft.com/office/officeart/2011/layout/Picture Frame"/>
    <dgm:cxn modelId="{9C6B4DFF-63AB-41F0-9652-FA75B2156CFA}" type="presParOf" srcId="{9CA38D95-44FC-4C57-B7EB-32EE2B59B663}" destId="{602A457A-27A8-40E8-8620-3D7A931CA081}" srcOrd="1" destOrd="0" presId="urn:microsoft.com/office/officeart/2011/layout/Picture Frame"/>
    <dgm:cxn modelId="{9806E570-ED2D-41BE-A36A-A707BB4A8DCE}" type="presParOf" srcId="{9CA38D95-44FC-4C57-B7EB-32EE2B59B663}" destId="{1DFA1CA6-AACC-4FD3-AA1C-D3FE42CE9505}" srcOrd="2" destOrd="0" presId="urn:microsoft.com/office/officeart/2011/layout/Picture Frame"/>
    <dgm:cxn modelId="{5FD1C7E4-2652-4483-AF7E-ABD6A20DDDB1}" type="presParOf" srcId="{D59EE738-55F9-4ACD-9843-1D099FE9A051}" destId="{0201214E-160E-481B-9656-8A25B52D72B9}" srcOrd="3" destOrd="0" presId="urn:microsoft.com/office/officeart/2011/layout/Picture Frame"/>
    <dgm:cxn modelId="{F9E6F8AB-EAE4-4620-A162-E6C00016A75C}" type="presParOf" srcId="{D59EE738-55F9-4ACD-9843-1D099FE9A051}" destId="{BB72784B-1CBB-4692-93F9-66745F830E04}" srcOrd="4" destOrd="0" presId="urn:microsoft.com/office/officeart/2011/layout/Picture Frame"/>
    <dgm:cxn modelId="{7A7193D3-D731-4826-AA9A-3A94343ACC35}" type="presParOf" srcId="{BB72784B-1CBB-4692-93F9-66745F830E04}" destId="{2B0FEB63-07DF-4E2D-A8B9-31975A1113C0}" srcOrd="0" destOrd="0" presId="urn:microsoft.com/office/officeart/2011/layout/Picture Frame"/>
    <dgm:cxn modelId="{2338D0B0-D69C-425F-9A48-F894DF06BD43}" type="presParOf" srcId="{BB72784B-1CBB-4692-93F9-66745F830E04}" destId="{F5C863FB-EE09-4AFF-A89A-16501E8D0370}" srcOrd="1" destOrd="0" presId="urn:microsoft.com/office/officeart/2011/layout/Picture Frame"/>
    <dgm:cxn modelId="{EC4DAA31-9ED2-40E8-BA7E-1766DA3C8FD6}" type="presParOf" srcId="{BB72784B-1CBB-4692-93F9-66745F830E04}" destId="{3A3E2DC3-EF33-4FB1-B6D1-B7775AF85B79}" srcOrd="2" destOrd="0" presId="urn:microsoft.com/office/officeart/2011/layout/Picture Frame"/>
    <dgm:cxn modelId="{FDAF6514-6A45-454F-9427-E481976EA4C4}" type="presParOf" srcId="{D59EE738-55F9-4ACD-9843-1D099FE9A051}" destId="{BE1F6908-DDD7-4875-ADEE-E8CF1A8D2176}" srcOrd="5" destOrd="0" presId="urn:microsoft.com/office/officeart/2011/layout/Picture Frame"/>
    <dgm:cxn modelId="{71F4A55C-76C0-4195-9BD1-F3544C0D9F92}" type="presParOf" srcId="{D59EE738-55F9-4ACD-9843-1D099FE9A051}" destId="{97A92EDC-E2DB-4BA5-80A2-C127C963A6BA}" srcOrd="6" destOrd="0" presId="urn:microsoft.com/office/officeart/2011/layout/Picture Frame"/>
    <dgm:cxn modelId="{91535FB1-6991-4383-8C0D-B71A4BFB9F6B}" type="presParOf" srcId="{97A92EDC-E2DB-4BA5-80A2-C127C963A6BA}" destId="{C6C6A620-7725-4FF0-9AF4-CB7B54C59D56}" srcOrd="0" destOrd="0" presId="urn:microsoft.com/office/officeart/2011/layout/Picture Frame"/>
    <dgm:cxn modelId="{CCCB6310-3780-4BBD-A696-3D251E881DA6}" type="presParOf" srcId="{97A92EDC-E2DB-4BA5-80A2-C127C963A6BA}" destId="{9ADC44C6-4A3C-452F-A709-F26384F7FA81}" srcOrd="1" destOrd="0" presId="urn:microsoft.com/office/officeart/2011/layout/Picture Frame"/>
    <dgm:cxn modelId="{34CA8E1D-7754-4EDD-AA9F-30D5035875E1}" type="presParOf" srcId="{97A92EDC-E2DB-4BA5-80A2-C127C963A6BA}" destId="{CD369C97-BBA2-46CD-B6AE-B06719333967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5D236C-7287-4C46-8CA2-AC179D009A2C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7B340721-C474-429D-B256-454904EB3DFD}">
      <dgm:prSet phldrT="[Text]"/>
      <dgm:spPr/>
      <dgm:t>
        <a:bodyPr/>
        <a:lstStyle/>
        <a:p>
          <a:r>
            <a:rPr lang="en-IN" b="1" dirty="0" smtClean="0"/>
            <a:t>CAROTID ARTERY DOPPLER-</a:t>
          </a:r>
        </a:p>
        <a:p>
          <a:r>
            <a:rPr lang="en-IN" dirty="0" smtClean="0"/>
            <a:t>B/L CCA/ICA SHOW NORMAL FLOW</a:t>
          </a:r>
        </a:p>
        <a:p>
          <a:r>
            <a:rPr lang="en-IN" dirty="0" smtClean="0"/>
            <a:t>B/L IJV SHOW NORMAL FLOW</a:t>
          </a:r>
        </a:p>
        <a:p>
          <a:r>
            <a:rPr lang="en-IN" dirty="0" smtClean="0"/>
            <a:t>NO E/O ANY THROMBUS NOTED</a:t>
          </a:r>
          <a:endParaRPr lang="en-IN" dirty="0"/>
        </a:p>
      </dgm:t>
    </dgm:pt>
    <dgm:pt modelId="{B24E0185-3D70-42E9-B1F2-F58AE4EBE0D0}" type="parTrans" cxnId="{038C4A02-FD10-4913-9664-3EED181EDD33}">
      <dgm:prSet/>
      <dgm:spPr/>
      <dgm:t>
        <a:bodyPr/>
        <a:lstStyle/>
        <a:p>
          <a:endParaRPr lang="en-IN"/>
        </a:p>
      </dgm:t>
    </dgm:pt>
    <dgm:pt modelId="{169CA39D-2C13-4FF3-A753-CEFA1A7C051F}" type="sibTrans" cxnId="{038C4A02-FD10-4913-9664-3EED181EDD33}">
      <dgm:prSet/>
      <dgm:spPr/>
      <dgm:t>
        <a:bodyPr/>
        <a:lstStyle/>
        <a:p>
          <a:endParaRPr lang="en-IN"/>
        </a:p>
      </dgm:t>
    </dgm:pt>
    <dgm:pt modelId="{C3CD2CE7-2EB0-41DE-A99E-DCAA3EBB8C45}">
      <dgm:prSet phldrT="[Text]"/>
      <dgm:spPr/>
      <dgm:t>
        <a:bodyPr/>
        <a:lstStyle/>
        <a:p>
          <a:r>
            <a:rPr lang="en-IN" b="1" dirty="0" smtClean="0"/>
            <a:t>ESR</a:t>
          </a:r>
          <a:r>
            <a:rPr lang="en-IN" dirty="0" smtClean="0"/>
            <a:t> – 30MM 1 HR</a:t>
          </a:r>
        </a:p>
        <a:p>
          <a:r>
            <a:rPr lang="en-IN" b="1" dirty="0" smtClean="0"/>
            <a:t>CRP </a:t>
          </a:r>
          <a:r>
            <a:rPr lang="en-IN" dirty="0" smtClean="0"/>
            <a:t>- NEGATIVE</a:t>
          </a:r>
          <a:endParaRPr lang="en-IN" dirty="0"/>
        </a:p>
      </dgm:t>
    </dgm:pt>
    <dgm:pt modelId="{11988C33-E482-4AC2-B2AB-F59AEBAA4DD4}" type="sibTrans" cxnId="{523B80B8-517D-47B0-AB44-A966F1C464C0}">
      <dgm:prSet/>
      <dgm:spPr/>
      <dgm:t>
        <a:bodyPr/>
        <a:lstStyle/>
        <a:p>
          <a:endParaRPr lang="en-IN"/>
        </a:p>
      </dgm:t>
    </dgm:pt>
    <dgm:pt modelId="{1B86F5A1-E8CF-45D3-95A2-C837BD2C56EB}" type="parTrans" cxnId="{523B80B8-517D-47B0-AB44-A966F1C464C0}">
      <dgm:prSet/>
      <dgm:spPr/>
      <dgm:t>
        <a:bodyPr/>
        <a:lstStyle/>
        <a:p>
          <a:endParaRPr lang="en-IN"/>
        </a:p>
      </dgm:t>
    </dgm:pt>
    <dgm:pt modelId="{55BE6E19-E2F8-4068-9F72-17B5152CA680}">
      <dgm:prSet/>
      <dgm:spPr/>
      <dgm:t>
        <a:bodyPr/>
        <a:lstStyle/>
        <a:p>
          <a:r>
            <a:rPr lang="en-IN" dirty="0" smtClean="0"/>
            <a:t>FDP NOT DONE </a:t>
          </a:r>
          <a:endParaRPr lang="en-IN" dirty="0"/>
        </a:p>
      </dgm:t>
    </dgm:pt>
    <dgm:pt modelId="{A084E5C7-610F-4704-B166-761B271B77CB}" type="parTrans" cxnId="{E1F91D83-61FC-4589-BF75-5D435DB6E8E4}">
      <dgm:prSet/>
      <dgm:spPr/>
    </dgm:pt>
    <dgm:pt modelId="{8AE3EA3E-331C-410F-83CD-42A46E92AC51}" type="sibTrans" cxnId="{E1F91D83-61FC-4589-BF75-5D435DB6E8E4}">
      <dgm:prSet/>
      <dgm:spPr/>
    </dgm:pt>
    <dgm:pt modelId="{206A3B6F-9061-44F6-849D-019FFEBF3352}" type="pres">
      <dgm:prSet presAssocID="{6D5D236C-7287-4C46-8CA2-AC179D009A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2FF28E9-344E-4280-AF7D-E611AA273183}" type="pres">
      <dgm:prSet presAssocID="{C3CD2CE7-2EB0-41DE-A99E-DCAA3EBB8C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EF6765-037F-484F-BA47-87F4C6FB38DB}" type="pres">
      <dgm:prSet presAssocID="{11988C33-E482-4AC2-B2AB-F59AEBAA4DD4}" presName="sibTrans" presStyleCnt="0"/>
      <dgm:spPr/>
    </dgm:pt>
    <dgm:pt modelId="{798A4C79-9D04-4963-8A7A-A601581DAD9B}" type="pres">
      <dgm:prSet presAssocID="{55BE6E19-E2F8-4068-9F72-17B5152CA6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A77BC86-044A-460F-B038-B6D79A4481DD}" type="pres">
      <dgm:prSet presAssocID="{8AE3EA3E-331C-410F-83CD-42A46E92AC51}" presName="sibTrans" presStyleCnt="0"/>
      <dgm:spPr/>
    </dgm:pt>
    <dgm:pt modelId="{A6CF01A7-6E1C-4BBA-B101-F62CED025963}" type="pres">
      <dgm:prSet presAssocID="{7B340721-C474-429D-B256-454904EB3D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7282144-7093-442E-A934-5ACE8B7A4E8D}" type="presOf" srcId="{C3CD2CE7-2EB0-41DE-A99E-DCAA3EBB8C45}" destId="{02FF28E9-344E-4280-AF7D-E611AA273183}" srcOrd="0" destOrd="0" presId="urn:microsoft.com/office/officeart/2005/8/layout/default"/>
    <dgm:cxn modelId="{2D651C33-A4C8-4F49-BFBB-B01755A80893}" type="presOf" srcId="{7B340721-C474-429D-B256-454904EB3DFD}" destId="{A6CF01A7-6E1C-4BBA-B101-F62CED025963}" srcOrd="0" destOrd="0" presId="urn:microsoft.com/office/officeart/2005/8/layout/default"/>
    <dgm:cxn modelId="{038C4A02-FD10-4913-9664-3EED181EDD33}" srcId="{6D5D236C-7287-4C46-8CA2-AC179D009A2C}" destId="{7B340721-C474-429D-B256-454904EB3DFD}" srcOrd="2" destOrd="0" parTransId="{B24E0185-3D70-42E9-B1F2-F58AE4EBE0D0}" sibTransId="{169CA39D-2C13-4FF3-A753-CEFA1A7C051F}"/>
    <dgm:cxn modelId="{E1F91D83-61FC-4589-BF75-5D435DB6E8E4}" srcId="{6D5D236C-7287-4C46-8CA2-AC179D009A2C}" destId="{55BE6E19-E2F8-4068-9F72-17B5152CA680}" srcOrd="1" destOrd="0" parTransId="{A084E5C7-610F-4704-B166-761B271B77CB}" sibTransId="{8AE3EA3E-331C-410F-83CD-42A46E92AC51}"/>
    <dgm:cxn modelId="{562F3ADB-9073-4D49-B259-9355E6740895}" type="presOf" srcId="{55BE6E19-E2F8-4068-9F72-17B5152CA680}" destId="{798A4C79-9D04-4963-8A7A-A601581DAD9B}" srcOrd="0" destOrd="0" presId="urn:microsoft.com/office/officeart/2005/8/layout/default"/>
    <dgm:cxn modelId="{523B80B8-517D-47B0-AB44-A966F1C464C0}" srcId="{6D5D236C-7287-4C46-8CA2-AC179D009A2C}" destId="{C3CD2CE7-2EB0-41DE-A99E-DCAA3EBB8C45}" srcOrd="0" destOrd="0" parTransId="{1B86F5A1-E8CF-45D3-95A2-C837BD2C56EB}" sibTransId="{11988C33-E482-4AC2-B2AB-F59AEBAA4DD4}"/>
    <dgm:cxn modelId="{08B4982B-875B-4858-8D92-8DEF9E58D6D7}" type="presOf" srcId="{6D5D236C-7287-4C46-8CA2-AC179D009A2C}" destId="{206A3B6F-9061-44F6-849D-019FFEBF3352}" srcOrd="0" destOrd="0" presId="urn:microsoft.com/office/officeart/2005/8/layout/default"/>
    <dgm:cxn modelId="{412612E3-7CF4-4F6D-BE36-EF4CA372B1DA}" type="presParOf" srcId="{206A3B6F-9061-44F6-849D-019FFEBF3352}" destId="{02FF28E9-344E-4280-AF7D-E611AA273183}" srcOrd="0" destOrd="0" presId="urn:microsoft.com/office/officeart/2005/8/layout/default"/>
    <dgm:cxn modelId="{D1CED965-15B9-48B3-A0EC-67F575B0E5DB}" type="presParOf" srcId="{206A3B6F-9061-44F6-849D-019FFEBF3352}" destId="{77EF6765-037F-484F-BA47-87F4C6FB38DB}" srcOrd="1" destOrd="0" presId="urn:microsoft.com/office/officeart/2005/8/layout/default"/>
    <dgm:cxn modelId="{71234F40-4F87-4EB4-AECE-76FA6D0ED1E1}" type="presParOf" srcId="{206A3B6F-9061-44F6-849D-019FFEBF3352}" destId="{798A4C79-9D04-4963-8A7A-A601581DAD9B}" srcOrd="2" destOrd="0" presId="urn:microsoft.com/office/officeart/2005/8/layout/default"/>
    <dgm:cxn modelId="{695567D0-89D6-4F33-9CAD-9D8DDA6894E8}" type="presParOf" srcId="{206A3B6F-9061-44F6-849D-019FFEBF3352}" destId="{6A77BC86-044A-460F-B038-B6D79A4481DD}" srcOrd="3" destOrd="0" presId="urn:microsoft.com/office/officeart/2005/8/layout/default"/>
    <dgm:cxn modelId="{9A509CBF-2AEC-40D2-9614-2625D6613699}" type="presParOf" srcId="{206A3B6F-9061-44F6-849D-019FFEBF3352}" destId="{A6CF01A7-6E1C-4BBA-B101-F62CED02596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1D0444-6939-4D0F-B6F7-8197D18B6D9E}" type="doc">
      <dgm:prSet loTypeId="urn:microsoft.com/office/officeart/2005/8/layout/hierarchy3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IN"/>
        </a:p>
      </dgm:t>
    </dgm:pt>
    <dgm:pt modelId="{58664A08-F4CF-490B-8BE8-633CCDFF70F9}">
      <dgm:prSet phldrT="[Text]"/>
      <dgm:spPr/>
      <dgm:t>
        <a:bodyPr/>
        <a:lstStyle/>
        <a:p>
          <a:r>
            <a:rPr lang="en-IN" dirty="0" smtClean="0"/>
            <a:t>21/11/19</a:t>
          </a:r>
        </a:p>
        <a:p>
          <a:r>
            <a:rPr lang="en-IN" dirty="0" smtClean="0"/>
            <a:t>AT 3.10 AM</a:t>
          </a:r>
          <a:endParaRPr lang="en-IN" dirty="0"/>
        </a:p>
      </dgm:t>
    </dgm:pt>
    <dgm:pt modelId="{1ACF6A76-7FCD-46A4-83FA-635FED43D00A}" type="parTrans" cxnId="{53A568B6-36D2-44F9-8CF5-EE8A852A250D}">
      <dgm:prSet/>
      <dgm:spPr/>
      <dgm:t>
        <a:bodyPr/>
        <a:lstStyle/>
        <a:p>
          <a:endParaRPr lang="en-IN"/>
        </a:p>
      </dgm:t>
    </dgm:pt>
    <dgm:pt modelId="{FB9C1045-F062-4B1E-9EE2-7E674B1A38D3}" type="sibTrans" cxnId="{53A568B6-36D2-44F9-8CF5-EE8A852A250D}">
      <dgm:prSet/>
      <dgm:spPr/>
      <dgm:t>
        <a:bodyPr/>
        <a:lstStyle/>
        <a:p>
          <a:endParaRPr lang="en-IN"/>
        </a:p>
      </dgm:t>
    </dgm:pt>
    <dgm:pt modelId="{A8A6723E-DC03-41FF-BFC9-91FFCFC656FB}">
      <dgm:prSet phldrT="[Text]"/>
      <dgm:spPr/>
      <dgm:t>
        <a:bodyPr/>
        <a:lstStyle/>
        <a:p>
          <a:r>
            <a:rPr lang="en-IN" dirty="0" smtClean="0"/>
            <a:t>WBCT &gt;20MIN </a:t>
          </a:r>
          <a:endParaRPr lang="en-IN" dirty="0"/>
        </a:p>
      </dgm:t>
    </dgm:pt>
    <dgm:pt modelId="{376F91B3-26EE-4D42-A5D9-337C80D69189}" type="parTrans" cxnId="{44689590-B3B9-4708-AAC4-8601E6D5B260}">
      <dgm:prSet/>
      <dgm:spPr/>
      <dgm:t>
        <a:bodyPr/>
        <a:lstStyle/>
        <a:p>
          <a:endParaRPr lang="en-IN"/>
        </a:p>
      </dgm:t>
    </dgm:pt>
    <dgm:pt modelId="{A78E3A75-12D5-49E4-8C6F-D2AD99B541E4}" type="sibTrans" cxnId="{44689590-B3B9-4708-AAC4-8601E6D5B260}">
      <dgm:prSet/>
      <dgm:spPr/>
      <dgm:t>
        <a:bodyPr/>
        <a:lstStyle/>
        <a:p>
          <a:endParaRPr lang="en-IN"/>
        </a:p>
      </dgm:t>
    </dgm:pt>
    <dgm:pt modelId="{C5064258-FFC6-4835-9FDB-09F68B7C8303}">
      <dgm:prSet phldrT="[Text]"/>
      <dgm:spPr/>
      <dgm:t>
        <a:bodyPr/>
        <a:lstStyle/>
        <a:p>
          <a:r>
            <a:rPr lang="en-IN" dirty="0" smtClean="0"/>
            <a:t>10 VIALS OF ASV GIVEN</a:t>
          </a:r>
          <a:endParaRPr lang="en-IN" dirty="0"/>
        </a:p>
      </dgm:t>
    </dgm:pt>
    <dgm:pt modelId="{9D25EF3D-177B-42E5-8CBB-7FE187D6CBED}" type="parTrans" cxnId="{6DD4FD8F-5CB9-4316-BBEB-1DB2037DAA92}">
      <dgm:prSet/>
      <dgm:spPr/>
      <dgm:t>
        <a:bodyPr/>
        <a:lstStyle/>
        <a:p>
          <a:endParaRPr lang="en-IN"/>
        </a:p>
      </dgm:t>
    </dgm:pt>
    <dgm:pt modelId="{0F30F5FE-4D8B-44E3-A9C4-A10B40269D97}" type="sibTrans" cxnId="{6DD4FD8F-5CB9-4316-BBEB-1DB2037DAA92}">
      <dgm:prSet/>
      <dgm:spPr/>
      <dgm:t>
        <a:bodyPr/>
        <a:lstStyle/>
        <a:p>
          <a:endParaRPr lang="en-IN"/>
        </a:p>
      </dgm:t>
    </dgm:pt>
    <dgm:pt modelId="{79334AB7-79D0-44BB-8D23-BE9024461CBE}">
      <dgm:prSet phldrT="[Text]"/>
      <dgm:spPr/>
      <dgm:t>
        <a:bodyPr/>
        <a:lstStyle/>
        <a:p>
          <a:r>
            <a:rPr lang="en-IN" dirty="0" smtClean="0"/>
            <a:t>21/11/19</a:t>
          </a:r>
        </a:p>
        <a:p>
          <a:r>
            <a:rPr lang="en-IN" dirty="0" smtClean="0"/>
            <a:t>AT 9.30 AM</a:t>
          </a:r>
          <a:endParaRPr lang="en-IN" dirty="0"/>
        </a:p>
      </dgm:t>
    </dgm:pt>
    <dgm:pt modelId="{556C22AE-5D0E-4AB9-AE5B-95D9765E7392}" type="parTrans" cxnId="{A4CACFC5-78C4-4ABE-9448-66774E0A0DF5}">
      <dgm:prSet/>
      <dgm:spPr/>
      <dgm:t>
        <a:bodyPr/>
        <a:lstStyle/>
        <a:p>
          <a:endParaRPr lang="en-IN"/>
        </a:p>
      </dgm:t>
    </dgm:pt>
    <dgm:pt modelId="{3EC952EF-B20F-4333-8AB5-D609253B2705}" type="sibTrans" cxnId="{A4CACFC5-78C4-4ABE-9448-66774E0A0DF5}">
      <dgm:prSet/>
      <dgm:spPr/>
      <dgm:t>
        <a:bodyPr/>
        <a:lstStyle/>
        <a:p>
          <a:endParaRPr lang="en-IN"/>
        </a:p>
      </dgm:t>
    </dgm:pt>
    <dgm:pt modelId="{8434A71E-14F5-4F04-A797-8F69F4D422EE}">
      <dgm:prSet phldrT="[Text]"/>
      <dgm:spPr/>
      <dgm:t>
        <a:bodyPr/>
        <a:lstStyle/>
        <a:p>
          <a:r>
            <a:rPr lang="en-IN" dirty="0" smtClean="0"/>
            <a:t>RPT WBCT</a:t>
          </a:r>
        </a:p>
        <a:p>
          <a:r>
            <a:rPr lang="en-IN" dirty="0" smtClean="0"/>
            <a:t>&gt; 20 MIN</a:t>
          </a:r>
          <a:endParaRPr lang="en-IN" dirty="0"/>
        </a:p>
      </dgm:t>
    </dgm:pt>
    <dgm:pt modelId="{6155C76B-A838-41A7-80E0-DB1C1A608C93}" type="parTrans" cxnId="{09181EEA-20CE-4CA9-BA2E-927B1FC15A1E}">
      <dgm:prSet/>
      <dgm:spPr/>
      <dgm:t>
        <a:bodyPr/>
        <a:lstStyle/>
        <a:p>
          <a:endParaRPr lang="en-IN"/>
        </a:p>
      </dgm:t>
    </dgm:pt>
    <dgm:pt modelId="{E46898A7-D674-4231-AB69-11A4DDEC236A}" type="sibTrans" cxnId="{09181EEA-20CE-4CA9-BA2E-927B1FC15A1E}">
      <dgm:prSet/>
      <dgm:spPr/>
      <dgm:t>
        <a:bodyPr/>
        <a:lstStyle/>
        <a:p>
          <a:endParaRPr lang="en-IN"/>
        </a:p>
      </dgm:t>
    </dgm:pt>
    <dgm:pt modelId="{2A7EC21B-D8F1-4C07-A72A-BAFCE6FBCBF0}">
      <dgm:prSet phldrT="[Text]"/>
      <dgm:spPr/>
      <dgm:t>
        <a:bodyPr/>
        <a:lstStyle/>
        <a:p>
          <a:r>
            <a:rPr lang="en-IN" dirty="0" smtClean="0"/>
            <a:t>10 VIALS OF ASV GIVEN</a:t>
          </a:r>
          <a:endParaRPr lang="en-IN" dirty="0"/>
        </a:p>
      </dgm:t>
    </dgm:pt>
    <dgm:pt modelId="{3987CBD0-BA9B-43F6-BE5A-15CF2B2C97F0}" type="parTrans" cxnId="{333AF25C-1550-4D66-B82D-95EF4F66C8D2}">
      <dgm:prSet/>
      <dgm:spPr/>
      <dgm:t>
        <a:bodyPr/>
        <a:lstStyle/>
        <a:p>
          <a:endParaRPr lang="en-IN"/>
        </a:p>
      </dgm:t>
    </dgm:pt>
    <dgm:pt modelId="{60FC4DD5-32D4-4A20-AA0E-63EF272A15E0}" type="sibTrans" cxnId="{333AF25C-1550-4D66-B82D-95EF4F66C8D2}">
      <dgm:prSet/>
      <dgm:spPr/>
      <dgm:t>
        <a:bodyPr/>
        <a:lstStyle/>
        <a:p>
          <a:endParaRPr lang="en-IN"/>
        </a:p>
      </dgm:t>
    </dgm:pt>
    <dgm:pt modelId="{EAC3AC54-45FD-4372-B70D-685DA1C358A8}">
      <dgm:prSet/>
      <dgm:spPr/>
      <dgm:t>
        <a:bodyPr/>
        <a:lstStyle/>
        <a:p>
          <a:r>
            <a:rPr lang="en-IN" dirty="0" smtClean="0"/>
            <a:t>21/11/19</a:t>
          </a:r>
        </a:p>
        <a:p>
          <a:r>
            <a:rPr lang="en-IN" dirty="0" smtClean="0"/>
            <a:t>AT 8PM</a:t>
          </a:r>
          <a:endParaRPr lang="en-IN" dirty="0"/>
        </a:p>
      </dgm:t>
    </dgm:pt>
    <dgm:pt modelId="{F69FED8F-CB62-4E05-94CA-117471F1B1AE}" type="parTrans" cxnId="{8A59EA0F-086D-4BB8-8C87-0A67D6C47AD4}">
      <dgm:prSet/>
      <dgm:spPr/>
    </dgm:pt>
    <dgm:pt modelId="{D684061C-405F-4231-963C-D0F36B040106}" type="sibTrans" cxnId="{8A59EA0F-086D-4BB8-8C87-0A67D6C47AD4}">
      <dgm:prSet/>
      <dgm:spPr/>
    </dgm:pt>
    <dgm:pt modelId="{20F93232-F2C5-4E38-97FF-224B27A5E10A}">
      <dgm:prSet/>
      <dgm:spPr/>
      <dgm:t>
        <a:bodyPr/>
        <a:lstStyle/>
        <a:p>
          <a:r>
            <a:rPr lang="en-IN" dirty="0" smtClean="0"/>
            <a:t>RPT WBCT</a:t>
          </a:r>
        </a:p>
        <a:p>
          <a:r>
            <a:rPr lang="en-IN" dirty="0" smtClean="0"/>
            <a:t>&gt;20 MIN </a:t>
          </a:r>
          <a:endParaRPr lang="en-IN" dirty="0"/>
        </a:p>
      </dgm:t>
    </dgm:pt>
    <dgm:pt modelId="{60E374E5-347E-4475-9AD6-4FD046C940EB}" type="parTrans" cxnId="{5A514C14-C991-4EDD-BC38-8BFED132A47A}">
      <dgm:prSet/>
      <dgm:spPr/>
    </dgm:pt>
    <dgm:pt modelId="{CD39FD45-86A9-48B2-ADB6-E67E1E2B8D38}" type="sibTrans" cxnId="{5A514C14-C991-4EDD-BC38-8BFED132A47A}">
      <dgm:prSet/>
      <dgm:spPr/>
    </dgm:pt>
    <dgm:pt modelId="{8505BB73-78A4-434A-8671-E12EE110CCC9}">
      <dgm:prSet/>
      <dgm:spPr/>
      <dgm:t>
        <a:bodyPr/>
        <a:lstStyle/>
        <a:p>
          <a:r>
            <a:rPr lang="en-IN" dirty="0" smtClean="0"/>
            <a:t>2 FFP GIVEN</a:t>
          </a:r>
          <a:endParaRPr lang="en-IN" dirty="0"/>
        </a:p>
      </dgm:t>
    </dgm:pt>
    <dgm:pt modelId="{AF283541-FE14-4AC6-8B00-20AD289B919A}" type="parTrans" cxnId="{32790DF4-5722-4626-9B1C-5DFD44C4B92C}">
      <dgm:prSet/>
      <dgm:spPr/>
    </dgm:pt>
    <dgm:pt modelId="{33FE95C9-24A7-49A6-9B54-C4D9B3367B33}" type="sibTrans" cxnId="{32790DF4-5722-4626-9B1C-5DFD44C4B92C}">
      <dgm:prSet/>
      <dgm:spPr/>
    </dgm:pt>
    <dgm:pt modelId="{DB86DDBF-84C4-4699-AF8B-E53C31752673}" type="pres">
      <dgm:prSet presAssocID="{F81D0444-6939-4D0F-B6F7-8197D18B6D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77CE29E2-F12C-4346-B96C-809C376ECB40}" type="pres">
      <dgm:prSet presAssocID="{58664A08-F4CF-490B-8BE8-633CCDFF70F9}" presName="root" presStyleCnt="0"/>
      <dgm:spPr/>
    </dgm:pt>
    <dgm:pt modelId="{886F57E2-B8DE-4281-B17F-9FD5E33C3034}" type="pres">
      <dgm:prSet presAssocID="{58664A08-F4CF-490B-8BE8-633CCDFF70F9}" presName="rootComposite" presStyleCnt="0"/>
      <dgm:spPr/>
    </dgm:pt>
    <dgm:pt modelId="{87721ACA-18F4-4D54-8F88-A1AB27E3ED85}" type="pres">
      <dgm:prSet presAssocID="{58664A08-F4CF-490B-8BE8-633CCDFF70F9}" presName="rootText" presStyleLbl="node1" presStyleIdx="0" presStyleCnt="3"/>
      <dgm:spPr/>
      <dgm:t>
        <a:bodyPr/>
        <a:lstStyle/>
        <a:p>
          <a:endParaRPr lang="en-IN"/>
        </a:p>
      </dgm:t>
    </dgm:pt>
    <dgm:pt modelId="{C4BD037B-0293-4C84-9617-4F6D41E27437}" type="pres">
      <dgm:prSet presAssocID="{58664A08-F4CF-490B-8BE8-633CCDFF70F9}" presName="rootConnector" presStyleLbl="node1" presStyleIdx="0" presStyleCnt="3"/>
      <dgm:spPr/>
      <dgm:t>
        <a:bodyPr/>
        <a:lstStyle/>
        <a:p>
          <a:endParaRPr lang="en-IN"/>
        </a:p>
      </dgm:t>
    </dgm:pt>
    <dgm:pt modelId="{1CC425D4-0307-4F64-9F79-88A9730FAB2E}" type="pres">
      <dgm:prSet presAssocID="{58664A08-F4CF-490B-8BE8-633CCDFF70F9}" presName="childShape" presStyleCnt="0"/>
      <dgm:spPr/>
    </dgm:pt>
    <dgm:pt modelId="{CF7905C8-D5D7-467B-B0F6-7E6875AE9C61}" type="pres">
      <dgm:prSet presAssocID="{376F91B3-26EE-4D42-A5D9-337C80D69189}" presName="Name13" presStyleLbl="parChTrans1D2" presStyleIdx="0" presStyleCnt="6"/>
      <dgm:spPr/>
      <dgm:t>
        <a:bodyPr/>
        <a:lstStyle/>
        <a:p>
          <a:endParaRPr lang="en-IN"/>
        </a:p>
      </dgm:t>
    </dgm:pt>
    <dgm:pt modelId="{A86B532A-96EC-4E5D-BEE5-079BE78AD0D6}" type="pres">
      <dgm:prSet presAssocID="{A8A6723E-DC03-41FF-BFC9-91FFCFC656FB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75F9C0-EA04-4E7F-A762-7C637AE5E1B9}" type="pres">
      <dgm:prSet presAssocID="{9D25EF3D-177B-42E5-8CBB-7FE187D6CBED}" presName="Name13" presStyleLbl="parChTrans1D2" presStyleIdx="1" presStyleCnt="6"/>
      <dgm:spPr/>
      <dgm:t>
        <a:bodyPr/>
        <a:lstStyle/>
        <a:p>
          <a:endParaRPr lang="en-IN"/>
        </a:p>
      </dgm:t>
    </dgm:pt>
    <dgm:pt modelId="{6D8452C5-0539-4E55-8F39-2EA0949EDA2A}" type="pres">
      <dgm:prSet presAssocID="{C5064258-FFC6-4835-9FDB-09F68B7C8303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33D3F0E-064D-4617-B3F5-18FD4DB09A7E}" type="pres">
      <dgm:prSet presAssocID="{79334AB7-79D0-44BB-8D23-BE9024461CBE}" presName="root" presStyleCnt="0"/>
      <dgm:spPr/>
    </dgm:pt>
    <dgm:pt modelId="{DD2BA986-9CE2-4767-9DF2-2898AFC23EC5}" type="pres">
      <dgm:prSet presAssocID="{79334AB7-79D0-44BB-8D23-BE9024461CBE}" presName="rootComposite" presStyleCnt="0"/>
      <dgm:spPr/>
    </dgm:pt>
    <dgm:pt modelId="{4F994D93-15AF-4AE2-AC3F-75DDFA3D3DEE}" type="pres">
      <dgm:prSet presAssocID="{79334AB7-79D0-44BB-8D23-BE9024461CBE}" presName="rootText" presStyleLbl="node1" presStyleIdx="1" presStyleCnt="3"/>
      <dgm:spPr/>
      <dgm:t>
        <a:bodyPr/>
        <a:lstStyle/>
        <a:p>
          <a:endParaRPr lang="en-IN"/>
        </a:p>
      </dgm:t>
    </dgm:pt>
    <dgm:pt modelId="{1F6218D0-1D9F-4EDB-9C7C-571F318221CA}" type="pres">
      <dgm:prSet presAssocID="{79334AB7-79D0-44BB-8D23-BE9024461CBE}" presName="rootConnector" presStyleLbl="node1" presStyleIdx="1" presStyleCnt="3"/>
      <dgm:spPr/>
      <dgm:t>
        <a:bodyPr/>
        <a:lstStyle/>
        <a:p>
          <a:endParaRPr lang="en-IN"/>
        </a:p>
      </dgm:t>
    </dgm:pt>
    <dgm:pt modelId="{3E5315BE-61D3-4935-B366-121DEA782FE9}" type="pres">
      <dgm:prSet presAssocID="{79334AB7-79D0-44BB-8D23-BE9024461CBE}" presName="childShape" presStyleCnt="0"/>
      <dgm:spPr/>
    </dgm:pt>
    <dgm:pt modelId="{A06D5431-FB2D-4851-90A5-F01E74D439F4}" type="pres">
      <dgm:prSet presAssocID="{6155C76B-A838-41A7-80E0-DB1C1A608C93}" presName="Name13" presStyleLbl="parChTrans1D2" presStyleIdx="2" presStyleCnt="6"/>
      <dgm:spPr/>
      <dgm:t>
        <a:bodyPr/>
        <a:lstStyle/>
        <a:p>
          <a:endParaRPr lang="en-IN"/>
        </a:p>
      </dgm:t>
    </dgm:pt>
    <dgm:pt modelId="{F4FD358B-01BB-4314-96CE-2F9C62EFE3FF}" type="pres">
      <dgm:prSet presAssocID="{8434A71E-14F5-4F04-A797-8F69F4D422EE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9F50919-6A7B-4322-BA84-2EA8A16535C2}" type="pres">
      <dgm:prSet presAssocID="{3987CBD0-BA9B-43F6-BE5A-15CF2B2C97F0}" presName="Name13" presStyleLbl="parChTrans1D2" presStyleIdx="3" presStyleCnt="6"/>
      <dgm:spPr/>
      <dgm:t>
        <a:bodyPr/>
        <a:lstStyle/>
        <a:p>
          <a:endParaRPr lang="en-IN"/>
        </a:p>
      </dgm:t>
    </dgm:pt>
    <dgm:pt modelId="{705A6041-BE53-4453-8470-08A57C365C41}" type="pres">
      <dgm:prSet presAssocID="{2A7EC21B-D8F1-4C07-A72A-BAFCE6FBCBF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F43EAA-0A23-42C3-AECD-3FFFE6FB769A}" type="pres">
      <dgm:prSet presAssocID="{EAC3AC54-45FD-4372-B70D-685DA1C358A8}" presName="root" presStyleCnt="0"/>
      <dgm:spPr/>
    </dgm:pt>
    <dgm:pt modelId="{1EBAD276-E2DC-4435-8BF7-3EABEFBE9FF3}" type="pres">
      <dgm:prSet presAssocID="{EAC3AC54-45FD-4372-B70D-685DA1C358A8}" presName="rootComposite" presStyleCnt="0"/>
      <dgm:spPr/>
    </dgm:pt>
    <dgm:pt modelId="{639BEEC7-B72E-4D34-BA09-4D75999DFD78}" type="pres">
      <dgm:prSet presAssocID="{EAC3AC54-45FD-4372-B70D-685DA1C358A8}" presName="rootText" presStyleLbl="node1" presStyleIdx="2" presStyleCnt="3"/>
      <dgm:spPr/>
      <dgm:t>
        <a:bodyPr/>
        <a:lstStyle/>
        <a:p>
          <a:endParaRPr lang="en-IN"/>
        </a:p>
      </dgm:t>
    </dgm:pt>
    <dgm:pt modelId="{F2213CF6-D90F-408E-83BA-11700124E4D7}" type="pres">
      <dgm:prSet presAssocID="{EAC3AC54-45FD-4372-B70D-685DA1C358A8}" presName="rootConnector" presStyleLbl="node1" presStyleIdx="2" presStyleCnt="3"/>
      <dgm:spPr/>
      <dgm:t>
        <a:bodyPr/>
        <a:lstStyle/>
        <a:p>
          <a:endParaRPr lang="en-IN"/>
        </a:p>
      </dgm:t>
    </dgm:pt>
    <dgm:pt modelId="{32487C52-0ED2-4E07-9ED6-13A279E96AFE}" type="pres">
      <dgm:prSet presAssocID="{EAC3AC54-45FD-4372-B70D-685DA1C358A8}" presName="childShape" presStyleCnt="0"/>
      <dgm:spPr/>
    </dgm:pt>
    <dgm:pt modelId="{284B6A00-B2F9-450D-80DE-6843CE33C02D}" type="pres">
      <dgm:prSet presAssocID="{60E374E5-347E-4475-9AD6-4FD046C940EB}" presName="Name13" presStyleLbl="parChTrans1D2" presStyleIdx="4" presStyleCnt="6"/>
      <dgm:spPr/>
    </dgm:pt>
    <dgm:pt modelId="{E24B2FD7-63BB-43EE-B8E6-9433E59ABF15}" type="pres">
      <dgm:prSet presAssocID="{20F93232-F2C5-4E38-97FF-224B27A5E10A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1850BAF-5F2E-481F-889D-7148070768A5}" type="pres">
      <dgm:prSet presAssocID="{AF283541-FE14-4AC6-8B00-20AD289B919A}" presName="Name13" presStyleLbl="parChTrans1D2" presStyleIdx="5" presStyleCnt="6"/>
      <dgm:spPr/>
    </dgm:pt>
    <dgm:pt modelId="{3FE7D3DD-E365-4406-B076-4CF94031D8BA}" type="pres">
      <dgm:prSet presAssocID="{8505BB73-78A4-434A-8671-E12EE110CCC9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33755D3-AD9B-4F77-A28F-99FAE73E1326}" type="presOf" srcId="{376F91B3-26EE-4D42-A5D9-337C80D69189}" destId="{CF7905C8-D5D7-467B-B0F6-7E6875AE9C61}" srcOrd="0" destOrd="0" presId="urn:microsoft.com/office/officeart/2005/8/layout/hierarchy3"/>
    <dgm:cxn modelId="{44689590-B3B9-4708-AAC4-8601E6D5B260}" srcId="{58664A08-F4CF-490B-8BE8-633CCDFF70F9}" destId="{A8A6723E-DC03-41FF-BFC9-91FFCFC656FB}" srcOrd="0" destOrd="0" parTransId="{376F91B3-26EE-4D42-A5D9-337C80D69189}" sibTransId="{A78E3A75-12D5-49E4-8C6F-D2AD99B541E4}"/>
    <dgm:cxn modelId="{ECD924AF-B524-48A4-970D-9D96B8FC8734}" type="presOf" srcId="{8505BB73-78A4-434A-8671-E12EE110CCC9}" destId="{3FE7D3DD-E365-4406-B076-4CF94031D8BA}" srcOrd="0" destOrd="0" presId="urn:microsoft.com/office/officeart/2005/8/layout/hierarchy3"/>
    <dgm:cxn modelId="{6DD4FD8F-5CB9-4316-BBEB-1DB2037DAA92}" srcId="{58664A08-F4CF-490B-8BE8-633CCDFF70F9}" destId="{C5064258-FFC6-4835-9FDB-09F68B7C8303}" srcOrd="1" destOrd="0" parTransId="{9D25EF3D-177B-42E5-8CBB-7FE187D6CBED}" sibTransId="{0F30F5FE-4D8B-44E3-A9C4-A10B40269D97}"/>
    <dgm:cxn modelId="{F1D9E525-B4FC-4BF7-930A-B626354154FF}" type="presOf" srcId="{F81D0444-6939-4D0F-B6F7-8197D18B6D9E}" destId="{DB86DDBF-84C4-4699-AF8B-E53C31752673}" srcOrd="0" destOrd="0" presId="urn:microsoft.com/office/officeart/2005/8/layout/hierarchy3"/>
    <dgm:cxn modelId="{5A514C14-C991-4EDD-BC38-8BFED132A47A}" srcId="{EAC3AC54-45FD-4372-B70D-685DA1C358A8}" destId="{20F93232-F2C5-4E38-97FF-224B27A5E10A}" srcOrd="0" destOrd="0" parTransId="{60E374E5-347E-4475-9AD6-4FD046C940EB}" sibTransId="{CD39FD45-86A9-48B2-ADB6-E67E1E2B8D38}"/>
    <dgm:cxn modelId="{32790DF4-5722-4626-9B1C-5DFD44C4B92C}" srcId="{EAC3AC54-45FD-4372-B70D-685DA1C358A8}" destId="{8505BB73-78A4-434A-8671-E12EE110CCC9}" srcOrd="1" destOrd="0" parTransId="{AF283541-FE14-4AC6-8B00-20AD289B919A}" sibTransId="{33FE95C9-24A7-49A6-9B54-C4D9B3367B33}"/>
    <dgm:cxn modelId="{53A568B6-36D2-44F9-8CF5-EE8A852A250D}" srcId="{F81D0444-6939-4D0F-B6F7-8197D18B6D9E}" destId="{58664A08-F4CF-490B-8BE8-633CCDFF70F9}" srcOrd="0" destOrd="0" parTransId="{1ACF6A76-7FCD-46A4-83FA-635FED43D00A}" sibTransId="{FB9C1045-F062-4B1E-9EE2-7E674B1A38D3}"/>
    <dgm:cxn modelId="{E9035FED-6BC3-46AB-A888-778DCFD61057}" type="presOf" srcId="{3987CBD0-BA9B-43F6-BE5A-15CF2B2C97F0}" destId="{D9F50919-6A7B-4322-BA84-2EA8A16535C2}" srcOrd="0" destOrd="0" presId="urn:microsoft.com/office/officeart/2005/8/layout/hierarchy3"/>
    <dgm:cxn modelId="{BF468D45-7149-4936-B01D-6DF5C71B2616}" type="presOf" srcId="{EAC3AC54-45FD-4372-B70D-685DA1C358A8}" destId="{639BEEC7-B72E-4D34-BA09-4D75999DFD78}" srcOrd="0" destOrd="0" presId="urn:microsoft.com/office/officeart/2005/8/layout/hierarchy3"/>
    <dgm:cxn modelId="{8366E17E-B0E6-40A3-833D-5AF3373FA6CC}" type="presOf" srcId="{58664A08-F4CF-490B-8BE8-633CCDFF70F9}" destId="{87721ACA-18F4-4D54-8F88-A1AB27E3ED85}" srcOrd="0" destOrd="0" presId="urn:microsoft.com/office/officeart/2005/8/layout/hierarchy3"/>
    <dgm:cxn modelId="{29D0B44D-49AF-49EB-ABDE-69058667CC4F}" type="presOf" srcId="{AF283541-FE14-4AC6-8B00-20AD289B919A}" destId="{61850BAF-5F2E-481F-889D-7148070768A5}" srcOrd="0" destOrd="0" presId="urn:microsoft.com/office/officeart/2005/8/layout/hierarchy3"/>
    <dgm:cxn modelId="{F6618CB4-E4F3-4AD3-898F-C857D25AD29E}" type="presOf" srcId="{58664A08-F4CF-490B-8BE8-633CCDFF70F9}" destId="{C4BD037B-0293-4C84-9617-4F6D41E27437}" srcOrd="1" destOrd="0" presId="urn:microsoft.com/office/officeart/2005/8/layout/hierarchy3"/>
    <dgm:cxn modelId="{684DB0FE-A8A5-45CC-8D8E-E18C63E81AA2}" type="presOf" srcId="{20F93232-F2C5-4E38-97FF-224B27A5E10A}" destId="{E24B2FD7-63BB-43EE-B8E6-9433E59ABF15}" srcOrd="0" destOrd="0" presId="urn:microsoft.com/office/officeart/2005/8/layout/hierarchy3"/>
    <dgm:cxn modelId="{8A59EA0F-086D-4BB8-8C87-0A67D6C47AD4}" srcId="{F81D0444-6939-4D0F-B6F7-8197D18B6D9E}" destId="{EAC3AC54-45FD-4372-B70D-685DA1C358A8}" srcOrd="2" destOrd="0" parTransId="{F69FED8F-CB62-4E05-94CA-117471F1B1AE}" sibTransId="{D684061C-405F-4231-963C-D0F36B040106}"/>
    <dgm:cxn modelId="{AFEB66CF-9968-4DDA-AEEB-C5264AA3C414}" type="presOf" srcId="{8434A71E-14F5-4F04-A797-8F69F4D422EE}" destId="{F4FD358B-01BB-4314-96CE-2F9C62EFE3FF}" srcOrd="0" destOrd="0" presId="urn:microsoft.com/office/officeart/2005/8/layout/hierarchy3"/>
    <dgm:cxn modelId="{1168456F-42A8-48F2-9CAD-24DDE42FFDD2}" type="presOf" srcId="{2A7EC21B-D8F1-4C07-A72A-BAFCE6FBCBF0}" destId="{705A6041-BE53-4453-8470-08A57C365C41}" srcOrd="0" destOrd="0" presId="urn:microsoft.com/office/officeart/2005/8/layout/hierarchy3"/>
    <dgm:cxn modelId="{07FA3C02-1FD3-43C7-81F1-0D33AF2A1587}" type="presOf" srcId="{EAC3AC54-45FD-4372-B70D-685DA1C358A8}" destId="{F2213CF6-D90F-408E-83BA-11700124E4D7}" srcOrd="1" destOrd="0" presId="urn:microsoft.com/office/officeart/2005/8/layout/hierarchy3"/>
    <dgm:cxn modelId="{A4CACFC5-78C4-4ABE-9448-66774E0A0DF5}" srcId="{F81D0444-6939-4D0F-B6F7-8197D18B6D9E}" destId="{79334AB7-79D0-44BB-8D23-BE9024461CBE}" srcOrd="1" destOrd="0" parTransId="{556C22AE-5D0E-4AB9-AE5B-95D9765E7392}" sibTransId="{3EC952EF-B20F-4333-8AB5-D609253B2705}"/>
    <dgm:cxn modelId="{AC19E374-6EEE-419B-AF4B-83E7E6BE47A6}" type="presOf" srcId="{9D25EF3D-177B-42E5-8CBB-7FE187D6CBED}" destId="{2775F9C0-EA04-4E7F-A762-7C637AE5E1B9}" srcOrd="0" destOrd="0" presId="urn:microsoft.com/office/officeart/2005/8/layout/hierarchy3"/>
    <dgm:cxn modelId="{D9771911-88BD-4F2C-979A-9C2C74569B43}" type="presOf" srcId="{60E374E5-347E-4475-9AD6-4FD046C940EB}" destId="{284B6A00-B2F9-450D-80DE-6843CE33C02D}" srcOrd="0" destOrd="0" presId="urn:microsoft.com/office/officeart/2005/8/layout/hierarchy3"/>
    <dgm:cxn modelId="{93EDD0BB-8D7F-4CAA-8108-173BF87AA977}" type="presOf" srcId="{6155C76B-A838-41A7-80E0-DB1C1A608C93}" destId="{A06D5431-FB2D-4851-90A5-F01E74D439F4}" srcOrd="0" destOrd="0" presId="urn:microsoft.com/office/officeart/2005/8/layout/hierarchy3"/>
    <dgm:cxn modelId="{BC76E9DA-E5C2-4571-8A0C-177C2580CE8A}" type="presOf" srcId="{C5064258-FFC6-4835-9FDB-09F68B7C8303}" destId="{6D8452C5-0539-4E55-8F39-2EA0949EDA2A}" srcOrd="0" destOrd="0" presId="urn:microsoft.com/office/officeart/2005/8/layout/hierarchy3"/>
    <dgm:cxn modelId="{755EC0D5-3D32-4894-9557-4FA33761B277}" type="presOf" srcId="{A8A6723E-DC03-41FF-BFC9-91FFCFC656FB}" destId="{A86B532A-96EC-4E5D-BEE5-079BE78AD0D6}" srcOrd="0" destOrd="0" presId="urn:microsoft.com/office/officeart/2005/8/layout/hierarchy3"/>
    <dgm:cxn modelId="{09181EEA-20CE-4CA9-BA2E-927B1FC15A1E}" srcId="{79334AB7-79D0-44BB-8D23-BE9024461CBE}" destId="{8434A71E-14F5-4F04-A797-8F69F4D422EE}" srcOrd="0" destOrd="0" parTransId="{6155C76B-A838-41A7-80E0-DB1C1A608C93}" sibTransId="{E46898A7-D674-4231-AB69-11A4DDEC236A}"/>
    <dgm:cxn modelId="{D8B8ED0E-B6D6-4F6C-AA47-5019D9A097B5}" type="presOf" srcId="{79334AB7-79D0-44BB-8D23-BE9024461CBE}" destId="{4F994D93-15AF-4AE2-AC3F-75DDFA3D3DEE}" srcOrd="0" destOrd="0" presId="urn:microsoft.com/office/officeart/2005/8/layout/hierarchy3"/>
    <dgm:cxn modelId="{2A59CF6D-A819-4981-9419-3685D7618273}" type="presOf" srcId="{79334AB7-79D0-44BB-8D23-BE9024461CBE}" destId="{1F6218D0-1D9F-4EDB-9C7C-571F318221CA}" srcOrd="1" destOrd="0" presId="urn:microsoft.com/office/officeart/2005/8/layout/hierarchy3"/>
    <dgm:cxn modelId="{333AF25C-1550-4D66-B82D-95EF4F66C8D2}" srcId="{79334AB7-79D0-44BB-8D23-BE9024461CBE}" destId="{2A7EC21B-D8F1-4C07-A72A-BAFCE6FBCBF0}" srcOrd="1" destOrd="0" parTransId="{3987CBD0-BA9B-43F6-BE5A-15CF2B2C97F0}" sibTransId="{60FC4DD5-32D4-4A20-AA0E-63EF272A15E0}"/>
    <dgm:cxn modelId="{C0E19055-2303-4DBA-AE56-D202B07952CA}" type="presParOf" srcId="{DB86DDBF-84C4-4699-AF8B-E53C31752673}" destId="{77CE29E2-F12C-4346-B96C-809C376ECB40}" srcOrd="0" destOrd="0" presId="urn:microsoft.com/office/officeart/2005/8/layout/hierarchy3"/>
    <dgm:cxn modelId="{74A7BE99-FC2B-420C-A379-56A331A603EE}" type="presParOf" srcId="{77CE29E2-F12C-4346-B96C-809C376ECB40}" destId="{886F57E2-B8DE-4281-B17F-9FD5E33C3034}" srcOrd="0" destOrd="0" presId="urn:microsoft.com/office/officeart/2005/8/layout/hierarchy3"/>
    <dgm:cxn modelId="{B6F3C66F-6BC9-42E4-8F0B-19DDFD2D5682}" type="presParOf" srcId="{886F57E2-B8DE-4281-B17F-9FD5E33C3034}" destId="{87721ACA-18F4-4D54-8F88-A1AB27E3ED85}" srcOrd="0" destOrd="0" presId="urn:microsoft.com/office/officeart/2005/8/layout/hierarchy3"/>
    <dgm:cxn modelId="{E2CE1ADD-1F4E-432D-83FC-12940565097E}" type="presParOf" srcId="{886F57E2-B8DE-4281-B17F-9FD5E33C3034}" destId="{C4BD037B-0293-4C84-9617-4F6D41E27437}" srcOrd="1" destOrd="0" presId="urn:microsoft.com/office/officeart/2005/8/layout/hierarchy3"/>
    <dgm:cxn modelId="{F171AB34-9E59-4EF9-9834-9A16FEBB51DE}" type="presParOf" srcId="{77CE29E2-F12C-4346-B96C-809C376ECB40}" destId="{1CC425D4-0307-4F64-9F79-88A9730FAB2E}" srcOrd="1" destOrd="0" presId="urn:microsoft.com/office/officeart/2005/8/layout/hierarchy3"/>
    <dgm:cxn modelId="{F5A32B81-B125-4816-8F89-C33E0C5F2810}" type="presParOf" srcId="{1CC425D4-0307-4F64-9F79-88A9730FAB2E}" destId="{CF7905C8-D5D7-467B-B0F6-7E6875AE9C61}" srcOrd="0" destOrd="0" presId="urn:microsoft.com/office/officeart/2005/8/layout/hierarchy3"/>
    <dgm:cxn modelId="{9252DA5B-DF76-40B1-A3DC-25953C2E2AF4}" type="presParOf" srcId="{1CC425D4-0307-4F64-9F79-88A9730FAB2E}" destId="{A86B532A-96EC-4E5D-BEE5-079BE78AD0D6}" srcOrd="1" destOrd="0" presId="urn:microsoft.com/office/officeart/2005/8/layout/hierarchy3"/>
    <dgm:cxn modelId="{61DA4FED-08EB-405F-97B0-5F55B3BE5AAC}" type="presParOf" srcId="{1CC425D4-0307-4F64-9F79-88A9730FAB2E}" destId="{2775F9C0-EA04-4E7F-A762-7C637AE5E1B9}" srcOrd="2" destOrd="0" presId="urn:microsoft.com/office/officeart/2005/8/layout/hierarchy3"/>
    <dgm:cxn modelId="{A1846B41-189B-45C6-988C-DA5512A874F7}" type="presParOf" srcId="{1CC425D4-0307-4F64-9F79-88A9730FAB2E}" destId="{6D8452C5-0539-4E55-8F39-2EA0949EDA2A}" srcOrd="3" destOrd="0" presId="urn:microsoft.com/office/officeart/2005/8/layout/hierarchy3"/>
    <dgm:cxn modelId="{18E04F30-0B98-4706-B94D-CDEC3DDE83C9}" type="presParOf" srcId="{DB86DDBF-84C4-4699-AF8B-E53C31752673}" destId="{633D3F0E-064D-4617-B3F5-18FD4DB09A7E}" srcOrd="1" destOrd="0" presId="urn:microsoft.com/office/officeart/2005/8/layout/hierarchy3"/>
    <dgm:cxn modelId="{2683BE86-D852-4098-8331-31B5F820537A}" type="presParOf" srcId="{633D3F0E-064D-4617-B3F5-18FD4DB09A7E}" destId="{DD2BA986-9CE2-4767-9DF2-2898AFC23EC5}" srcOrd="0" destOrd="0" presId="urn:microsoft.com/office/officeart/2005/8/layout/hierarchy3"/>
    <dgm:cxn modelId="{BB15B8F7-6A27-420C-8887-C6D75EF9848E}" type="presParOf" srcId="{DD2BA986-9CE2-4767-9DF2-2898AFC23EC5}" destId="{4F994D93-15AF-4AE2-AC3F-75DDFA3D3DEE}" srcOrd="0" destOrd="0" presId="urn:microsoft.com/office/officeart/2005/8/layout/hierarchy3"/>
    <dgm:cxn modelId="{1382751F-1E07-4AC4-B531-A06E314C2C89}" type="presParOf" srcId="{DD2BA986-9CE2-4767-9DF2-2898AFC23EC5}" destId="{1F6218D0-1D9F-4EDB-9C7C-571F318221CA}" srcOrd="1" destOrd="0" presId="urn:microsoft.com/office/officeart/2005/8/layout/hierarchy3"/>
    <dgm:cxn modelId="{0AE128CF-303C-4F69-9589-64B1AD66E30B}" type="presParOf" srcId="{633D3F0E-064D-4617-B3F5-18FD4DB09A7E}" destId="{3E5315BE-61D3-4935-B366-121DEA782FE9}" srcOrd="1" destOrd="0" presId="urn:microsoft.com/office/officeart/2005/8/layout/hierarchy3"/>
    <dgm:cxn modelId="{5F32DF9C-AABF-4289-A77F-71D49BEB8C42}" type="presParOf" srcId="{3E5315BE-61D3-4935-B366-121DEA782FE9}" destId="{A06D5431-FB2D-4851-90A5-F01E74D439F4}" srcOrd="0" destOrd="0" presId="urn:microsoft.com/office/officeart/2005/8/layout/hierarchy3"/>
    <dgm:cxn modelId="{1D02B922-A121-4AE8-91F0-79FA5336014F}" type="presParOf" srcId="{3E5315BE-61D3-4935-B366-121DEA782FE9}" destId="{F4FD358B-01BB-4314-96CE-2F9C62EFE3FF}" srcOrd="1" destOrd="0" presId="urn:microsoft.com/office/officeart/2005/8/layout/hierarchy3"/>
    <dgm:cxn modelId="{C8009E72-3192-41BB-A2A0-DFDF3C322EAB}" type="presParOf" srcId="{3E5315BE-61D3-4935-B366-121DEA782FE9}" destId="{D9F50919-6A7B-4322-BA84-2EA8A16535C2}" srcOrd="2" destOrd="0" presId="urn:microsoft.com/office/officeart/2005/8/layout/hierarchy3"/>
    <dgm:cxn modelId="{B5959817-B8BD-4F8C-86D0-DDF715A6E19E}" type="presParOf" srcId="{3E5315BE-61D3-4935-B366-121DEA782FE9}" destId="{705A6041-BE53-4453-8470-08A57C365C41}" srcOrd="3" destOrd="0" presId="urn:microsoft.com/office/officeart/2005/8/layout/hierarchy3"/>
    <dgm:cxn modelId="{65F66454-5C7A-493A-9516-9F7DD95EF58D}" type="presParOf" srcId="{DB86DDBF-84C4-4699-AF8B-E53C31752673}" destId="{94F43EAA-0A23-42C3-AECD-3FFFE6FB769A}" srcOrd="2" destOrd="0" presId="urn:microsoft.com/office/officeart/2005/8/layout/hierarchy3"/>
    <dgm:cxn modelId="{1224B164-C2F0-43C3-AC74-AA7748DC1C5C}" type="presParOf" srcId="{94F43EAA-0A23-42C3-AECD-3FFFE6FB769A}" destId="{1EBAD276-E2DC-4435-8BF7-3EABEFBE9FF3}" srcOrd="0" destOrd="0" presId="urn:microsoft.com/office/officeart/2005/8/layout/hierarchy3"/>
    <dgm:cxn modelId="{9AB87E17-5BFA-4927-BA73-84AE4F2CFFAE}" type="presParOf" srcId="{1EBAD276-E2DC-4435-8BF7-3EABEFBE9FF3}" destId="{639BEEC7-B72E-4D34-BA09-4D75999DFD78}" srcOrd="0" destOrd="0" presId="urn:microsoft.com/office/officeart/2005/8/layout/hierarchy3"/>
    <dgm:cxn modelId="{74A0B2BB-39C8-467A-97C7-90CDEA8796CB}" type="presParOf" srcId="{1EBAD276-E2DC-4435-8BF7-3EABEFBE9FF3}" destId="{F2213CF6-D90F-408E-83BA-11700124E4D7}" srcOrd="1" destOrd="0" presId="urn:microsoft.com/office/officeart/2005/8/layout/hierarchy3"/>
    <dgm:cxn modelId="{7B24A73A-E3D1-420C-90B7-C74A3A04327D}" type="presParOf" srcId="{94F43EAA-0A23-42C3-AECD-3FFFE6FB769A}" destId="{32487C52-0ED2-4E07-9ED6-13A279E96AFE}" srcOrd="1" destOrd="0" presId="urn:microsoft.com/office/officeart/2005/8/layout/hierarchy3"/>
    <dgm:cxn modelId="{6203365A-722F-48BA-BD91-AEF2142B252A}" type="presParOf" srcId="{32487C52-0ED2-4E07-9ED6-13A279E96AFE}" destId="{284B6A00-B2F9-450D-80DE-6843CE33C02D}" srcOrd="0" destOrd="0" presId="urn:microsoft.com/office/officeart/2005/8/layout/hierarchy3"/>
    <dgm:cxn modelId="{C62BCFDD-AA2D-46FC-AD8B-3BA9F90B2224}" type="presParOf" srcId="{32487C52-0ED2-4E07-9ED6-13A279E96AFE}" destId="{E24B2FD7-63BB-43EE-B8E6-9433E59ABF15}" srcOrd="1" destOrd="0" presId="urn:microsoft.com/office/officeart/2005/8/layout/hierarchy3"/>
    <dgm:cxn modelId="{F0201AE8-0B0A-4074-B3C5-EE0CDC99533F}" type="presParOf" srcId="{32487C52-0ED2-4E07-9ED6-13A279E96AFE}" destId="{61850BAF-5F2E-481F-889D-7148070768A5}" srcOrd="2" destOrd="0" presId="urn:microsoft.com/office/officeart/2005/8/layout/hierarchy3"/>
    <dgm:cxn modelId="{9B1AEC7A-CBFA-4DF7-9502-B1765FA1971F}" type="presParOf" srcId="{32487C52-0ED2-4E07-9ED6-13A279E96AFE}" destId="{3FE7D3DD-E365-4406-B076-4CF94031D8B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E83071-8794-4107-83E4-652C1FB1167E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4_1" csCatId="accent4" phldr="1"/>
      <dgm:spPr/>
    </dgm:pt>
    <dgm:pt modelId="{1D6865CB-A8F2-47F0-8937-8210AC768C26}">
      <dgm:prSet phldrT="[Text]" custT="1"/>
      <dgm:spPr/>
      <dgm:t>
        <a:bodyPr/>
        <a:lstStyle/>
        <a:p>
          <a:r>
            <a:rPr lang="en-IN" sz="1800" dirty="0" smtClean="0"/>
            <a:t>CLOTTING BECAME NORMAL ON 2</a:t>
          </a:r>
          <a:r>
            <a:rPr lang="en-IN" sz="1800" baseline="30000" dirty="0" smtClean="0"/>
            <a:t>ND</a:t>
          </a:r>
          <a:r>
            <a:rPr lang="en-IN" sz="1800" dirty="0" smtClean="0"/>
            <a:t> DAY</a:t>
          </a:r>
        </a:p>
        <a:p>
          <a:r>
            <a:rPr lang="en-IN" sz="1800" dirty="0" smtClean="0"/>
            <a:t>NO FURTHER BLEEDING MANIFESTATIONS</a:t>
          </a:r>
          <a:endParaRPr lang="en-IN" sz="1800" dirty="0"/>
        </a:p>
      </dgm:t>
    </dgm:pt>
    <dgm:pt modelId="{41A4D39C-F8CD-4E87-A548-FA3A67FBC405}" type="parTrans" cxnId="{F8B7F833-3C55-4183-94DE-14D516032438}">
      <dgm:prSet/>
      <dgm:spPr/>
      <dgm:t>
        <a:bodyPr/>
        <a:lstStyle/>
        <a:p>
          <a:endParaRPr lang="en-IN"/>
        </a:p>
      </dgm:t>
    </dgm:pt>
    <dgm:pt modelId="{CD4EDE37-1CE7-4762-9F33-415167ADC1FA}" type="sibTrans" cxnId="{F8B7F833-3C55-4183-94DE-14D516032438}">
      <dgm:prSet/>
      <dgm:spPr/>
      <dgm:t>
        <a:bodyPr/>
        <a:lstStyle/>
        <a:p>
          <a:endParaRPr lang="en-IN"/>
        </a:p>
      </dgm:t>
    </dgm:pt>
    <dgm:pt modelId="{DA3DEE9E-C18B-4C16-9233-9938B8C73F1D}">
      <dgm:prSet phldrT="[Text]"/>
      <dgm:spPr/>
      <dgm:t>
        <a:bodyPr/>
        <a:lstStyle/>
        <a:p>
          <a:r>
            <a:rPr lang="en-IN" dirty="0" smtClean="0"/>
            <a:t>CELLULITIS REGRESSED</a:t>
          </a:r>
          <a:endParaRPr lang="en-IN" dirty="0"/>
        </a:p>
      </dgm:t>
    </dgm:pt>
    <dgm:pt modelId="{98D5491C-AE9B-4FD2-8237-53CFF2FE8E6D}" type="parTrans" cxnId="{FAB6BF80-B42C-4EF7-9C55-7E0CBF9FFDF3}">
      <dgm:prSet/>
      <dgm:spPr/>
      <dgm:t>
        <a:bodyPr/>
        <a:lstStyle/>
        <a:p>
          <a:endParaRPr lang="en-IN"/>
        </a:p>
      </dgm:t>
    </dgm:pt>
    <dgm:pt modelId="{5FCBDBE5-2949-4FB4-9FBA-0D0F5B1442E5}" type="sibTrans" cxnId="{FAB6BF80-B42C-4EF7-9C55-7E0CBF9FFDF3}">
      <dgm:prSet/>
      <dgm:spPr/>
      <dgm:t>
        <a:bodyPr/>
        <a:lstStyle/>
        <a:p>
          <a:endParaRPr lang="en-IN"/>
        </a:p>
      </dgm:t>
    </dgm:pt>
    <dgm:pt modelId="{A280D2E7-50BC-4CD9-84F9-306501307ADC}">
      <dgm:prSet phldrT="[Text]"/>
      <dgm:spPr/>
      <dgm:t>
        <a:bodyPr/>
        <a:lstStyle/>
        <a:p>
          <a:r>
            <a:rPr lang="en-IN" dirty="0" smtClean="0"/>
            <a:t>RENAL PARAMETERS NORMAL</a:t>
          </a:r>
        </a:p>
        <a:p>
          <a:r>
            <a:rPr lang="en-IN" dirty="0" smtClean="0"/>
            <a:t>NO AKI</a:t>
          </a:r>
          <a:endParaRPr lang="en-IN" dirty="0"/>
        </a:p>
      </dgm:t>
    </dgm:pt>
    <dgm:pt modelId="{0D3A4331-53B1-48E7-82E7-0B2460F8E945}" type="parTrans" cxnId="{E900FD19-9AD7-40E0-ABD0-3782D5FAEF1C}">
      <dgm:prSet/>
      <dgm:spPr/>
      <dgm:t>
        <a:bodyPr/>
        <a:lstStyle/>
        <a:p>
          <a:endParaRPr lang="en-IN"/>
        </a:p>
      </dgm:t>
    </dgm:pt>
    <dgm:pt modelId="{6D1744C7-7D96-4155-813D-7926FC13E38A}" type="sibTrans" cxnId="{E900FD19-9AD7-40E0-ABD0-3782D5FAEF1C}">
      <dgm:prSet/>
      <dgm:spPr/>
      <dgm:t>
        <a:bodyPr/>
        <a:lstStyle/>
        <a:p>
          <a:endParaRPr lang="en-IN"/>
        </a:p>
      </dgm:t>
    </dgm:pt>
    <dgm:pt modelId="{44C4328B-A954-41A1-BD83-F7656900F421}">
      <dgm:prSet custT="1"/>
      <dgm:spPr/>
      <dgm:t>
        <a:bodyPr/>
        <a:lstStyle/>
        <a:p>
          <a:r>
            <a:rPr lang="en-IN" sz="1600" dirty="0" smtClean="0"/>
            <a:t>VISION IN LEFT EYE</a:t>
          </a:r>
        </a:p>
        <a:p>
          <a:r>
            <a:rPr lang="en-IN" sz="1600" dirty="0" smtClean="0"/>
            <a:t>IMPROVED FROM PL TO CFCF</a:t>
          </a:r>
        </a:p>
        <a:p>
          <a:r>
            <a:rPr lang="en-IN" sz="1600" dirty="0" smtClean="0"/>
            <a:t>NO COMPLETE RECOVERY TILL NOW</a:t>
          </a:r>
          <a:endParaRPr lang="en-IN" sz="1600" dirty="0"/>
        </a:p>
      </dgm:t>
    </dgm:pt>
    <dgm:pt modelId="{6D9D6378-A050-4375-8B38-EC9DC7DCCA3D}" type="parTrans" cxnId="{E87611B8-2C1E-4B85-88A9-DC6216CF92ED}">
      <dgm:prSet/>
      <dgm:spPr/>
      <dgm:t>
        <a:bodyPr/>
        <a:lstStyle/>
        <a:p>
          <a:endParaRPr lang="en-IN"/>
        </a:p>
      </dgm:t>
    </dgm:pt>
    <dgm:pt modelId="{C69BBB60-581E-4361-94CF-E8DE6BDC3D2D}" type="sibTrans" cxnId="{E87611B8-2C1E-4B85-88A9-DC6216CF92ED}">
      <dgm:prSet/>
      <dgm:spPr/>
      <dgm:t>
        <a:bodyPr/>
        <a:lstStyle/>
        <a:p>
          <a:endParaRPr lang="en-IN"/>
        </a:p>
      </dgm:t>
    </dgm:pt>
    <dgm:pt modelId="{0722DE79-1A23-4237-A6C3-7D1C773AA0C5}" type="pres">
      <dgm:prSet presAssocID="{1DE83071-8794-4107-83E4-652C1FB1167E}" presName="linearFlow" presStyleCnt="0">
        <dgm:presLayoutVars>
          <dgm:dir/>
          <dgm:resizeHandles val="exact"/>
        </dgm:presLayoutVars>
      </dgm:prSet>
      <dgm:spPr/>
    </dgm:pt>
    <dgm:pt modelId="{647E6BD6-3D5A-4A79-8C33-49A693EE63F9}" type="pres">
      <dgm:prSet presAssocID="{1D6865CB-A8F2-47F0-8937-8210AC768C26}" presName="comp" presStyleCnt="0"/>
      <dgm:spPr/>
    </dgm:pt>
    <dgm:pt modelId="{52A2601E-D27D-4ABC-B7AF-BEB5ED472110}" type="pres">
      <dgm:prSet presAssocID="{1D6865CB-A8F2-47F0-8937-8210AC768C26}" presName="rect2" presStyleLbl="node1" presStyleIdx="0" presStyleCnt="4" custScaleX="195246" custScaleY="241219" custLinFactX="-40150" custLinFactY="2638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8F3C9D-7B27-42F4-B299-CB6F4D579342}" type="pres">
      <dgm:prSet presAssocID="{1D6865CB-A8F2-47F0-8937-8210AC768C26}" presName="rect1" presStyleLbl="lnNode1" presStyleIdx="0" presStyleCnt="4" custScaleX="181897" custScaleY="165448" custLinFactX="-200000" custLinFactY="26502" custLinFactNeighborX="-273166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1F7C95B5-2D80-471D-AAC9-BD5355087559}" type="pres">
      <dgm:prSet presAssocID="{CD4EDE37-1CE7-4762-9F33-415167ADC1FA}" presName="sibTrans" presStyleCnt="0"/>
      <dgm:spPr/>
    </dgm:pt>
    <dgm:pt modelId="{15BEFF50-9FAA-4C8B-9D84-8EDC7405E1F7}" type="pres">
      <dgm:prSet presAssocID="{DA3DEE9E-C18B-4C16-9233-9938B8C73F1D}" presName="comp" presStyleCnt="0"/>
      <dgm:spPr/>
    </dgm:pt>
    <dgm:pt modelId="{CC27758D-C3D3-466B-8375-F65E1D40F75E}" type="pres">
      <dgm:prSet presAssocID="{DA3DEE9E-C18B-4C16-9233-9938B8C73F1D}" presName="rect2" presStyleLbl="node1" presStyleIdx="1" presStyleCnt="4" custScaleX="96955" custScaleY="120084" custLinFactX="100000" custLinFactNeighborX="110663" custLinFactNeighborY="-4400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ACD9467-2AA2-47DB-9FAC-87004E0B9F7E}" type="pres">
      <dgm:prSet presAssocID="{DA3DEE9E-C18B-4C16-9233-9938B8C73F1D}" presName="rect1" presStyleLbl="lnNode1" presStyleIdx="1" presStyleCnt="4" custScaleX="234476" custScaleY="198796" custLinFactX="250930" custLinFactY="-18669" custLinFactNeighborX="300000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75BEAA03-1EB8-42C2-B7B1-A9B412B894F0}" type="pres">
      <dgm:prSet presAssocID="{5FCBDBE5-2949-4FB4-9FBA-0D0F5B1442E5}" presName="sibTrans" presStyleCnt="0"/>
      <dgm:spPr/>
    </dgm:pt>
    <dgm:pt modelId="{0EC6ACA0-B38F-41A2-8C94-1B73286497EB}" type="pres">
      <dgm:prSet presAssocID="{A280D2E7-50BC-4CD9-84F9-306501307ADC}" presName="comp" presStyleCnt="0"/>
      <dgm:spPr/>
    </dgm:pt>
    <dgm:pt modelId="{861A314F-AFA2-4EEB-9993-90EDD9217AE5}" type="pres">
      <dgm:prSet presAssocID="{A280D2E7-50BC-4CD9-84F9-306501307ADC}" presName="rect2" presStyleLbl="node1" presStyleIdx="2" presStyleCnt="4" custScaleX="120442" custScaleY="178439" custLinFactX="-67011" custLinFactNeighborX="-100000" custLinFactNeighborY="9678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4E9A6B-E98F-4CB0-815A-17492AD7F83D}" type="pres">
      <dgm:prSet presAssocID="{A280D2E7-50BC-4CD9-84F9-306501307ADC}" presName="rect1" presStyleLbl="lnNode1" presStyleIdx="2" presStyleCnt="4" custScaleX="176609" custScaleY="151146" custLinFactX="-200000" custLinFactY="59155" custLinFactNeighborX="-265065" custLinFactNeighborY="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DB68F57D-B578-41FF-BAF7-F7B6A8F306E6}" type="pres">
      <dgm:prSet presAssocID="{6D1744C7-7D96-4155-813D-7926FC13E38A}" presName="sibTrans" presStyleCnt="0"/>
      <dgm:spPr/>
    </dgm:pt>
    <dgm:pt modelId="{775808DA-EFD8-46D0-9269-CC513B78ACFF}" type="pres">
      <dgm:prSet presAssocID="{44C4328B-A954-41A1-BD83-F7656900F421}" presName="comp" presStyleCnt="0"/>
      <dgm:spPr/>
    </dgm:pt>
    <dgm:pt modelId="{7EB7B982-3779-40E1-BCBF-8AB4E62EC44C}" type="pres">
      <dgm:prSet presAssocID="{44C4328B-A954-41A1-BD83-F7656900F421}" presName="rect2" presStyleLbl="node1" presStyleIdx="3" presStyleCnt="4" custScaleX="145207" custScaleY="272368" custLinFactX="73586" custLinFactNeighborX="100000" custLinFactNeighborY="-9815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53EA90-B50E-48A8-B46C-0CBEE75A4520}" type="pres">
      <dgm:prSet presAssocID="{44C4328B-A954-41A1-BD83-F7656900F421}" presName="rect1" presStyleLbl="lnNode1" presStyleIdx="3" presStyleCnt="4" custScaleX="256194" custScaleY="167650" custLinFactX="240278" custLinFactY="-25173" custLinFactNeighborX="300000" custLinFactNeighborY="-1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</dgm:pt>
  </dgm:ptLst>
  <dgm:cxnLst>
    <dgm:cxn modelId="{4752989F-0702-425F-9C67-62BFECB2C01B}" type="presOf" srcId="{1DE83071-8794-4107-83E4-652C1FB1167E}" destId="{0722DE79-1A23-4237-A6C3-7D1C773AA0C5}" srcOrd="0" destOrd="0" presId="urn:microsoft.com/office/officeart/2008/layout/AlternatingPictureBlocks"/>
    <dgm:cxn modelId="{2371A755-D05F-43EA-B935-B88AFBD9A31C}" type="presOf" srcId="{A280D2E7-50BC-4CD9-84F9-306501307ADC}" destId="{861A314F-AFA2-4EEB-9993-90EDD9217AE5}" srcOrd="0" destOrd="0" presId="urn:microsoft.com/office/officeart/2008/layout/AlternatingPictureBlocks"/>
    <dgm:cxn modelId="{E87611B8-2C1E-4B85-88A9-DC6216CF92ED}" srcId="{1DE83071-8794-4107-83E4-652C1FB1167E}" destId="{44C4328B-A954-41A1-BD83-F7656900F421}" srcOrd="3" destOrd="0" parTransId="{6D9D6378-A050-4375-8B38-EC9DC7DCCA3D}" sibTransId="{C69BBB60-581E-4361-94CF-E8DE6BDC3D2D}"/>
    <dgm:cxn modelId="{9C61E85C-F4E2-42EE-A955-6414ADD720DF}" type="presOf" srcId="{DA3DEE9E-C18B-4C16-9233-9938B8C73F1D}" destId="{CC27758D-C3D3-466B-8375-F65E1D40F75E}" srcOrd="0" destOrd="0" presId="urn:microsoft.com/office/officeart/2008/layout/AlternatingPictureBlocks"/>
    <dgm:cxn modelId="{99D3BCD9-62AC-4841-8B30-6F539E904398}" type="presOf" srcId="{1D6865CB-A8F2-47F0-8937-8210AC768C26}" destId="{52A2601E-D27D-4ABC-B7AF-BEB5ED472110}" srcOrd="0" destOrd="0" presId="urn:microsoft.com/office/officeart/2008/layout/AlternatingPictureBlocks"/>
    <dgm:cxn modelId="{E900FD19-9AD7-40E0-ABD0-3782D5FAEF1C}" srcId="{1DE83071-8794-4107-83E4-652C1FB1167E}" destId="{A280D2E7-50BC-4CD9-84F9-306501307ADC}" srcOrd="2" destOrd="0" parTransId="{0D3A4331-53B1-48E7-82E7-0B2460F8E945}" sibTransId="{6D1744C7-7D96-4155-813D-7926FC13E38A}"/>
    <dgm:cxn modelId="{FAB6BF80-B42C-4EF7-9C55-7E0CBF9FFDF3}" srcId="{1DE83071-8794-4107-83E4-652C1FB1167E}" destId="{DA3DEE9E-C18B-4C16-9233-9938B8C73F1D}" srcOrd="1" destOrd="0" parTransId="{98D5491C-AE9B-4FD2-8237-53CFF2FE8E6D}" sibTransId="{5FCBDBE5-2949-4FB4-9FBA-0D0F5B1442E5}"/>
    <dgm:cxn modelId="{F8B7F833-3C55-4183-94DE-14D516032438}" srcId="{1DE83071-8794-4107-83E4-652C1FB1167E}" destId="{1D6865CB-A8F2-47F0-8937-8210AC768C26}" srcOrd="0" destOrd="0" parTransId="{41A4D39C-F8CD-4E87-A548-FA3A67FBC405}" sibTransId="{CD4EDE37-1CE7-4762-9F33-415167ADC1FA}"/>
    <dgm:cxn modelId="{71D1148D-BC1C-4A87-858D-5CDAF88524CC}" type="presOf" srcId="{44C4328B-A954-41A1-BD83-F7656900F421}" destId="{7EB7B982-3779-40E1-BCBF-8AB4E62EC44C}" srcOrd="0" destOrd="0" presId="urn:microsoft.com/office/officeart/2008/layout/AlternatingPictureBlocks"/>
    <dgm:cxn modelId="{CBE2B1C7-EDAE-4D5E-B80A-E1F39FB988B3}" type="presParOf" srcId="{0722DE79-1A23-4237-A6C3-7D1C773AA0C5}" destId="{647E6BD6-3D5A-4A79-8C33-49A693EE63F9}" srcOrd="0" destOrd="0" presId="urn:microsoft.com/office/officeart/2008/layout/AlternatingPictureBlocks"/>
    <dgm:cxn modelId="{7E59DF1F-A687-404B-8F0B-C49A20DB5EE6}" type="presParOf" srcId="{647E6BD6-3D5A-4A79-8C33-49A693EE63F9}" destId="{52A2601E-D27D-4ABC-B7AF-BEB5ED472110}" srcOrd="0" destOrd="0" presId="urn:microsoft.com/office/officeart/2008/layout/AlternatingPictureBlocks"/>
    <dgm:cxn modelId="{A21C6114-DA41-4FC0-9FDE-1D908BE2B4EE}" type="presParOf" srcId="{647E6BD6-3D5A-4A79-8C33-49A693EE63F9}" destId="{2B8F3C9D-7B27-42F4-B299-CB6F4D579342}" srcOrd="1" destOrd="0" presId="urn:microsoft.com/office/officeart/2008/layout/AlternatingPictureBlocks"/>
    <dgm:cxn modelId="{B43C82DC-CA36-4988-A719-EB93A43BABDC}" type="presParOf" srcId="{0722DE79-1A23-4237-A6C3-7D1C773AA0C5}" destId="{1F7C95B5-2D80-471D-AAC9-BD5355087559}" srcOrd="1" destOrd="0" presId="urn:microsoft.com/office/officeart/2008/layout/AlternatingPictureBlocks"/>
    <dgm:cxn modelId="{879827DD-EEF5-4CA5-95B2-B660E05F1750}" type="presParOf" srcId="{0722DE79-1A23-4237-A6C3-7D1C773AA0C5}" destId="{15BEFF50-9FAA-4C8B-9D84-8EDC7405E1F7}" srcOrd="2" destOrd="0" presId="urn:microsoft.com/office/officeart/2008/layout/AlternatingPictureBlocks"/>
    <dgm:cxn modelId="{37876E82-652B-4062-9683-7AEEECCC6D07}" type="presParOf" srcId="{15BEFF50-9FAA-4C8B-9D84-8EDC7405E1F7}" destId="{CC27758D-C3D3-466B-8375-F65E1D40F75E}" srcOrd="0" destOrd="0" presId="urn:microsoft.com/office/officeart/2008/layout/AlternatingPictureBlocks"/>
    <dgm:cxn modelId="{16F73A61-4968-417C-83A1-9CCF89764631}" type="presParOf" srcId="{15BEFF50-9FAA-4C8B-9D84-8EDC7405E1F7}" destId="{DACD9467-2AA2-47DB-9FAC-87004E0B9F7E}" srcOrd="1" destOrd="0" presId="urn:microsoft.com/office/officeart/2008/layout/AlternatingPictureBlocks"/>
    <dgm:cxn modelId="{0B283B69-6E37-47E1-9948-4CAAC34A3862}" type="presParOf" srcId="{0722DE79-1A23-4237-A6C3-7D1C773AA0C5}" destId="{75BEAA03-1EB8-42C2-B7B1-A9B412B894F0}" srcOrd="3" destOrd="0" presId="urn:microsoft.com/office/officeart/2008/layout/AlternatingPictureBlocks"/>
    <dgm:cxn modelId="{EB3C6499-AE7F-4D85-802B-D6CFBE2DD57F}" type="presParOf" srcId="{0722DE79-1A23-4237-A6C3-7D1C773AA0C5}" destId="{0EC6ACA0-B38F-41A2-8C94-1B73286497EB}" srcOrd="4" destOrd="0" presId="urn:microsoft.com/office/officeart/2008/layout/AlternatingPictureBlocks"/>
    <dgm:cxn modelId="{C337E890-0A24-4839-A0F7-3E90049B6094}" type="presParOf" srcId="{0EC6ACA0-B38F-41A2-8C94-1B73286497EB}" destId="{861A314F-AFA2-4EEB-9993-90EDD9217AE5}" srcOrd="0" destOrd="0" presId="urn:microsoft.com/office/officeart/2008/layout/AlternatingPictureBlocks"/>
    <dgm:cxn modelId="{2EA00D1F-7617-4DAF-A495-EFDEEACFA877}" type="presParOf" srcId="{0EC6ACA0-B38F-41A2-8C94-1B73286497EB}" destId="{4E4E9A6B-E98F-4CB0-815A-17492AD7F83D}" srcOrd="1" destOrd="0" presId="urn:microsoft.com/office/officeart/2008/layout/AlternatingPictureBlocks"/>
    <dgm:cxn modelId="{84E94EA2-D4E8-48BE-B8F4-8F74DB7B0BC4}" type="presParOf" srcId="{0722DE79-1A23-4237-A6C3-7D1C773AA0C5}" destId="{DB68F57D-B578-41FF-BAF7-F7B6A8F306E6}" srcOrd="5" destOrd="0" presId="urn:microsoft.com/office/officeart/2008/layout/AlternatingPictureBlocks"/>
    <dgm:cxn modelId="{B756D0B2-5EE4-420E-AF92-43DB112023FD}" type="presParOf" srcId="{0722DE79-1A23-4237-A6C3-7D1C773AA0C5}" destId="{775808DA-EFD8-46D0-9269-CC513B78ACFF}" srcOrd="6" destOrd="0" presId="urn:microsoft.com/office/officeart/2008/layout/AlternatingPictureBlocks"/>
    <dgm:cxn modelId="{F93B6223-97BF-41D6-8715-851996A5A3C0}" type="presParOf" srcId="{775808DA-EFD8-46D0-9269-CC513B78ACFF}" destId="{7EB7B982-3779-40E1-BCBF-8AB4E62EC44C}" srcOrd="0" destOrd="0" presId="urn:microsoft.com/office/officeart/2008/layout/AlternatingPictureBlocks"/>
    <dgm:cxn modelId="{F5CC1394-6A61-4A28-B3B9-F6511BBE0C84}" type="presParOf" srcId="{775808DA-EFD8-46D0-9269-CC513B78ACFF}" destId="{F453EA90-B50E-48A8-B46C-0CBEE75A4520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BEE0F-46D6-418F-968C-C5B1E5E8D63F}">
      <dsp:nvSpPr>
        <dsp:cNvPr id="0" name=""/>
        <dsp:cNvSpPr/>
      </dsp:nvSpPr>
      <dsp:spPr>
        <a:xfrm rot="5400000">
          <a:off x="-219933" y="226458"/>
          <a:ext cx="1466224" cy="102635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12.30am</a:t>
          </a:r>
          <a:endParaRPr lang="en-IN" sz="2200" kern="1200" dirty="0"/>
        </a:p>
      </dsp:txBody>
      <dsp:txXfrm rot="-5400000">
        <a:off x="1" y="519704"/>
        <a:ext cx="1026357" cy="439867"/>
      </dsp:txXfrm>
    </dsp:sp>
    <dsp:sp modelId="{3F16CEBD-FE01-404F-84D6-6006E7F0BAFC}">
      <dsp:nvSpPr>
        <dsp:cNvPr id="0" name=""/>
        <dsp:cNvSpPr/>
      </dsp:nvSpPr>
      <dsp:spPr>
        <a:xfrm rot="5400000">
          <a:off x="4218291" y="-3185409"/>
          <a:ext cx="953045" cy="7336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Alleged h/o unknown bite over left foot at his farm field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h/o pain at bite site &amp; bleeding from bite site immediately </a:t>
          </a:r>
          <a:endParaRPr lang="en-IN" sz="2000" kern="1200" dirty="0"/>
        </a:p>
      </dsp:txBody>
      <dsp:txXfrm rot="-5400000">
        <a:off x="1026357" y="53049"/>
        <a:ext cx="7290390" cy="859997"/>
      </dsp:txXfrm>
    </dsp:sp>
    <dsp:sp modelId="{705BB22A-2AB9-4619-86B2-286A50578264}">
      <dsp:nvSpPr>
        <dsp:cNvPr id="0" name=""/>
        <dsp:cNvSpPr/>
      </dsp:nvSpPr>
      <dsp:spPr>
        <a:xfrm rot="5400000">
          <a:off x="-219933" y="1589407"/>
          <a:ext cx="1466224" cy="1026357"/>
        </a:xfrm>
        <a:prstGeom prst="chevron">
          <a:avLst/>
        </a:prstGeom>
        <a:gradFill rotWithShape="0">
          <a:gsLst>
            <a:gs pos="0">
              <a:schemeClr val="accent3">
                <a:hueOff val="-4601200"/>
                <a:satOff val="-12128"/>
                <a:lumOff val="-3137"/>
                <a:alphaOff val="0"/>
                <a:shade val="47500"/>
                <a:satMod val="137000"/>
              </a:schemeClr>
            </a:gs>
            <a:gs pos="55000">
              <a:schemeClr val="accent3">
                <a:hueOff val="-4601200"/>
                <a:satOff val="-12128"/>
                <a:lumOff val="-3137"/>
                <a:alphaOff val="0"/>
                <a:shade val="69000"/>
                <a:satMod val="137000"/>
              </a:schemeClr>
            </a:gs>
            <a:gs pos="100000">
              <a:schemeClr val="accent3">
                <a:hueOff val="-4601200"/>
                <a:satOff val="-12128"/>
                <a:lumOff val="-3137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3">
              <a:hueOff val="-4601200"/>
              <a:satOff val="-12128"/>
              <a:lumOff val="-3137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1.00am</a:t>
          </a:r>
          <a:endParaRPr lang="en-IN" sz="2200" kern="1200" dirty="0"/>
        </a:p>
      </dsp:txBody>
      <dsp:txXfrm rot="-5400000">
        <a:off x="1" y="1882653"/>
        <a:ext cx="1026357" cy="439867"/>
      </dsp:txXfrm>
    </dsp:sp>
    <dsp:sp modelId="{8A57D283-7E70-4946-A343-D4F5E345D031}">
      <dsp:nvSpPr>
        <dsp:cNvPr id="0" name=""/>
        <dsp:cNvSpPr/>
      </dsp:nvSpPr>
      <dsp:spPr>
        <a:xfrm rot="5400000">
          <a:off x="4218291" y="-1863426"/>
          <a:ext cx="953045" cy="7336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-4601200"/>
              <a:satOff val="-12128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Patient was taken to nearby GH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On the way , patient developed giddiness, become unconscious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Recovered immediately</a:t>
          </a:r>
          <a:endParaRPr lang="en-IN" sz="2000" kern="1200" dirty="0"/>
        </a:p>
      </dsp:txBody>
      <dsp:txXfrm rot="-5400000">
        <a:off x="1026357" y="1375032"/>
        <a:ext cx="7290390" cy="859997"/>
      </dsp:txXfrm>
    </dsp:sp>
    <dsp:sp modelId="{AAEA694B-82AE-4717-91D8-A31F00BCCF8C}">
      <dsp:nvSpPr>
        <dsp:cNvPr id="0" name=""/>
        <dsp:cNvSpPr/>
      </dsp:nvSpPr>
      <dsp:spPr>
        <a:xfrm rot="5400000">
          <a:off x="-219933" y="2870424"/>
          <a:ext cx="1466224" cy="1026357"/>
        </a:xfrm>
        <a:prstGeom prst="chevron">
          <a:avLst/>
        </a:prstGeom>
        <a:gradFill rotWithShape="0">
          <a:gsLst>
            <a:gs pos="0">
              <a:schemeClr val="accent3">
                <a:hueOff val="-9202399"/>
                <a:satOff val="-24257"/>
                <a:lumOff val="-6275"/>
                <a:alphaOff val="0"/>
                <a:shade val="47500"/>
                <a:satMod val="137000"/>
              </a:schemeClr>
            </a:gs>
            <a:gs pos="55000">
              <a:schemeClr val="accent3">
                <a:hueOff val="-9202399"/>
                <a:satOff val="-24257"/>
                <a:lumOff val="-6275"/>
                <a:alphaOff val="0"/>
                <a:shade val="69000"/>
                <a:satMod val="137000"/>
              </a:schemeClr>
            </a:gs>
            <a:gs pos="100000">
              <a:schemeClr val="accent3">
                <a:hueOff val="-9202399"/>
                <a:satOff val="-24257"/>
                <a:lumOff val="-6275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3">
              <a:hueOff val="-9202399"/>
              <a:satOff val="-24257"/>
              <a:lumOff val="-6275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2.00am</a:t>
          </a:r>
          <a:endParaRPr lang="en-IN" sz="2200" kern="1200" dirty="0"/>
        </a:p>
      </dsp:txBody>
      <dsp:txXfrm rot="-5400000">
        <a:off x="1" y="3163670"/>
        <a:ext cx="1026357" cy="439867"/>
      </dsp:txXfrm>
    </dsp:sp>
    <dsp:sp modelId="{0F04F720-4475-4947-89CF-1FB3520B617A}">
      <dsp:nvSpPr>
        <dsp:cNvPr id="0" name=""/>
        <dsp:cNvSpPr/>
      </dsp:nvSpPr>
      <dsp:spPr>
        <a:xfrm rot="5400000">
          <a:off x="4218291" y="-541443"/>
          <a:ext cx="953045" cy="7336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-9202399"/>
              <a:satOff val="-24257"/>
              <a:lumOff val="-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err="1" smtClean="0"/>
            <a:t>Pt</a:t>
          </a:r>
          <a:r>
            <a:rPr lang="en-IN" sz="2000" kern="1200" dirty="0" smtClean="0"/>
            <a:t> went for native treatment ,consumed some decoction (</a:t>
          </a:r>
          <a:r>
            <a:rPr lang="en-IN" sz="2000" kern="1200" dirty="0" err="1" smtClean="0"/>
            <a:t>kashayam</a:t>
          </a:r>
          <a:r>
            <a:rPr lang="en-IN" sz="2000" kern="1200" dirty="0" smtClean="0"/>
            <a:t>), then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err="1" smtClean="0"/>
            <a:t>Pt</a:t>
          </a:r>
          <a:r>
            <a:rPr lang="en-IN" sz="2000" kern="1200" dirty="0" smtClean="0"/>
            <a:t> went &amp; admitted in </a:t>
          </a:r>
          <a:r>
            <a:rPr lang="en-IN" sz="2000" kern="1200" dirty="0" err="1" smtClean="0"/>
            <a:t>Chozhavanthan</a:t>
          </a:r>
          <a:r>
            <a:rPr lang="en-IN" sz="2000" kern="1200" dirty="0" smtClean="0"/>
            <a:t> GH &amp; Referred to GRH</a:t>
          </a:r>
          <a:endParaRPr lang="en-IN" sz="2000" kern="1200" dirty="0"/>
        </a:p>
      </dsp:txBody>
      <dsp:txXfrm rot="-5400000">
        <a:off x="1026357" y="2697015"/>
        <a:ext cx="7290390" cy="859997"/>
      </dsp:txXfrm>
    </dsp:sp>
    <dsp:sp modelId="{DDC728CA-17D4-4163-8F8B-25AF656EA24D}">
      <dsp:nvSpPr>
        <dsp:cNvPr id="0" name=""/>
        <dsp:cNvSpPr/>
      </dsp:nvSpPr>
      <dsp:spPr>
        <a:xfrm rot="5400000">
          <a:off x="-219933" y="4192407"/>
          <a:ext cx="1466224" cy="1026357"/>
        </a:xfrm>
        <a:prstGeom prst="chevron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3.00am</a:t>
          </a:r>
        </a:p>
      </dsp:txBody>
      <dsp:txXfrm rot="-5400000">
        <a:off x="1" y="4485653"/>
        <a:ext cx="1026357" cy="439867"/>
      </dsp:txXfrm>
    </dsp:sp>
    <dsp:sp modelId="{B97E3D59-AA16-4760-A904-3E489F8B0411}">
      <dsp:nvSpPr>
        <dsp:cNvPr id="0" name=""/>
        <dsp:cNvSpPr/>
      </dsp:nvSpPr>
      <dsp:spPr>
        <a:xfrm rot="5400000">
          <a:off x="4218291" y="780539"/>
          <a:ext cx="953045" cy="73369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-13803598"/>
              <a:satOff val="-36385"/>
              <a:lumOff val="-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Patient admitted at GRH with c/o swelling &amp; pain in left foot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H/o abdominal pain</a:t>
          </a:r>
          <a:endParaRPr lang="en-IN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000" kern="1200" dirty="0" smtClean="0"/>
            <a:t>H/o blurring of vision + ,No h/o drooping of eyelids</a:t>
          </a:r>
          <a:endParaRPr lang="en-IN" sz="2000" kern="1200" dirty="0"/>
        </a:p>
      </dsp:txBody>
      <dsp:txXfrm rot="-5400000">
        <a:off x="1026357" y="4018997"/>
        <a:ext cx="7290390" cy="859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C226E-B644-49A6-9AAD-D78CA43D7048}">
      <dsp:nvSpPr>
        <dsp:cNvPr id="0" name=""/>
        <dsp:cNvSpPr/>
      </dsp:nvSpPr>
      <dsp:spPr>
        <a:xfrm>
          <a:off x="0" y="33568"/>
          <a:ext cx="8229600" cy="14773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No other significant positive history</a:t>
          </a:r>
          <a:endParaRPr lang="en-IN" sz="2200" kern="1200" dirty="0"/>
        </a:p>
      </dsp:txBody>
      <dsp:txXfrm>
        <a:off x="72119" y="105687"/>
        <a:ext cx="8085362" cy="1333134"/>
      </dsp:txXfrm>
    </dsp:sp>
    <dsp:sp modelId="{FFFBFD71-60F5-44B1-81D0-F4199341CC10}">
      <dsp:nvSpPr>
        <dsp:cNvPr id="0" name=""/>
        <dsp:cNvSpPr/>
      </dsp:nvSpPr>
      <dsp:spPr>
        <a:xfrm>
          <a:off x="0" y="1574301"/>
          <a:ext cx="8229600" cy="1477372"/>
        </a:xfrm>
        <a:prstGeom prst="roundRect">
          <a:avLst/>
        </a:prstGeom>
        <a:solidFill>
          <a:schemeClr val="accent5">
            <a:hueOff val="-617659"/>
            <a:satOff val="-11976"/>
            <a:lumOff val="-431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Past history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Not a k/c/o DM/HT/TB/BA/thyroid disorders/Heart diseases/Epilepsy</a:t>
          </a:r>
          <a:endParaRPr lang="en-IN" sz="2200" kern="1200" dirty="0"/>
        </a:p>
      </dsp:txBody>
      <dsp:txXfrm>
        <a:off x="72119" y="1646420"/>
        <a:ext cx="8085362" cy="1333134"/>
      </dsp:txXfrm>
    </dsp:sp>
    <dsp:sp modelId="{1A193FF7-1A21-4EB4-A845-8CAA24DB41B3}">
      <dsp:nvSpPr>
        <dsp:cNvPr id="0" name=""/>
        <dsp:cNvSpPr/>
      </dsp:nvSpPr>
      <dsp:spPr>
        <a:xfrm>
          <a:off x="0" y="3115033"/>
          <a:ext cx="8229600" cy="1477372"/>
        </a:xfrm>
        <a:prstGeom prst="roundRect">
          <a:avLst/>
        </a:prstGeom>
        <a:solidFill>
          <a:schemeClr val="accent5">
            <a:hueOff val="-1235318"/>
            <a:satOff val="-23953"/>
            <a:lumOff val="-862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Personal history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Takes mixed diet ,Normal bowel &amp; bladder habits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Not a smoker/alcoholic</a:t>
          </a:r>
        </a:p>
      </dsp:txBody>
      <dsp:txXfrm>
        <a:off x="72119" y="3187152"/>
        <a:ext cx="8085362" cy="1333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C9B34-B352-4FEB-ACD3-B15B03152580}">
      <dsp:nvSpPr>
        <dsp:cNvPr id="0" name=""/>
        <dsp:cNvSpPr/>
      </dsp:nvSpPr>
      <dsp:spPr>
        <a:xfrm>
          <a:off x="0" y="2276876"/>
          <a:ext cx="2144173" cy="1854796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BP – 120/80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PR- </a:t>
          </a:r>
          <a:r>
            <a:rPr lang="en-IN" sz="1600" kern="1200" dirty="0" smtClean="0"/>
            <a:t>86/min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Felt in all accessible pulses</a:t>
          </a:r>
          <a:endParaRPr lang="en-IN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SPO2 – 97%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RR- 14/MIN</a:t>
          </a:r>
          <a:endParaRPr lang="en-IN" sz="1600" kern="1200" dirty="0"/>
        </a:p>
      </dsp:txBody>
      <dsp:txXfrm>
        <a:off x="355319" y="2584242"/>
        <a:ext cx="1433535" cy="1240064"/>
      </dsp:txXfrm>
    </dsp:sp>
    <dsp:sp modelId="{9F6EC29E-6C93-4242-8F0F-D977AE192AE7}">
      <dsp:nvSpPr>
        <dsp:cNvPr id="0" name=""/>
        <dsp:cNvSpPr/>
      </dsp:nvSpPr>
      <dsp:spPr>
        <a:xfrm>
          <a:off x="2389854" y="486114"/>
          <a:ext cx="808990" cy="697052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F5904-B5AB-4A07-A59C-5874452816C4}">
      <dsp:nvSpPr>
        <dsp:cNvPr id="0" name=""/>
        <dsp:cNvSpPr/>
      </dsp:nvSpPr>
      <dsp:spPr>
        <a:xfrm>
          <a:off x="517710" y="79122"/>
          <a:ext cx="1757135" cy="1520128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Pt.</a:t>
          </a:r>
          <a:r>
            <a:rPr lang="en-IN" sz="1800" kern="1200" baseline="0" dirty="0" smtClean="0"/>
            <a:t> </a:t>
          </a:r>
          <a:r>
            <a:rPr lang="en-IN" sz="1800" kern="1200" baseline="0" dirty="0" smtClean="0"/>
            <a:t>Conscious</a:t>
          </a:r>
          <a:endParaRPr lang="en-IN" sz="1800" kern="1200" baseline="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baseline="0" dirty="0" smtClean="0"/>
            <a:t>Oriented</a:t>
          </a:r>
          <a:endParaRPr lang="en-IN" sz="1800" kern="1200" dirty="0"/>
        </a:p>
      </dsp:txBody>
      <dsp:txXfrm>
        <a:off x="808905" y="331040"/>
        <a:ext cx="1174745" cy="1016292"/>
      </dsp:txXfrm>
    </dsp:sp>
    <dsp:sp modelId="{9DA9C213-C8F3-46FD-A594-B43450E5C8B0}">
      <dsp:nvSpPr>
        <dsp:cNvPr id="0" name=""/>
        <dsp:cNvSpPr/>
      </dsp:nvSpPr>
      <dsp:spPr>
        <a:xfrm>
          <a:off x="5157376" y="567514"/>
          <a:ext cx="808990" cy="697052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63115-1B3B-4C44-835D-285D2B77D1BC}">
      <dsp:nvSpPr>
        <dsp:cNvPr id="0" name=""/>
        <dsp:cNvSpPr/>
      </dsp:nvSpPr>
      <dsp:spPr>
        <a:xfrm>
          <a:off x="3203836" y="79133"/>
          <a:ext cx="1757135" cy="1520128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Afebrile </a:t>
          </a:r>
          <a:endParaRPr lang="en-IN" sz="1800" kern="1200" dirty="0"/>
        </a:p>
      </dsp:txBody>
      <dsp:txXfrm>
        <a:off x="3495031" y="331051"/>
        <a:ext cx="1174745" cy="1016292"/>
      </dsp:txXfrm>
    </dsp:sp>
    <dsp:sp modelId="{69165B5A-9F79-4485-8A8C-B23A07F92602}">
      <dsp:nvSpPr>
        <dsp:cNvPr id="0" name=""/>
        <dsp:cNvSpPr/>
      </dsp:nvSpPr>
      <dsp:spPr>
        <a:xfrm>
          <a:off x="7355162" y="1584177"/>
          <a:ext cx="808990" cy="697052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D96A0-483B-4F83-BFE4-8F4D485BF61B}">
      <dsp:nvSpPr>
        <dsp:cNvPr id="0" name=""/>
        <dsp:cNvSpPr/>
      </dsp:nvSpPr>
      <dsp:spPr>
        <a:xfrm>
          <a:off x="6052749" y="241924"/>
          <a:ext cx="1757135" cy="1520128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No </a:t>
          </a:r>
          <a:r>
            <a:rPr lang="en-IN" sz="1800" kern="1200" dirty="0" smtClean="0"/>
            <a:t>Pallor</a:t>
          </a:r>
          <a:endParaRPr lang="en-IN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No </a:t>
          </a:r>
          <a:r>
            <a:rPr lang="en-IN" sz="1800" kern="1200" dirty="0" smtClean="0"/>
            <a:t>Pedal </a:t>
          </a:r>
          <a:r>
            <a:rPr lang="en-IN" sz="1800" kern="1200" dirty="0" err="1" smtClean="0"/>
            <a:t>edema</a:t>
          </a:r>
          <a:endParaRPr lang="en-IN" sz="1800" kern="1200" dirty="0"/>
        </a:p>
      </dsp:txBody>
      <dsp:txXfrm>
        <a:off x="6343944" y="493842"/>
        <a:ext cx="1174745" cy="1016292"/>
      </dsp:txXfrm>
    </dsp:sp>
    <dsp:sp modelId="{018236F6-83D9-47CE-9D13-1D2EEB9E4C1C}">
      <dsp:nvSpPr>
        <dsp:cNvPr id="0" name=""/>
        <dsp:cNvSpPr/>
      </dsp:nvSpPr>
      <dsp:spPr>
        <a:xfrm>
          <a:off x="6347049" y="3456386"/>
          <a:ext cx="808990" cy="697052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0519E-928A-4208-BEE6-17CEB37B42AC}">
      <dsp:nvSpPr>
        <dsp:cNvPr id="0" name=""/>
        <dsp:cNvSpPr/>
      </dsp:nvSpPr>
      <dsp:spPr>
        <a:xfrm>
          <a:off x="6929664" y="2376268"/>
          <a:ext cx="1757135" cy="1520128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No </a:t>
          </a:r>
          <a:r>
            <a:rPr lang="en-IN" sz="1800" kern="1200" dirty="0" smtClean="0"/>
            <a:t>Clubbing</a:t>
          </a:r>
          <a:endParaRPr lang="en-IN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No </a:t>
          </a:r>
          <a:r>
            <a:rPr lang="en-IN" sz="1800" kern="1200" dirty="0" smtClean="0"/>
            <a:t>Cyanosis</a:t>
          </a:r>
          <a:endParaRPr lang="en-IN" sz="1800" kern="1200" dirty="0"/>
        </a:p>
      </dsp:txBody>
      <dsp:txXfrm>
        <a:off x="7220859" y="2628186"/>
        <a:ext cx="1174745" cy="1016292"/>
      </dsp:txXfrm>
    </dsp:sp>
    <dsp:sp modelId="{5109B6C7-2B61-48AA-B12D-2012B186BE7A}">
      <dsp:nvSpPr>
        <dsp:cNvPr id="0" name=""/>
        <dsp:cNvSpPr/>
      </dsp:nvSpPr>
      <dsp:spPr>
        <a:xfrm>
          <a:off x="4042793" y="3168352"/>
          <a:ext cx="808990" cy="697052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B1A7E-344A-4FE9-A42D-5E6B777E849D}">
      <dsp:nvSpPr>
        <dsp:cNvPr id="0" name=""/>
        <dsp:cNvSpPr/>
      </dsp:nvSpPr>
      <dsp:spPr>
        <a:xfrm>
          <a:off x="2458617" y="2232255"/>
          <a:ext cx="1757135" cy="1520128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No Generalised lymphadenopathy</a:t>
          </a:r>
        </a:p>
      </dsp:txBody>
      <dsp:txXfrm>
        <a:off x="2749812" y="2484173"/>
        <a:ext cx="1174745" cy="1016292"/>
      </dsp:txXfrm>
    </dsp:sp>
    <dsp:sp modelId="{291B153D-1D03-46D4-9F98-C1BDB68BDBE4}">
      <dsp:nvSpPr>
        <dsp:cNvPr id="0" name=""/>
        <dsp:cNvSpPr/>
      </dsp:nvSpPr>
      <dsp:spPr>
        <a:xfrm>
          <a:off x="4690864" y="3312376"/>
          <a:ext cx="1757135" cy="1520128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Not </a:t>
          </a:r>
          <a:r>
            <a:rPr lang="en-IN" sz="2000" kern="1200" dirty="0" smtClean="0"/>
            <a:t>Icteric</a:t>
          </a:r>
          <a:endParaRPr lang="en-IN" sz="2000" kern="1200" dirty="0"/>
        </a:p>
      </dsp:txBody>
      <dsp:txXfrm>
        <a:off x="4982059" y="3564294"/>
        <a:ext cx="1174745" cy="101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69C97-BBA2-46CD-B6AE-B06719333967}">
      <dsp:nvSpPr>
        <dsp:cNvPr id="0" name=""/>
        <dsp:cNvSpPr/>
      </dsp:nvSpPr>
      <dsp:spPr>
        <a:xfrm>
          <a:off x="2263832" y="1652610"/>
          <a:ext cx="1791784" cy="110605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E2DC3-EF33-4FB1-B6D1-B7775AF85B79}">
      <dsp:nvSpPr>
        <dsp:cNvPr id="0" name=""/>
        <dsp:cNvSpPr/>
      </dsp:nvSpPr>
      <dsp:spPr>
        <a:xfrm>
          <a:off x="139720" y="1652610"/>
          <a:ext cx="1791784" cy="110605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A1CA6-AACC-4FD3-AA1C-D3FE42CE9505}">
      <dsp:nvSpPr>
        <dsp:cNvPr id="0" name=""/>
        <dsp:cNvSpPr/>
      </dsp:nvSpPr>
      <dsp:spPr>
        <a:xfrm>
          <a:off x="2263832" y="165873"/>
          <a:ext cx="1791784" cy="110605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503AF-84E2-4EA9-BC0B-4BF6BCD0DBCA}">
      <dsp:nvSpPr>
        <dsp:cNvPr id="0" name=""/>
        <dsp:cNvSpPr/>
      </dsp:nvSpPr>
      <dsp:spPr>
        <a:xfrm>
          <a:off x="139720" y="165873"/>
          <a:ext cx="1791784" cy="110605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F6A03-389C-4D28-AED2-0B6B4D38CF9E}">
      <dsp:nvSpPr>
        <dsp:cNvPr id="0" name=""/>
        <dsp:cNvSpPr/>
      </dsp:nvSpPr>
      <dsp:spPr>
        <a:xfrm>
          <a:off x="495" y="1265464"/>
          <a:ext cx="1788115" cy="189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495" y="1265464"/>
        <a:ext cx="1788115" cy="189258"/>
      </dsp:txXfrm>
    </dsp:sp>
    <dsp:sp modelId="{715D64DB-72D1-422A-B391-184364EE310F}">
      <dsp:nvSpPr>
        <dsp:cNvPr id="0" name=""/>
        <dsp:cNvSpPr/>
      </dsp:nvSpPr>
      <dsp:spPr>
        <a:xfrm>
          <a:off x="495" y="308690"/>
          <a:ext cx="1791205" cy="1150818"/>
        </a:xfrm>
        <a:prstGeom prst="rect">
          <a:avLst/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7192B-ED30-48D3-8B02-9BE497898DB2}">
      <dsp:nvSpPr>
        <dsp:cNvPr id="0" name=""/>
        <dsp:cNvSpPr/>
      </dsp:nvSpPr>
      <dsp:spPr>
        <a:xfrm>
          <a:off x="2124606" y="1265464"/>
          <a:ext cx="1788115" cy="189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2124606" y="1265464"/>
        <a:ext cx="1788115" cy="189258"/>
      </dsp:txXfrm>
    </dsp:sp>
    <dsp:sp modelId="{602A457A-27A8-40E8-8620-3D7A931CA081}">
      <dsp:nvSpPr>
        <dsp:cNvPr id="0" name=""/>
        <dsp:cNvSpPr/>
      </dsp:nvSpPr>
      <dsp:spPr>
        <a:xfrm>
          <a:off x="2124606" y="308690"/>
          <a:ext cx="1791205" cy="1150818"/>
        </a:xfrm>
        <a:prstGeom prst="rect">
          <a:avLst/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FEB63-07DF-4E2D-A8B9-31975A1113C0}">
      <dsp:nvSpPr>
        <dsp:cNvPr id="0" name=""/>
        <dsp:cNvSpPr/>
      </dsp:nvSpPr>
      <dsp:spPr>
        <a:xfrm>
          <a:off x="495" y="2752201"/>
          <a:ext cx="1788115" cy="189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495" y="2752201"/>
        <a:ext cx="1788115" cy="189258"/>
      </dsp:txXfrm>
    </dsp:sp>
    <dsp:sp modelId="{F5C863FB-EE09-4AFF-A89A-16501E8D0370}">
      <dsp:nvSpPr>
        <dsp:cNvPr id="0" name=""/>
        <dsp:cNvSpPr/>
      </dsp:nvSpPr>
      <dsp:spPr>
        <a:xfrm>
          <a:off x="495" y="1795427"/>
          <a:ext cx="1791205" cy="1150818"/>
        </a:xfrm>
        <a:prstGeom prst="rect">
          <a:avLst/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6A620-7725-4FF0-9AF4-CB7B54C59D56}">
      <dsp:nvSpPr>
        <dsp:cNvPr id="0" name=""/>
        <dsp:cNvSpPr/>
      </dsp:nvSpPr>
      <dsp:spPr>
        <a:xfrm>
          <a:off x="2124606" y="2752201"/>
          <a:ext cx="1788115" cy="189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2124606" y="2752201"/>
        <a:ext cx="1788115" cy="189258"/>
      </dsp:txXfrm>
    </dsp:sp>
    <dsp:sp modelId="{9ADC44C6-4A3C-452F-A709-F26384F7FA81}">
      <dsp:nvSpPr>
        <dsp:cNvPr id="0" name=""/>
        <dsp:cNvSpPr/>
      </dsp:nvSpPr>
      <dsp:spPr>
        <a:xfrm>
          <a:off x="2124606" y="1795427"/>
          <a:ext cx="1791205" cy="1150818"/>
        </a:xfrm>
        <a:prstGeom prst="rect">
          <a:avLst/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F28E9-344E-4280-AF7D-E611AA273183}">
      <dsp:nvSpPr>
        <dsp:cNvPr id="0" name=""/>
        <dsp:cNvSpPr/>
      </dsp:nvSpPr>
      <dsp:spPr>
        <a:xfrm>
          <a:off x="380739" y="1426"/>
          <a:ext cx="3556248" cy="2133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ESR</a:t>
          </a:r>
          <a:r>
            <a:rPr lang="en-IN" sz="2000" kern="1200" dirty="0" smtClean="0"/>
            <a:t> – 30MM 1 HR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CRP </a:t>
          </a:r>
          <a:r>
            <a:rPr lang="en-IN" sz="2000" kern="1200" dirty="0" smtClean="0"/>
            <a:t>- NEGATIVE</a:t>
          </a:r>
          <a:endParaRPr lang="en-IN" sz="2000" kern="1200" dirty="0"/>
        </a:p>
      </dsp:txBody>
      <dsp:txXfrm>
        <a:off x="380739" y="1426"/>
        <a:ext cx="3556248" cy="2133748"/>
      </dsp:txXfrm>
    </dsp:sp>
    <dsp:sp modelId="{798A4C79-9D04-4963-8A7A-A601581DAD9B}">
      <dsp:nvSpPr>
        <dsp:cNvPr id="0" name=""/>
        <dsp:cNvSpPr/>
      </dsp:nvSpPr>
      <dsp:spPr>
        <a:xfrm>
          <a:off x="4292612" y="1426"/>
          <a:ext cx="3556248" cy="2133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FDP NOT DONE </a:t>
          </a:r>
          <a:endParaRPr lang="en-IN" sz="2000" kern="1200" dirty="0"/>
        </a:p>
      </dsp:txBody>
      <dsp:txXfrm>
        <a:off x="4292612" y="1426"/>
        <a:ext cx="3556248" cy="2133748"/>
      </dsp:txXfrm>
    </dsp:sp>
    <dsp:sp modelId="{A6CF01A7-6E1C-4BBA-B101-F62CED025963}">
      <dsp:nvSpPr>
        <dsp:cNvPr id="0" name=""/>
        <dsp:cNvSpPr/>
      </dsp:nvSpPr>
      <dsp:spPr>
        <a:xfrm>
          <a:off x="2336675" y="2490799"/>
          <a:ext cx="3556248" cy="2133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CAROTID ARTERY DOPPLER-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B/L CCA/ICA SHOW NORMAL FLOW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B/L IJV SHOW NORMAL FLOW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NO E/O ANY THROMBUS NOTED</a:t>
          </a:r>
          <a:endParaRPr lang="en-IN" sz="2000" kern="1200" dirty="0"/>
        </a:p>
      </dsp:txBody>
      <dsp:txXfrm>
        <a:off x="2336675" y="2490799"/>
        <a:ext cx="3556248" cy="21337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1ACA-18F4-4D54-8F88-A1AB27E3ED85}">
      <dsp:nvSpPr>
        <dsp:cNvPr id="0" name=""/>
        <dsp:cNvSpPr/>
      </dsp:nvSpPr>
      <dsp:spPr>
        <a:xfrm>
          <a:off x="1004" y="256089"/>
          <a:ext cx="2350740" cy="1175370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21/11/19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AT 3.10 AM</a:t>
          </a:r>
          <a:endParaRPr lang="en-IN" sz="3000" kern="1200" dirty="0"/>
        </a:p>
      </dsp:txBody>
      <dsp:txXfrm>
        <a:off x="35429" y="290514"/>
        <a:ext cx="2281890" cy="1106520"/>
      </dsp:txXfrm>
    </dsp:sp>
    <dsp:sp modelId="{CF7905C8-D5D7-467B-B0F6-7E6875AE9C61}">
      <dsp:nvSpPr>
        <dsp:cNvPr id="0" name=""/>
        <dsp:cNvSpPr/>
      </dsp:nvSpPr>
      <dsp:spPr>
        <a:xfrm>
          <a:off x="236078" y="1431459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48000" cap="flat" cmpd="thickThin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B532A-96EC-4E5D-BEE5-079BE78AD0D6}">
      <dsp:nvSpPr>
        <dsp:cNvPr id="0" name=""/>
        <dsp:cNvSpPr/>
      </dsp:nvSpPr>
      <dsp:spPr>
        <a:xfrm>
          <a:off x="471152" y="1725302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WBCT &gt;20MIN </a:t>
          </a:r>
          <a:endParaRPr lang="en-IN" sz="2700" kern="1200" dirty="0"/>
        </a:p>
      </dsp:txBody>
      <dsp:txXfrm>
        <a:off x="505577" y="1759727"/>
        <a:ext cx="1811742" cy="1106520"/>
      </dsp:txXfrm>
    </dsp:sp>
    <dsp:sp modelId="{2775F9C0-EA04-4E7F-A762-7C637AE5E1B9}">
      <dsp:nvSpPr>
        <dsp:cNvPr id="0" name=""/>
        <dsp:cNvSpPr/>
      </dsp:nvSpPr>
      <dsp:spPr>
        <a:xfrm>
          <a:off x="236078" y="1431459"/>
          <a:ext cx="235074" cy="235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740"/>
              </a:lnTo>
              <a:lnTo>
                <a:pt x="235074" y="2350740"/>
              </a:lnTo>
            </a:path>
          </a:pathLst>
        </a:custGeom>
        <a:noFill/>
        <a:ln w="48000" cap="flat" cmpd="thickThin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452C5-0539-4E55-8F39-2EA0949EDA2A}">
      <dsp:nvSpPr>
        <dsp:cNvPr id="0" name=""/>
        <dsp:cNvSpPr/>
      </dsp:nvSpPr>
      <dsp:spPr>
        <a:xfrm>
          <a:off x="471152" y="3194515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-4060"/>
              <a:satOff val="179"/>
              <a:lumOff val="4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10 VIALS OF ASV GIVEN</a:t>
          </a:r>
          <a:endParaRPr lang="en-IN" sz="2700" kern="1200" dirty="0"/>
        </a:p>
      </dsp:txBody>
      <dsp:txXfrm>
        <a:off x="505577" y="3228940"/>
        <a:ext cx="1811742" cy="1106520"/>
      </dsp:txXfrm>
    </dsp:sp>
    <dsp:sp modelId="{4F994D93-15AF-4AE2-AC3F-75DDFA3D3DEE}">
      <dsp:nvSpPr>
        <dsp:cNvPr id="0" name=""/>
        <dsp:cNvSpPr/>
      </dsp:nvSpPr>
      <dsp:spPr>
        <a:xfrm>
          <a:off x="2939429" y="256089"/>
          <a:ext cx="2350740" cy="1175370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10150"/>
            <a:satOff val="448"/>
            <a:lumOff val="1142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21/11/19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AT 9.30 AM</a:t>
          </a:r>
          <a:endParaRPr lang="en-IN" sz="3000" kern="1200" dirty="0"/>
        </a:p>
      </dsp:txBody>
      <dsp:txXfrm>
        <a:off x="2973854" y="290514"/>
        <a:ext cx="2281890" cy="1106520"/>
      </dsp:txXfrm>
    </dsp:sp>
    <dsp:sp modelId="{A06D5431-FB2D-4851-90A5-F01E74D439F4}">
      <dsp:nvSpPr>
        <dsp:cNvPr id="0" name=""/>
        <dsp:cNvSpPr/>
      </dsp:nvSpPr>
      <dsp:spPr>
        <a:xfrm>
          <a:off x="3174503" y="1431459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48000" cap="flat" cmpd="thickThin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D358B-01BB-4314-96CE-2F9C62EFE3FF}">
      <dsp:nvSpPr>
        <dsp:cNvPr id="0" name=""/>
        <dsp:cNvSpPr/>
      </dsp:nvSpPr>
      <dsp:spPr>
        <a:xfrm>
          <a:off x="3409577" y="1725302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-8120"/>
              <a:satOff val="358"/>
              <a:lumOff val="9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RPT WBCT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&gt; 20 MIN</a:t>
          </a:r>
          <a:endParaRPr lang="en-IN" sz="2700" kern="1200" dirty="0"/>
        </a:p>
      </dsp:txBody>
      <dsp:txXfrm>
        <a:off x="3444002" y="1759727"/>
        <a:ext cx="1811742" cy="1106520"/>
      </dsp:txXfrm>
    </dsp:sp>
    <dsp:sp modelId="{D9F50919-6A7B-4322-BA84-2EA8A16535C2}">
      <dsp:nvSpPr>
        <dsp:cNvPr id="0" name=""/>
        <dsp:cNvSpPr/>
      </dsp:nvSpPr>
      <dsp:spPr>
        <a:xfrm>
          <a:off x="3174503" y="1431459"/>
          <a:ext cx="235074" cy="235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740"/>
              </a:lnTo>
              <a:lnTo>
                <a:pt x="235074" y="2350740"/>
              </a:lnTo>
            </a:path>
          </a:pathLst>
        </a:custGeom>
        <a:noFill/>
        <a:ln w="48000" cap="flat" cmpd="thickThin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A6041-BE53-4453-8470-08A57C365C41}">
      <dsp:nvSpPr>
        <dsp:cNvPr id="0" name=""/>
        <dsp:cNvSpPr/>
      </dsp:nvSpPr>
      <dsp:spPr>
        <a:xfrm>
          <a:off x="3409577" y="3194515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-12179"/>
              <a:satOff val="538"/>
              <a:lumOff val="13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10 VIALS OF ASV GIVEN</a:t>
          </a:r>
          <a:endParaRPr lang="en-IN" sz="2700" kern="1200" dirty="0"/>
        </a:p>
      </dsp:txBody>
      <dsp:txXfrm>
        <a:off x="3444002" y="3228940"/>
        <a:ext cx="1811742" cy="1106520"/>
      </dsp:txXfrm>
    </dsp:sp>
    <dsp:sp modelId="{639BEEC7-B72E-4D34-BA09-4D75999DFD78}">
      <dsp:nvSpPr>
        <dsp:cNvPr id="0" name=""/>
        <dsp:cNvSpPr/>
      </dsp:nvSpPr>
      <dsp:spPr>
        <a:xfrm>
          <a:off x="5877855" y="256089"/>
          <a:ext cx="2350740" cy="1175370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20299"/>
            <a:satOff val="896"/>
            <a:lumOff val="2284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21/11/19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AT 8PM</a:t>
          </a:r>
          <a:endParaRPr lang="en-IN" sz="3000" kern="1200" dirty="0"/>
        </a:p>
      </dsp:txBody>
      <dsp:txXfrm>
        <a:off x="5912280" y="290514"/>
        <a:ext cx="2281890" cy="1106520"/>
      </dsp:txXfrm>
    </dsp:sp>
    <dsp:sp modelId="{284B6A00-B2F9-450D-80DE-6843CE33C02D}">
      <dsp:nvSpPr>
        <dsp:cNvPr id="0" name=""/>
        <dsp:cNvSpPr/>
      </dsp:nvSpPr>
      <dsp:spPr>
        <a:xfrm>
          <a:off x="6112929" y="1431459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48000" cap="flat" cmpd="thickThin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B2FD7-63BB-43EE-B8E6-9433E59ABF15}">
      <dsp:nvSpPr>
        <dsp:cNvPr id="0" name=""/>
        <dsp:cNvSpPr/>
      </dsp:nvSpPr>
      <dsp:spPr>
        <a:xfrm>
          <a:off x="6348003" y="1725302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-16239"/>
              <a:satOff val="717"/>
              <a:lumOff val="182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RPT WBCT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&gt;20 MIN </a:t>
          </a:r>
          <a:endParaRPr lang="en-IN" sz="2700" kern="1200" dirty="0"/>
        </a:p>
      </dsp:txBody>
      <dsp:txXfrm>
        <a:off x="6382428" y="1759727"/>
        <a:ext cx="1811742" cy="1106520"/>
      </dsp:txXfrm>
    </dsp:sp>
    <dsp:sp modelId="{61850BAF-5F2E-481F-889D-7148070768A5}">
      <dsp:nvSpPr>
        <dsp:cNvPr id="0" name=""/>
        <dsp:cNvSpPr/>
      </dsp:nvSpPr>
      <dsp:spPr>
        <a:xfrm>
          <a:off x="6112929" y="1431459"/>
          <a:ext cx="235074" cy="235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740"/>
              </a:lnTo>
              <a:lnTo>
                <a:pt x="235074" y="2350740"/>
              </a:lnTo>
            </a:path>
          </a:pathLst>
        </a:custGeom>
        <a:noFill/>
        <a:ln w="48000" cap="flat" cmpd="thickThin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7D3DD-E365-4406-B076-4CF94031D8BA}">
      <dsp:nvSpPr>
        <dsp:cNvPr id="0" name=""/>
        <dsp:cNvSpPr/>
      </dsp:nvSpPr>
      <dsp:spPr>
        <a:xfrm>
          <a:off x="6348003" y="3194515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-20299"/>
              <a:satOff val="896"/>
              <a:lumOff val="228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kern="1200" dirty="0" smtClean="0"/>
            <a:t>2 FFP GIVEN</a:t>
          </a:r>
          <a:endParaRPr lang="en-IN" sz="2700" kern="1200" dirty="0"/>
        </a:p>
      </dsp:txBody>
      <dsp:txXfrm>
        <a:off x="6382428" y="3228940"/>
        <a:ext cx="1811742" cy="1106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2601E-D27D-4ABC-B7AF-BEB5ED472110}">
      <dsp:nvSpPr>
        <dsp:cNvPr id="0" name=""/>
        <dsp:cNvSpPr/>
      </dsp:nvSpPr>
      <dsp:spPr>
        <a:xfrm>
          <a:off x="1619675" y="720078"/>
          <a:ext cx="2453597" cy="1371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CLOTTING BECAME NORMAL ON 2</a:t>
          </a:r>
          <a:r>
            <a:rPr lang="en-IN" sz="1800" kern="1200" baseline="30000" dirty="0" smtClean="0"/>
            <a:t>ND</a:t>
          </a:r>
          <a:r>
            <a:rPr lang="en-IN" sz="1800" kern="1200" dirty="0" smtClean="0"/>
            <a:t> DAY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NO FURTHER BLEEDING MANIFESTATIONS</a:t>
          </a:r>
          <a:endParaRPr lang="en-IN" sz="1800" kern="1200" dirty="0"/>
        </a:p>
      </dsp:txBody>
      <dsp:txXfrm>
        <a:off x="1619675" y="720078"/>
        <a:ext cx="2453597" cy="1371020"/>
      </dsp:txXfrm>
    </dsp:sp>
    <dsp:sp modelId="{2B8F3C9D-7B27-42F4-B299-CB6F4D579342}">
      <dsp:nvSpPr>
        <dsp:cNvPr id="0" name=""/>
        <dsp:cNvSpPr/>
      </dsp:nvSpPr>
      <dsp:spPr>
        <a:xfrm>
          <a:off x="467544" y="936102"/>
          <a:ext cx="1023512" cy="940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7758D-C3D3-466B-8375-F65E1D40F75E}">
      <dsp:nvSpPr>
        <dsp:cNvPr id="0" name=""/>
        <dsp:cNvSpPr/>
      </dsp:nvSpPr>
      <dsp:spPr>
        <a:xfrm>
          <a:off x="6012165" y="1440160"/>
          <a:ext cx="1218404" cy="682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CELLULITIS REGRESSED</a:t>
          </a:r>
          <a:endParaRPr lang="en-IN" sz="1400" kern="1200" dirty="0"/>
        </a:p>
      </dsp:txBody>
      <dsp:txXfrm>
        <a:off x="6012165" y="1440160"/>
        <a:ext cx="1218404" cy="682523"/>
      </dsp:txXfrm>
    </dsp:sp>
    <dsp:sp modelId="{DACD9467-2AA2-47DB-9FAC-87004E0B9F7E}">
      <dsp:nvSpPr>
        <dsp:cNvPr id="0" name=""/>
        <dsp:cNvSpPr/>
      </dsp:nvSpPr>
      <dsp:spPr>
        <a:xfrm>
          <a:off x="7380309" y="792091"/>
          <a:ext cx="1319368" cy="112990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A314F-AFA2-4EEB-9993-90EDD9217AE5}">
      <dsp:nvSpPr>
        <dsp:cNvPr id="0" name=""/>
        <dsp:cNvSpPr/>
      </dsp:nvSpPr>
      <dsp:spPr>
        <a:xfrm>
          <a:off x="1979711" y="3240358"/>
          <a:ext cx="1513558" cy="10141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RENAL PARAMETERS NORMAL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NO AKI</a:t>
          </a:r>
          <a:endParaRPr lang="en-IN" sz="1400" kern="1200" dirty="0"/>
        </a:p>
      </dsp:txBody>
      <dsp:txXfrm>
        <a:off x="1979711" y="3240358"/>
        <a:ext cx="1513558" cy="1014196"/>
      </dsp:txXfrm>
    </dsp:sp>
    <dsp:sp modelId="{4E4E9A6B-E98F-4CB0-815A-17492AD7F83D}">
      <dsp:nvSpPr>
        <dsp:cNvPr id="0" name=""/>
        <dsp:cNvSpPr/>
      </dsp:nvSpPr>
      <dsp:spPr>
        <a:xfrm>
          <a:off x="755576" y="3672408"/>
          <a:ext cx="993757" cy="85907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7B982-3779-40E1-BCBF-8AB4E62EC44C}">
      <dsp:nvSpPr>
        <dsp:cNvPr id="0" name=""/>
        <dsp:cNvSpPr/>
      </dsp:nvSpPr>
      <dsp:spPr>
        <a:xfrm>
          <a:off x="5364086" y="3240363"/>
          <a:ext cx="1824772" cy="154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VISION IN LEFT EYE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IMPROVED FROM PL TO CFCF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NO COMPLETE RECOVERY TILL NOW</a:t>
          </a:r>
          <a:endParaRPr lang="en-IN" sz="1600" kern="1200" dirty="0"/>
        </a:p>
      </dsp:txBody>
      <dsp:txXfrm>
        <a:off x="5364086" y="3240363"/>
        <a:ext cx="1824772" cy="1548062"/>
      </dsp:txXfrm>
    </dsp:sp>
    <dsp:sp modelId="{F453EA90-B50E-48A8-B46C-0CBEE75A4520}">
      <dsp:nvSpPr>
        <dsp:cNvPr id="0" name=""/>
        <dsp:cNvSpPr/>
      </dsp:nvSpPr>
      <dsp:spPr>
        <a:xfrm>
          <a:off x="7380310" y="3384377"/>
          <a:ext cx="1441572" cy="95287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 w="48000" cap="flat" cmpd="thickThin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4873-E154-4642-A3E7-3683561230C6}" type="datetimeFigureOut">
              <a:rPr lang="en-IN" smtClean="0"/>
              <a:t>03-Dec-2019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3ECF-1817-4021-B688-5919D846BA7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4873-E154-4642-A3E7-3683561230C6}" type="datetimeFigureOut">
              <a:rPr lang="en-IN" smtClean="0"/>
              <a:t>03-Dec-2019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3ECF-1817-4021-B688-5919D846BA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4873-E154-4642-A3E7-3683561230C6}" type="datetimeFigureOut">
              <a:rPr lang="en-IN" smtClean="0"/>
              <a:t>03-Dec-2019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3ECF-1817-4021-B688-5919D846BA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4873-E154-4642-A3E7-3683561230C6}" type="datetimeFigureOut">
              <a:rPr lang="en-IN" smtClean="0"/>
              <a:t>03-Dec-2019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3ECF-1817-4021-B688-5919D846BA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4873-E154-4642-A3E7-3683561230C6}" type="datetimeFigureOut">
              <a:rPr lang="en-IN" smtClean="0"/>
              <a:t>03-Dec-2019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3ECF-1817-4021-B688-5919D846BA74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4873-E154-4642-A3E7-3683561230C6}" type="datetimeFigureOut">
              <a:rPr lang="en-IN" smtClean="0"/>
              <a:t>03-Dec-2019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3ECF-1817-4021-B688-5919D846BA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4873-E154-4642-A3E7-3683561230C6}" type="datetimeFigureOut">
              <a:rPr lang="en-IN" smtClean="0"/>
              <a:t>03-Dec-2019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3ECF-1817-4021-B688-5919D846BA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4873-E154-4642-A3E7-3683561230C6}" type="datetimeFigureOut">
              <a:rPr lang="en-IN" smtClean="0"/>
              <a:t>03-Dec-2019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3ECF-1817-4021-B688-5919D846BA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4873-E154-4642-A3E7-3683561230C6}" type="datetimeFigureOut">
              <a:rPr lang="en-IN" smtClean="0"/>
              <a:t>03-Dec-2019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3ECF-1817-4021-B688-5919D846BA7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4873-E154-4642-A3E7-3683561230C6}" type="datetimeFigureOut">
              <a:rPr lang="en-IN" smtClean="0"/>
              <a:t>03-Dec-2019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3ECF-1817-4021-B688-5919D846BA74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0DC4873-E154-4642-A3E7-3683561230C6}" type="datetimeFigureOut">
              <a:rPr lang="en-IN" smtClean="0"/>
              <a:t>03-Dec-2019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1E43ECF-1817-4021-B688-5919D846BA74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0DC4873-E154-4642-A3E7-3683561230C6}" type="datetimeFigureOut">
              <a:rPr lang="en-IN" smtClean="0"/>
              <a:t>03-Dec-2019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43ECF-1817-4021-B688-5919D846BA7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812480" cy="259228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	</a:t>
            </a:r>
            <a:r>
              <a:rPr lang="en-IN" sz="4000" dirty="0" smtClean="0"/>
              <a:t>III MEDICAL UNIT</a:t>
            </a: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Dean </a:t>
            </a:r>
            <a:r>
              <a:rPr lang="en-IN" dirty="0" err="1" smtClean="0"/>
              <a:t>Prof.Dr</a:t>
            </a:r>
            <a:r>
              <a:rPr lang="en-IN" dirty="0" smtClean="0"/>
              <a:t>. </a:t>
            </a:r>
            <a:r>
              <a:rPr lang="en-IN" dirty="0" err="1" smtClean="0"/>
              <a:t>J.Sangumani</a:t>
            </a:r>
            <a:r>
              <a:rPr lang="en-IN" dirty="0" smtClean="0"/>
              <a:t> </a:t>
            </a:r>
            <a:r>
              <a:rPr lang="en-IN" dirty="0" smtClean="0"/>
              <a:t>M.D.,</a:t>
            </a:r>
            <a:r>
              <a:rPr lang="en-IN" dirty="0" err="1" smtClean="0"/>
              <a:t>D.Diab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4000" dirty="0" smtClean="0"/>
              <a:t>Toxicology Prof. </a:t>
            </a:r>
            <a:r>
              <a:rPr lang="en-IN" sz="4000" dirty="0" err="1" smtClean="0"/>
              <a:t>Dr.Alagavenkatesan</a:t>
            </a:r>
            <a:r>
              <a:rPr lang="en-IN" dirty="0" smtClean="0"/>
              <a:t> M.D.,</a:t>
            </a:r>
            <a:r>
              <a:rPr lang="en-IN" dirty="0" smtClean="0"/>
              <a:t>	</a:t>
            </a:r>
            <a:r>
              <a:rPr lang="en-IN" sz="3600" dirty="0" err="1" smtClean="0"/>
              <a:t>Asst</a:t>
            </a:r>
            <a:r>
              <a:rPr lang="en-IN" sz="3600" dirty="0" smtClean="0"/>
              <a:t> prof </a:t>
            </a:r>
            <a:r>
              <a:rPr lang="en-IN" sz="3600" dirty="0" err="1" smtClean="0"/>
              <a:t>Dr.Palanikumaran</a:t>
            </a:r>
            <a:r>
              <a:rPr lang="en-IN" sz="3600" dirty="0" smtClean="0"/>
              <a:t> </a:t>
            </a:r>
            <a:r>
              <a:rPr lang="en-IN" sz="3600" dirty="0" smtClean="0"/>
              <a:t>M.D. </a:t>
            </a:r>
            <a:r>
              <a:rPr lang="en-IN" sz="3600" dirty="0" err="1" smtClean="0"/>
              <a:t>D.Diab</a:t>
            </a:r>
            <a:r>
              <a:rPr lang="en-IN" sz="3600" dirty="0" smtClean="0"/>
              <a:t>.,</a:t>
            </a:r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 smtClean="0"/>
              <a:t>	</a:t>
            </a:r>
            <a:r>
              <a:rPr lang="en-IN" sz="3600" dirty="0" err="1" smtClean="0"/>
              <a:t>Asst</a:t>
            </a:r>
            <a:r>
              <a:rPr lang="en-IN" sz="3600" dirty="0" smtClean="0"/>
              <a:t> prof </a:t>
            </a:r>
            <a:r>
              <a:rPr lang="en-IN" sz="3600" dirty="0" err="1" smtClean="0"/>
              <a:t>Dr.Sudha</a:t>
            </a:r>
            <a:r>
              <a:rPr lang="en-IN" sz="3600" dirty="0" smtClean="0"/>
              <a:t> </a:t>
            </a:r>
            <a:r>
              <a:rPr lang="en-IN" sz="3600" dirty="0" smtClean="0"/>
              <a:t>M.D.,</a:t>
            </a:r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 smtClean="0"/>
              <a:t>	</a:t>
            </a:r>
            <a:r>
              <a:rPr lang="en-IN" sz="3600" dirty="0" err="1" smtClean="0"/>
              <a:t>Asst</a:t>
            </a:r>
            <a:r>
              <a:rPr lang="en-IN" sz="3600" dirty="0" smtClean="0"/>
              <a:t> prof </a:t>
            </a:r>
            <a:r>
              <a:rPr lang="en-IN" sz="3600" dirty="0" err="1" smtClean="0"/>
              <a:t>Dr.Sureshkumar</a:t>
            </a:r>
            <a:r>
              <a:rPr lang="en-IN" sz="3600" dirty="0" smtClean="0"/>
              <a:t> </a:t>
            </a:r>
            <a:r>
              <a:rPr lang="en-IN" sz="3600" dirty="0" smtClean="0"/>
              <a:t>M.D.,</a:t>
            </a:r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 smtClean="0"/>
              <a:t/>
            </a:r>
            <a:br>
              <a:rPr lang="en-IN" sz="3600" dirty="0" smtClean="0"/>
            </a:br>
            <a:r>
              <a:rPr lang="en-IN" sz="3600" dirty="0"/>
              <a:t>	</a:t>
            </a:r>
            <a:r>
              <a:rPr lang="en-IN" sz="3600" dirty="0" smtClean="0"/>
              <a:t>	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6" y="-171400"/>
            <a:ext cx="8077200" cy="1499616"/>
          </a:xfrm>
        </p:spPr>
        <p:txBody>
          <a:bodyPr>
            <a:normAutofit/>
          </a:bodyPr>
          <a:lstStyle/>
          <a:p>
            <a:r>
              <a:rPr lang="en-IN" sz="4000" dirty="0" smtClean="0"/>
              <a:t>HEMOTOXIC SNAKE BITE WITH RARE OCULAR MANIFESTATION</a:t>
            </a:r>
            <a:endParaRPr lang="en-IN" sz="4000" dirty="0"/>
          </a:p>
        </p:txBody>
      </p:sp>
      <p:pic>
        <p:nvPicPr>
          <p:cNvPr id="1026" name="Picture 2" descr="C:\Users\Vinothan Jayapalan\Pictures\Saved Pictures\gettyimages-57204089-rattl-cop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1100" r="-909"/>
          <a:stretch/>
        </p:blipFill>
        <p:spPr bwMode="auto">
          <a:xfrm>
            <a:off x="1997149" y="5184933"/>
            <a:ext cx="4591075" cy="1628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FIRST INVESTIGATION &amp; DX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WBCT &gt; 20 MINS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b="1" dirty="0" smtClean="0"/>
              <a:t>DX – UNKNOWN BITE LEFT FOOT/LEFT FOOT CELLULITIS/?HEMOTOXIC SNAKE BITE/</a:t>
            </a:r>
            <a:endParaRPr lang="en-IN" b="1" dirty="0"/>
          </a:p>
          <a:p>
            <a:pPr marL="118872" indent="0">
              <a:buNone/>
            </a:pPr>
            <a:r>
              <a:rPr lang="en-IN" b="1" dirty="0" smtClean="0"/>
              <a:t>SUDDEN PAINLESS LOSS OF VISION LEFT EYE F/E</a:t>
            </a:r>
          </a:p>
        </p:txBody>
      </p:sp>
    </p:spTree>
    <p:extLst>
      <p:ext uri="{BB962C8B-B14F-4D97-AF65-F5344CB8AC3E}">
        <p14:creationId xmlns:p14="http://schemas.microsoft.com/office/powerpoint/2010/main" val="4607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408712" cy="86409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INVESTIGATIONS</a:t>
            </a:r>
            <a:br>
              <a:rPr lang="en-IN" dirty="0" smtClean="0"/>
            </a:br>
            <a:r>
              <a:rPr lang="en-IN" dirty="0" smtClean="0"/>
              <a:t>					CBC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133287"/>
              </p:ext>
            </p:extLst>
          </p:nvPr>
        </p:nvGraphicFramePr>
        <p:xfrm>
          <a:off x="323528" y="1484784"/>
          <a:ext cx="7787210" cy="316835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57442"/>
                <a:gridCol w="1557442"/>
                <a:gridCol w="1557442"/>
                <a:gridCol w="1557442"/>
                <a:gridCol w="1557442"/>
              </a:tblGrid>
              <a:tr h="37680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21/11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22/11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25/11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30/11</a:t>
                      </a:r>
                      <a:endParaRPr lang="en-IN" dirty="0"/>
                    </a:p>
                  </a:txBody>
                  <a:tcPr/>
                </a:tc>
              </a:tr>
              <a:tr h="59283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TC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23100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21000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13600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15100</a:t>
                      </a:r>
                      <a:endParaRPr lang="en-IN" dirty="0"/>
                    </a:p>
                  </a:txBody>
                  <a:tcPr/>
                </a:tc>
              </a:tr>
              <a:tr h="59283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DC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80/11/9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83/10/7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61/30/09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67/21/12</a:t>
                      </a:r>
                      <a:endParaRPr lang="en-IN" dirty="0"/>
                    </a:p>
                  </a:txBody>
                  <a:tcPr/>
                </a:tc>
              </a:tr>
              <a:tr h="59283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HB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16.4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16.1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15.4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14.8</a:t>
                      </a:r>
                      <a:endParaRPr lang="en-IN" dirty="0"/>
                    </a:p>
                  </a:txBody>
                  <a:tcPr/>
                </a:tc>
              </a:tr>
              <a:tr h="592832">
                <a:tc>
                  <a:txBody>
                    <a:bodyPr/>
                    <a:lstStyle/>
                    <a:p>
                      <a:r>
                        <a:rPr lang="en-IN" b="1" dirty="0" smtClean="0"/>
                        <a:t>PCV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40</a:t>
                      </a:r>
                      <a:endParaRPr lang="en-IN" dirty="0"/>
                    </a:p>
                  </a:txBody>
                  <a:tcPr/>
                </a:tc>
              </a:tr>
              <a:tr h="420216">
                <a:tc>
                  <a:txBody>
                    <a:bodyPr/>
                    <a:lstStyle/>
                    <a:p>
                      <a:r>
                        <a:rPr lang="en-IN" b="1" dirty="0" smtClean="0"/>
                        <a:t>PLATELET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2.05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1.52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2.10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3.88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08518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SERUM ELECTROLYTES</a:t>
            </a:r>
          </a:p>
          <a:p>
            <a:endParaRPr lang="en-IN" dirty="0"/>
          </a:p>
          <a:p>
            <a:r>
              <a:rPr lang="en-IN" dirty="0" smtClean="0"/>
              <a:t>NA – 135</a:t>
            </a:r>
          </a:p>
          <a:p>
            <a:r>
              <a:rPr lang="en-IN" dirty="0" smtClean="0"/>
              <a:t>K – 3.8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5013176"/>
            <a:ext cx="1716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URINE ROUTINE</a:t>
            </a:r>
          </a:p>
          <a:p>
            <a:endParaRPr lang="en-IN" dirty="0"/>
          </a:p>
          <a:p>
            <a:r>
              <a:rPr lang="en-IN" dirty="0" smtClean="0"/>
              <a:t>ALBUMIN-NIL</a:t>
            </a:r>
          </a:p>
          <a:p>
            <a:r>
              <a:rPr lang="en-IN" dirty="0" smtClean="0"/>
              <a:t>SUGAR-NIL</a:t>
            </a:r>
          </a:p>
          <a:p>
            <a:r>
              <a:rPr lang="en-IN" dirty="0" smtClean="0"/>
              <a:t>DEPOSITS – 0-2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7039322" y="5782702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RBS</a:t>
            </a:r>
            <a:r>
              <a:rPr lang="en-IN" dirty="0" smtClean="0"/>
              <a:t>- 84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467544" y="5013176"/>
            <a:ext cx="1728192" cy="1549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/>
          <p:cNvSpPr/>
          <p:nvPr/>
        </p:nvSpPr>
        <p:spPr>
          <a:xfrm>
            <a:off x="6732240" y="5410384"/>
            <a:ext cx="1512168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3419872" y="4941168"/>
            <a:ext cx="1754841" cy="16213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1162472" cy="49006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LFT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304286"/>
              </p:ext>
            </p:extLst>
          </p:nvPr>
        </p:nvGraphicFramePr>
        <p:xfrm>
          <a:off x="184920" y="1412776"/>
          <a:ext cx="8928992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97"/>
                <a:gridCol w="1254997"/>
                <a:gridCol w="1254997"/>
                <a:gridCol w="1254997"/>
                <a:gridCol w="1254997"/>
                <a:gridCol w="1254997"/>
                <a:gridCol w="1399010"/>
              </a:tblGrid>
              <a:tr h="384578">
                <a:tc>
                  <a:txBody>
                    <a:bodyPr/>
                    <a:lstStyle/>
                    <a:p>
                      <a:r>
                        <a:rPr lang="en-IN" b="1" dirty="0" smtClean="0"/>
                        <a:t>LFT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21/11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22/11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23/11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24/11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29/11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30/11</a:t>
                      </a:r>
                      <a:endParaRPr lang="en-IN" dirty="0"/>
                    </a:p>
                  </a:txBody>
                  <a:tcPr/>
                </a:tc>
              </a:tr>
              <a:tr h="658158"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BILLIRUBIN</a:t>
                      </a:r>
                      <a:r>
                        <a:rPr lang="en-IN" b="1" dirty="0" smtClean="0"/>
                        <a:t> </a:t>
                      </a:r>
                      <a:r>
                        <a:rPr lang="en-IN" sz="1200" b="1" dirty="0" smtClean="0"/>
                        <a:t>(T)</a:t>
                      </a:r>
                      <a:endParaRPr lang="en-IN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3.9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1.0</a:t>
                      </a:r>
                      <a:endParaRPr lang="en-IN" dirty="0"/>
                    </a:p>
                  </a:txBody>
                  <a:tcPr/>
                </a:tc>
              </a:tr>
              <a:tr h="49397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DIRECT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0.8</a:t>
                      </a:r>
                      <a:endParaRPr lang="en-IN" dirty="0"/>
                    </a:p>
                  </a:txBody>
                  <a:tcPr/>
                </a:tc>
              </a:tr>
              <a:tr h="49397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INDIRECT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2.9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0.2</a:t>
                      </a:r>
                      <a:endParaRPr lang="en-IN" dirty="0"/>
                    </a:p>
                  </a:txBody>
                  <a:tcPr/>
                </a:tc>
              </a:tr>
              <a:tr h="49397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SGOT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</a:tr>
              <a:tr h="49397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SGPT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22</a:t>
                      </a:r>
                      <a:endParaRPr lang="en-IN" dirty="0"/>
                    </a:p>
                  </a:txBody>
                  <a:tcPr/>
                </a:tc>
              </a:tr>
              <a:tr h="328376">
                <a:tc>
                  <a:txBody>
                    <a:bodyPr/>
                    <a:lstStyle/>
                    <a:p>
                      <a:r>
                        <a:rPr lang="en-IN" b="1" dirty="0" smtClean="0"/>
                        <a:t>ALP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63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5229200"/>
            <a:ext cx="151216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3095835" y="4905164"/>
            <a:ext cx="2304256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ounded Rectangle 6"/>
          <p:cNvSpPr/>
          <p:nvPr/>
        </p:nvSpPr>
        <p:spPr>
          <a:xfrm>
            <a:off x="6372200" y="5202348"/>
            <a:ext cx="2304256" cy="12726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551032" y="5512586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LDH – 650 U/L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3318766" y="5235587"/>
            <a:ext cx="2048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TOTAL PROTEIN- 6.9</a:t>
            </a:r>
          </a:p>
          <a:p>
            <a:r>
              <a:rPr lang="en-IN" dirty="0" smtClean="0"/>
              <a:t>S. ALBUMIN -3.6</a:t>
            </a:r>
          </a:p>
          <a:p>
            <a:r>
              <a:rPr lang="en-IN" dirty="0" smtClean="0"/>
              <a:t>S. GLOBULIN – 3.3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6660231" y="5271091"/>
            <a:ext cx="1796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URINE</a:t>
            </a:r>
          </a:p>
          <a:p>
            <a:r>
              <a:rPr lang="en-IN" dirty="0" smtClean="0"/>
              <a:t>BILE SALTS &amp;</a:t>
            </a:r>
          </a:p>
          <a:p>
            <a:r>
              <a:rPr lang="en-IN" dirty="0" smtClean="0"/>
              <a:t>BILE PIGMENTS –</a:t>
            </a:r>
          </a:p>
          <a:p>
            <a:r>
              <a:rPr lang="en-IN" dirty="0" smtClean="0"/>
              <a:t> Negative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55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1882552" cy="7060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RFT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958888"/>
              </p:ext>
            </p:extLst>
          </p:nvPr>
        </p:nvGraphicFramePr>
        <p:xfrm>
          <a:off x="107504" y="1916831"/>
          <a:ext cx="8928993" cy="2397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391"/>
                <a:gridCol w="951450"/>
                <a:gridCol w="951450"/>
                <a:gridCol w="951450"/>
                <a:gridCol w="951450"/>
                <a:gridCol w="878262"/>
                <a:gridCol w="943318"/>
                <a:gridCol w="992111"/>
                <a:gridCol w="992111"/>
              </a:tblGrid>
              <a:tr h="499418">
                <a:tc>
                  <a:txBody>
                    <a:bodyPr/>
                    <a:lstStyle/>
                    <a:p>
                      <a:r>
                        <a:rPr lang="en-IN" dirty="0" smtClean="0"/>
                        <a:t>RFT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21/11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22/11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23/11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24/11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25/11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26/11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29/11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30/11</a:t>
                      </a:r>
                      <a:endParaRPr lang="en-IN" dirty="0"/>
                    </a:p>
                  </a:txBody>
                  <a:tcPr/>
                </a:tc>
              </a:tr>
              <a:tr h="43005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UREA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22</a:t>
                      </a:r>
                      <a:endParaRPr lang="en-IN" dirty="0"/>
                    </a:p>
                  </a:txBody>
                  <a:tcPr/>
                </a:tc>
              </a:tr>
              <a:tr h="635134">
                <a:tc>
                  <a:txBody>
                    <a:bodyPr/>
                    <a:lstStyle/>
                    <a:p>
                      <a:r>
                        <a:rPr lang="en-IN" b="1" dirty="0" smtClean="0"/>
                        <a:t>CREATININE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1.0</a:t>
                      </a:r>
                      <a:endParaRPr lang="en-IN" dirty="0"/>
                    </a:p>
                  </a:txBody>
                  <a:tcPr/>
                </a:tc>
              </a:tr>
              <a:tr h="43005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INPUT (ML)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mtClean="0"/>
                        <a:t>4050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3900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2900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4250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3900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3050</a:t>
                      </a:r>
                      <a:endParaRPr lang="en-IN" dirty="0"/>
                    </a:p>
                  </a:txBody>
                  <a:tcPr/>
                </a:tc>
              </a:tr>
              <a:tr h="402363">
                <a:tc>
                  <a:txBody>
                    <a:bodyPr/>
                    <a:lstStyle/>
                    <a:p>
                      <a:r>
                        <a:rPr lang="en-IN" b="1" dirty="0" smtClean="0"/>
                        <a:t>OUTPUT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4700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2550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3300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2850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3700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2850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2900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3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778098"/>
          </a:xfrm>
        </p:spPr>
        <p:txBody>
          <a:bodyPr/>
          <a:lstStyle/>
          <a:p>
            <a:r>
              <a:rPr lang="en-IN" dirty="0" smtClean="0"/>
              <a:t>PT/APTT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127941"/>
              </p:ext>
            </p:extLst>
          </p:nvPr>
        </p:nvGraphicFramePr>
        <p:xfrm>
          <a:off x="457200" y="1774825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21/11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23/11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24/11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26/11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32.6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24.8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19.0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16.4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INR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2.71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1.43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1.2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APTT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13.9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24.1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Hexagon 4"/>
          <p:cNvSpPr/>
          <p:nvPr/>
        </p:nvSpPr>
        <p:spPr>
          <a:xfrm>
            <a:off x="2411760" y="3645024"/>
            <a:ext cx="3744416" cy="2807672"/>
          </a:xfrm>
          <a:prstGeom prst="hexag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79512" y="4005064"/>
            <a:ext cx="1512168" cy="18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020272" y="4148760"/>
            <a:ext cx="1584176" cy="1800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182934" y="4028001"/>
            <a:ext cx="15087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ECG</a:t>
            </a:r>
          </a:p>
          <a:p>
            <a:endParaRPr lang="en-IN" dirty="0" smtClean="0"/>
          </a:p>
          <a:p>
            <a:r>
              <a:rPr lang="en-IN" dirty="0" smtClean="0"/>
              <a:t>NSR</a:t>
            </a:r>
          </a:p>
          <a:p>
            <a:r>
              <a:rPr lang="en-IN" dirty="0" smtClean="0"/>
              <a:t>NORMAL AXIS</a:t>
            </a:r>
          </a:p>
          <a:p>
            <a:r>
              <a:rPr lang="en-IN" dirty="0" smtClean="0"/>
              <a:t>NO ST/T </a:t>
            </a:r>
          </a:p>
          <a:p>
            <a:r>
              <a:rPr lang="en-IN" dirty="0" smtClean="0"/>
              <a:t>CHANGES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2895397" y="3969065"/>
            <a:ext cx="2892651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ECHOCARDIOGRAM</a:t>
            </a:r>
          </a:p>
          <a:p>
            <a:endParaRPr lang="en-IN" dirty="0"/>
          </a:p>
          <a:p>
            <a:r>
              <a:rPr lang="en-IN" sz="1600" dirty="0" smtClean="0"/>
              <a:t>ALL CHAMPERS NORMAL IN SIZE</a:t>
            </a:r>
          </a:p>
          <a:p>
            <a:r>
              <a:rPr lang="en-IN" sz="1600" dirty="0" smtClean="0"/>
              <a:t>NO MR/TR</a:t>
            </a:r>
          </a:p>
          <a:p>
            <a:r>
              <a:rPr lang="en-IN" sz="1600" dirty="0" smtClean="0"/>
              <a:t>NO RWMA</a:t>
            </a:r>
          </a:p>
          <a:p>
            <a:r>
              <a:rPr lang="en-IN" sz="1600" dirty="0" smtClean="0"/>
              <a:t>GOOD LV FUNCTION</a:t>
            </a:r>
          </a:p>
          <a:p>
            <a:r>
              <a:rPr lang="en-IN" sz="1600" dirty="0" smtClean="0"/>
              <a:t>NO E/O PERICARDIAL EFFUSION</a:t>
            </a:r>
          </a:p>
          <a:p>
            <a:r>
              <a:rPr lang="en-IN" sz="1600" dirty="0" smtClean="0"/>
              <a:t>NO E/O CLOT</a:t>
            </a:r>
            <a:endParaRPr lang="en-I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4194634"/>
            <a:ext cx="14882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USG</a:t>
            </a:r>
          </a:p>
          <a:p>
            <a:endParaRPr lang="en-IN" dirty="0"/>
          </a:p>
          <a:p>
            <a:r>
              <a:rPr lang="en-IN" dirty="0" smtClean="0"/>
              <a:t>NO </a:t>
            </a:r>
          </a:p>
          <a:p>
            <a:r>
              <a:rPr lang="en-IN" dirty="0" smtClean="0"/>
              <a:t>SIGNIFICANT </a:t>
            </a:r>
          </a:p>
          <a:p>
            <a:r>
              <a:rPr lang="en-IN" dirty="0" smtClean="0"/>
              <a:t>ABNORMALLY</a:t>
            </a:r>
          </a:p>
          <a:p>
            <a:r>
              <a:rPr lang="en-IN" dirty="0" smtClean="0"/>
              <a:t>DETECTED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8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261556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TREATMENT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975790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3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ÒTHER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IV ANTIBIOTICS</a:t>
            </a:r>
          </a:p>
          <a:p>
            <a:r>
              <a:rPr lang="en-IN" dirty="0" smtClean="0"/>
              <a:t>IV FLUIDS</a:t>
            </a:r>
          </a:p>
          <a:p>
            <a:r>
              <a:rPr lang="en-IN" dirty="0" smtClean="0"/>
              <a:t>T.SERRATIOPEPTIDASE 1 TDS</a:t>
            </a:r>
          </a:p>
          <a:p>
            <a:r>
              <a:rPr lang="en-IN" dirty="0" smtClean="0"/>
              <a:t>2 FFP ON 21/11/19 &amp; 2 FFP ON 23/11/19</a:t>
            </a:r>
          </a:p>
          <a:p>
            <a:r>
              <a:rPr lang="en-IN" dirty="0" smtClean="0"/>
              <a:t>T. RANITIDINE 150MG 1 BD</a:t>
            </a:r>
          </a:p>
          <a:p>
            <a:r>
              <a:rPr lang="en-IN" dirty="0" smtClean="0"/>
              <a:t>LEFT LOWER LIMB ELEVATION</a:t>
            </a:r>
          </a:p>
          <a:p>
            <a:r>
              <a:rPr lang="en-IN" dirty="0" smtClean="0"/>
              <a:t>VITALS MONITORING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82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IN" b="1" dirty="0" smtClean="0"/>
              <a:t>SURGEON OPINION</a:t>
            </a:r>
          </a:p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LEFT FOOT ELEVATION</a:t>
            </a:r>
          </a:p>
          <a:p>
            <a:r>
              <a:rPr lang="en-IN" dirty="0" smtClean="0"/>
              <a:t>T.SERRATIO PEPTIDASE</a:t>
            </a:r>
          </a:p>
          <a:p>
            <a:pPr marL="118872" indent="0">
              <a:buNone/>
            </a:pPr>
            <a:r>
              <a:rPr lang="en-IN" dirty="0" smtClean="0"/>
              <a:t>10MG 1 TDS</a:t>
            </a:r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IN" b="1" dirty="0" smtClean="0"/>
              <a:t>CARDIOLOGIST OPINION</a:t>
            </a:r>
          </a:p>
          <a:p>
            <a:endParaRPr lang="en-IN" dirty="0"/>
          </a:p>
          <a:p>
            <a:r>
              <a:rPr lang="en-IN" dirty="0" smtClean="0"/>
              <a:t>ECHOCARDIOGRAM NORMAL </a:t>
            </a:r>
          </a:p>
          <a:p>
            <a:r>
              <a:rPr lang="en-IN" dirty="0" smtClean="0"/>
              <a:t>NIL CARDIAC INTERVENTION NEEDED AT PRESENT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39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OPHTHALMOLOGY OPINION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464227"/>
              </p:ext>
            </p:extLst>
          </p:nvPr>
        </p:nvGraphicFramePr>
        <p:xfrm>
          <a:off x="457200" y="1774825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LEFT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VISION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&gt;3/60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PL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TENSION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DIGITALLY 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DIGITALLY NORMAL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4797"/>
              </p:ext>
            </p:extLst>
          </p:nvPr>
        </p:nvGraphicFramePr>
        <p:xfrm>
          <a:off x="1043608" y="3284984"/>
          <a:ext cx="6096000" cy="3337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LEFT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LIDS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CONJUCTIVA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CORNEA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ND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IRIS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CPN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CPN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PUPIL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RTL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RAPD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LENS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EOM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FULL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FULL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CHIEF COMPLAINTS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466728" cy="4968412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18 YEAR OLD MALE ADMITTED WITH ALLEGED H/O UNKNOWN BITE OVER LEFT FOOT ON 21/11/2019 AT AROUND 12 MIDNIGHT AT HIS FARM FIELD</a:t>
            </a:r>
            <a:endParaRPr lang="en-IN" dirty="0"/>
          </a:p>
        </p:txBody>
      </p:sp>
      <p:pic>
        <p:nvPicPr>
          <p:cNvPr id="1026" name="Picture 2" descr="C:\Users\Vinothan Jayapalan\Pictures\Saved Pictures\9789241515641-eng.pd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4" r="24609" b="15518"/>
          <a:stretch/>
        </p:blipFill>
        <p:spPr bwMode="auto">
          <a:xfrm>
            <a:off x="4211960" y="1484784"/>
            <a:ext cx="4680520" cy="525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FUNDUS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001381"/>
              </p:ext>
            </p:extLst>
          </p:nvPr>
        </p:nvGraphicFramePr>
        <p:xfrm>
          <a:off x="457200" y="1774825"/>
          <a:ext cx="8229600" cy="2763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RIGHT EYE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LEFT EYE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MEDIA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DISC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SWELLING + </a:t>
                      </a:r>
                      <a:r>
                        <a:rPr lang="en-IN" dirty="0" smtClean="0"/>
                        <a:t>BLURRING </a:t>
                      </a:r>
                      <a:r>
                        <a:rPr lang="en-IN" dirty="0" smtClean="0"/>
                        <a:t>OF</a:t>
                      </a:r>
                      <a:r>
                        <a:rPr lang="en-IN" baseline="0" dirty="0" smtClean="0"/>
                        <a:t> MARGIN +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C:D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0.3:1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0.2:1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A:V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2:3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RETINAL EDEMA +, PALE RETINA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MACULA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CHERRY RED SPOT+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8539" y="544769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DIAGNOSED AS ACUTE LEFT EYE CRAO</a:t>
            </a:r>
            <a:endParaRPr lang="en-IN" dirty="0"/>
          </a:p>
        </p:txBody>
      </p:sp>
      <p:sp>
        <p:nvSpPr>
          <p:cNvPr id="6" name="Striped Right Arrow 5"/>
          <p:cNvSpPr/>
          <p:nvPr/>
        </p:nvSpPr>
        <p:spPr>
          <a:xfrm>
            <a:off x="179512" y="5157193"/>
            <a:ext cx="4190383" cy="1224136"/>
          </a:xfrm>
          <a:prstGeom prst="stripedRight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5364088" y="5410090"/>
            <a:ext cx="3216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i="1" dirty="0" smtClean="0"/>
              <a:t>STARTED</a:t>
            </a:r>
            <a:r>
              <a:rPr lang="en-IN" dirty="0" smtClean="0"/>
              <a:t> ON </a:t>
            </a:r>
          </a:p>
          <a:p>
            <a:r>
              <a:rPr lang="en-IN" dirty="0" smtClean="0"/>
              <a:t>T.ACETAZOLAMIDE 250MG 1-0-1</a:t>
            </a:r>
            <a:endParaRPr lang="en-IN" dirty="0"/>
          </a:p>
        </p:txBody>
      </p:sp>
      <p:sp>
        <p:nvSpPr>
          <p:cNvPr id="8" name="Striped Right Arrow 7"/>
          <p:cNvSpPr/>
          <p:nvPr/>
        </p:nvSpPr>
        <p:spPr>
          <a:xfrm rot="10800000">
            <a:off x="4716016" y="5085184"/>
            <a:ext cx="4032448" cy="1296144"/>
          </a:xfrm>
          <a:prstGeom prst="striped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74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5" b="12275"/>
          <a:stretch/>
        </p:blipFill>
        <p:spPr bwMode="auto">
          <a:xfrm>
            <a:off x="251520" y="1700808"/>
            <a:ext cx="867633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6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FINAL DIAGNOSIS</a:t>
            </a:r>
          </a:p>
          <a:p>
            <a:endParaRPr lang="en-IN" dirty="0"/>
          </a:p>
          <a:p>
            <a:r>
              <a:rPr lang="en-IN" dirty="0" smtClean="0"/>
              <a:t>UNKNOWN BITE LEFT FOOT/LEFT FOOT CELLULITS/?HEMOTOXIC SNAKE BITE/ACUTE CENTRAL RETINAL ARTERY OCCLUSION LEFT EYE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94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50931"/>
              </p:ext>
            </p:extLst>
          </p:nvPr>
        </p:nvGraphicFramePr>
        <p:xfrm>
          <a:off x="107504" y="0"/>
          <a:ext cx="8856983" cy="6855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683"/>
                <a:gridCol w="1256970"/>
                <a:gridCol w="1286197"/>
                <a:gridCol w="1265283"/>
                <a:gridCol w="1296654"/>
                <a:gridCol w="1233913"/>
                <a:gridCol w="1265283"/>
              </a:tblGrid>
              <a:tr h="31546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22/11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24/11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25/11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27/11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30/11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2/12</a:t>
                      </a:r>
                      <a:endParaRPr lang="en-IN" dirty="0"/>
                    </a:p>
                  </a:txBody>
                  <a:tcPr/>
                </a:tc>
              </a:tr>
              <a:tr h="315461">
                <a:tc>
                  <a:txBody>
                    <a:bodyPr/>
                    <a:lstStyle/>
                    <a:p>
                      <a:r>
                        <a:rPr lang="en-IN" b="1" dirty="0" smtClean="0"/>
                        <a:t>VISION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CFCF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CFCF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CFCF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HM+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CFCF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CFCF</a:t>
                      </a:r>
                      <a:endParaRPr lang="en-IN" dirty="0"/>
                    </a:p>
                  </a:txBody>
                  <a:tcPr/>
                </a:tc>
              </a:tr>
              <a:tr h="315461">
                <a:tc>
                  <a:txBody>
                    <a:bodyPr/>
                    <a:lstStyle/>
                    <a:p>
                      <a:r>
                        <a:rPr lang="en-IN" b="1" dirty="0" smtClean="0"/>
                        <a:t>TENSION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17.3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17.3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17.3</a:t>
                      </a:r>
                      <a:endParaRPr lang="en-IN" dirty="0"/>
                    </a:p>
                  </a:txBody>
                  <a:tcPr/>
                </a:tc>
              </a:tr>
              <a:tr h="315461">
                <a:tc>
                  <a:txBody>
                    <a:bodyPr/>
                    <a:lstStyle/>
                    <a:p>
                      <a:r>
                        <a:rPr lang="en-IN" b="1" dirty="0" smtClean="0"/>
                        <a:t>PUPIL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RAPD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RAPD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RAPD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RAPD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RTL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RTL</a:t>
                      </a:r>
                      <a:endParaRPr lang="en-IN" dirty="0"/>
                    </a:p>
                  </a:txBody>
                  <a:tcPr/>
                </a:tc>
              </a:tr>
              <a:tr h="315461">
                <a:tc>
                  <a:txBody>
                    <a:bodyPr/>
                    <a:lstStyle/>
                    <a:p>
                      <a:r>
                        <a:rPr lang="en-IN" b="1" dirty="0" smtClean="0"/>
                        <a:t>MEDIA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</a:t>
                      </a:r>
                      <a:endParaRPr lang="en-IN" dirty="0"/>
                    </a:p>
                  </a:txBody>
                  <a:tcPr/>
                </a:tc>
              </a:tr>
              <a:tr h="1182979">
                <a:tc>
                  <a:txBody>
                    <a:bodyPr/>
                    <a:lstStyle/>
                    <a:p>
                      <a:r>
                        <a:rPr lang="en-IN" b="1" dirty="0" smtClean="0"/>
                        <a:t>DISC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BLURRING OF SUP/INF  NASAL MARGINS</a:t>
                      </a:r>
                    </a:p>
                    <a:p>
                      <a:r>
                        <a:rPr lang="en-IN" sz="1400" dirty="0" smtClean="0"/>
                        <a:t>RETINAL EDEMA +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BLURRING OF SUP/INF  NASAL MARGINS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BLURRING OF SUP/INF  NASAL MARGINS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BLURRING OF SUP/INF  NASAL MARGINS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BLURRING OF SUP/INF  NASAL MARGINS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BLURRING OF SUP/INF  NASAL MARGINS</a:t>
                      </a:r>
                    </a:p>
                  </a:txBody>
                  <a:tcPr/>
                </a:tc>
              </a:tr>
              <a:tr h="315461">
                <a:tc>
                  <a:txBody>
                    <a:bodyPr/>
                    <a:lstStyle/>
                    <a:p>
                      <a:r>
                        <a:rPr lang="en-IN" b="1" dirty="0" smtClean="0"/>
                        <a:t>C:D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0.3:1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0.3:1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0.3:1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0.3:1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0.3:1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0.3:1</a:t>
                      </a:r>
                      <a:endParaRPr lang="en-IN" dirty="0"/>
                    </a:p>
                  </a:txBody>
                  <a:tcPr/>
                </a:tc>
              </a:tr>
              <a:tr h="1025248">
                <a:tc>
                  <a:txBody>
                    <a:bodyPr/>
                    <a:lstStyle/>
                    <a:p>
                      <a:r>
                        <a:rPr lang="en-IN" b="1" dirty="0" smtClean="0"/>
                        <a:t>VESSELS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THROMBI NOTED AT SUPERONASAL / INFERO TEMPORAL AREAS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THROMBI NOTED AT SUPERONASAL / INFERO TEMPORAL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THROMBI NOTED AT SUPERONASAL / INFERO TEMPORAL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THROMBI NOTED AT SUPERONASAL / INFERO TEMPORAL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 smtClean="0"/>
                        <a:t>HEMMORRHAGE NOTED IN SUPERONSAL/INFEROTEMPORAL AREAS</a:t>
                      </a:r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RESOLVING EDEMA</a:t>
                      </a:r>
                    </a:p>
                    <a:p>
                      <a:r>
                        <a:rPr lang="en-IN" sz="1400" dirty="0" smtClean="0"/>
                        <a:t>RESOLVING HEMORRHAGES</a:t>
                      </a:r>
                      <a:endParaRPr lang="en-IN" sz="1400" dirty="0"/>
                    </a:p>
                  </a:txBody>
                  <a:tcPr/>
                </a:tc>
              </a:tr>
              <a:tr h="315461">
                <a:tc>
                  <a:txBody>
                    <a:bodyPr/>
                    <a:lstStyle/>
                    <a:p>
                      <a:r>
                        <a:rPr lang="en-IN" b="1" dirty="0" smtClean="0"/>
                        <a:t>A:V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2:3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2:3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2:3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2:3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2:3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1:3</a:t>
                      </a:r>
                      <a:endParaRPr lang="en-IN" dirty="0"/>
                    </a:p>
                  </a:txBody>
                  <a:tcPr/>
                </a:tc>
              </a:tr>
              <a:tr h="393491">
                <a:tc>
                  <a:txBody>
                    <a:bodyPr/>
                    <a:lstStyle/>
                    <a:p>
                      <a:r>
                        <a:rPr lang="en-IN" b="1" dirty="0" smtClean="0"/>
                        <a:t>MACULA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 smtClean="0"/>
                        <a:t>BGR PALE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BGR PALE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BGR PALE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BGR PALE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BGR PALE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BGR PALE</a:t>
                      </a:r>
                    </a:p>
                  </a:txBody>
                  <a:tcPr/>
                </a:tc>
              </a:tr>
              <a:tr h="1070853">
                <a:tc>
                  <a:txBody>
                    <a:bodyPr/>
                    <a:lstStyle/>
                    <a:p>
                      <a:r>
                        <a:rPr lang="en-IN" b="1" dirty="0" smtClean="0"/>
                        <a:t>FR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CHERRY RED SPOT</a:t>
                      </a:r>
                      <a:r>
                        <a:rPr lang="en-IN" sz="1400" baseline="0" dirty="0" smtClean="0"/>
                        <a:t> +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CHERRY RED SPOT</a:t>
                      </a:r>
                      <a:r>
                        <a:rPr lang="en-IN" sz="1400" baseline="0" dirty="0" smtClean="0"/>
                        <a:t> +</a:t>
                      </a:r>
                      <a:endParaRPr lang="en-IN" sz="1400" dirty="0" smtClean="0"/>
                    </a:p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dirty="0" smtClean="0"/>
                        <a:t>CHERRY RED SPOT</a:t>
                      </a:r>
                      <a:r>
                        <a:rPr lang="en-IN" sz="1200" baseline="0" dirty="0" smtClean="0"/>
                        <a:t> </a:t>
                      </a:r>
                      <a:r>
                        <a:rPr lang="en-IN" sz="1100" baseline="0" dirty="0" smtClean="0"/>
                        <a:t>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aseline="0" dirty="0" smtClean="0"/>
                        <a:t>WITH ONE NEW BLOTCH HEMMORHAGE IN MACULAR AREA</a:t>
                      </a:r>
                      <a:endParaRPr lang="en-IN" sz="1100" dirty="0" smtClean="0"/>
                    </a:p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CHERRY RED SPOT</a:t>
                      </a:r>
                      <a:r>
                        <a:rPr lang="en-IN" sz="1400" baseline="0" dirty="0" smtClean="0"/>
                        <a:t> +</a:t>
                      </a:r>
                      <a:endParaRPr lang="en-IN" sz="1400" dirty="0" smtClean="0"/>
                    </a:p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dirty="0" smtClean="0"/>
                        <a:t>CHERRY RED SPOT</a:t>
                      </a:r>
                      <a:r>
                        <a:rPr lang="en-IN" sz="1100" baseline="0" dirty="0" smtClean="0"/>
                        <a:t> +</a:t>
                      </a:r>
                      <a:endParaRPr lang="en-IN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aseline="0" dirty="0" smtClean="0"/>
                        <a:t>WITH 2 NEW BLOTCH HEMMORHAGE IN MACULAR AREA</a:t>
                      </a:r>
                      <a:endParaRPr lang="en-IN" sz="1100" dirty="0" smtClean="0"/>
                    </a:p>
                    <a:p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/>
                        <a:t>CHERRY RED SPOT</a:t>
                      </a:r>
                      <a:r>
                        <a:rPr lang="en-IN" sz="1600" baseline="0" dirty="0" smtClean="0"/>
                        <a:t> +</a:t>
                      </a:r>
                      <a:endParaRPr lang="en-IN" sz="1600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2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4" r="21479" b="-1"/>
          <a:stretch/>
        </p:blipFill>
        <p:spPr bwMode="auto">
          <a:xfrm flipH="1">
            <a:off x="899592" y="1916832"/>
            <a:ext cx="7551360" cy="444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6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" b="8561"/>
          <a:stretch/>
        </p:blipFill>
        <p:spPr bwMode="auto">
          <a:xfrm>
            <a:off x="457200" y="2088278"/>
            <a:ext cx="7907867" cy="3652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6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844824"/>
            <a:ext cx="4038600" cy="4623816"/>
          </a:xfrm>
        </p:spPr>
        <p:txBody>
          <a:bodyPr/>
          <a:lstStyle/>
          <a:p>
            <a:r>
              <a:rPr lang="en-IN" dirty="0" smtClean="0"/>
              <a:t>AFTER 4DAYS T.ACETAZOLAMIDE STOPPED</a:t>
            </a:r>
          </a:p>
          <a:p>
            <a:endParaRPr lang="en-IN" dirty="0"/>
          </a:p>
          <a:p>
            <a:r>
              <a:rPr lang="en-IN" dirty="0" smtClean="0"/>
              <a:t>TIMOLOL E/D</a:t>
            </a:r>
          </a:p>
          <a:p>
            <a:r>
              <a:rPr lang="en-IN" dirty="0" err="1" smtClean="0"/>
              <a:t>Dorzolamide</a:t>
            </a:r>
            <a:r>
              <a:rPr lang="en-IN" dirty="0" smtClean="0"/>
              <a:t> E/D </a:t>
            </a:r>
          </a:p>
          <a:p>
            <a:r>
              <a:rPr lang="en-IN" dirty="0" smtClean="0"/>
              <a:t>NAPAFENAC  E/D given	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23528" y="1700808"/>
            <a:ext cx="4038600" cy="4623816"/>
          </a:xfrm>
        </p:spPr>
        <p:txBody>
          <a:bodyPr/>
          <a:lstStyle/>
          <a:p>
            <a:r>
              <a:rPr lang="en-IN" dirty="0" smtClean="0"/>
              <a:t>OCT </a:t>
            </a:r>
          </a:p>
          <a:p>
            <a:pPr marL="118872" indent="0">
              <a:buNone/>
            </a:pPr>
            <a:endParaRPr lang="en-IN" dirty="0"/>
          </a:p>
          <a:p>
            <a:r>
              <a:rPr lang="en-IN" dirty="0" smtClean="0"/>
              <a:t>LE : Intra Retinal fluid +</a:t>
            </a:r>
          </a:p>
          <a:p>
            <a:r>
              <a:rPr lang="en-IN" dirty="0" smtClean="0"/>
              <a:t>Inner retinal thickening </a:t>
            </a:r>
          </a:p>
          <a:p>
            <a:r>
              <a:rPr lang="en-IN" dirty="0" smtClean="0"/>
              <a:t>Hypo reflectivity of inner retinal layers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17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01523"/>
              </p:ext>
            </p:extLst>
          </p:nvPr>
        </p:nvGraphicFramePr>
        <p:xfrm>
          <a:off x="0" y="1052736"/>
          <a:ext cx="8964488" cy="534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7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6" y="-416016"/>
            <a:ext cx="4690864" cy="1252728"/>
          </a:xfrm>
        </p:spPr>
        <p:txBody>
          <a:bodyPr>
            <a:noAutofit/>
          </a:bodyPr>
          <a:lstStyle/>
          <a:p>
            <a:r>
              <a:rPr lang="en-IN" sz="3200" dirty="0" smtClean="0"/>
              <a:t>SNAKE BITE &amp; CRAO</a:t>
            </a:r>
            <a:endParaRPr lang="en-IN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5155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427984" y="2276872"/>
            <a:ext cx="3384376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2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8302"/>
            <a:ext cx="7128792" cy="644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3347864" y="1628800"/>
            <a:ext cx="2232248" cy="1008112"/>
          </a:xfrm>
          <a:prstGeom prst="round2Diag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17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HISTORY OF PRESENTING ILLNESS</a:t>
            </a:r>
            <a:endParaRPr lang="en-IN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34708"/>
              </p:ext>
            </p:extLst>
          </p:nvPr>
        </p:nvGraphicFramePr>
        <p:xfrm>
          <a:off x="457200" y="1412776"/>
          <a:ext cx="8363272" cy="544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86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0437"/>
            <a:ext cx="6120680" cy="622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3356992"/>
            <a:ext cx="2916324" cy="2448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2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9036496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16632"/>
            <a:ext cx="424847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6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756632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7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994438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7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EXAMINATION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633515"/>
              </p:ext>
            </p:extLst>
          </p:nvPr>
        </p:nvGraphicFramePr>
        <p:xfrm>
          <a:off x="251520" y="1656185"/>
          <a:ext cx="8686800" cy="52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0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SYSTEMIC </a:t>
            </a:r>
            <a:r>
              <a:rPr lang="en-IN" dirty="0" smtClean="0"/>
              <a:t>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IN" dirty="0"/>
          </a:p>
          <a:p>
            <a:r>
              <a:rPr lang="en-IN" dirty="0" smtClean="0"/>
              <a:t>CVS – S1, S2 HEARD , NO MURMUR</a:t>
            </a:r>
          </a:p>
          <a:p>
            <a:endParaRPr lang="en-IN" dirty="0"/>
          </a:p>
          <a:p>
            <a:r>
              <a:rPr lang="en-IN" dirty="0" smtClean="0"/>
              <a:t>RS – B/L AIR ENTRY +, NVBS, NO ADDED SOUNDS</a:t>
            </a:r>
          </a:p>
          <a:p>
            <a:endParaRPr lang="en-IN" dirty="0"/>
          </a:p>
          <a:p>
            <a:r>
              <a:rPr lang="en-IN" dirty="0" smtClean="0"/>
              <a:t>P/A – SOFT, </a:t>
            </a:r>
            <a:r>
              <a:rPr lang="en-IN" dirty="0" smtClean="0"/>
              <a:t>NOT </a:t>
            </a:r>
            <a:r>
              <a:rPr lang="en-IN" dirty="0" smtClean="0"/>
              <a:t>DISTENDED, NOT TENDER, BOWEL SOUNDS+</a:t>
            </a:r>
          </a:p>
        </p:txBody>
      </p:sp>
    </p:spTree>
    <p:extLst>
      <p:ext uri="{BB962C8B-B14F-4D97-AF65-F5344CB8AC3E}">
        <p14:creationId xmlns:p14="http://schemas.microsoft.com/office/powerpoint/2010/main" val="40691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CNS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4752528" cy="4625609"/>
          </a:xfrm>
        </p:spPr>
        <p:txBody>
          <a:bodyPr/>
          <a:lstStyle/>
          <a:p>
            <a:r>
              <a:rPr lang="en-IN" dirty="0" smtClean="0"/>
              <a:t>PATIENT CONSCIOUS</a:t>
            </a:r>
          </a:p>
          <a:p>
            <a:r>
              <a:rPr lang="en-IN" dirty="0" smtClean="0"/>
              <a:t>ORIENTED</a:t>
            </a:r>
          </a:p>
          <a:p>
            <a:r>
              <a:rPr lang="en-IN" dirty="0" smtClean="0"/>
              <a:t>MOVES ALL FOUR LIMBS</a:t>
            </a:r>
          </a:p>
          <a:p>
            <a:r>
              <a:rPr lang="en-IN" dirty="0" smtClean="0"/>
              <a:t>NO NECK MUSCLE WEAKNESS</a:t>
            </a:r>
          </a:p>
          <a:p>
            <a:r>
              <a:rPr lang="en-IN" dirty="0" smtClean="0"/>
              <a:t>NO PTOSIS</a:t>
            </a:r>
          </a:p>
          <a:p>
            <a:r>
              <a:rPr lang="en-IN" dirty="0" smtClean="0"/>
              <a:t>EOM – FULL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43703"/>
              </p:ext>
            </p:extLst>
          </p:nvPr>
        </p:nvGraphicFramePr>
        <p:xfrm>
          <a:off x="1835696" y="5301208"/>
          <a:ext cx="609600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PUPIL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VISION</a:t>
                      </a:r>
                      <a:endParaRPr lang="en-IN" dirty="0"/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r>
                        <a:rPr lang="en-IN" dirty="0" smtClean="0"/>
                        <a:t>RIGHT EYE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3MM RTL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LEFT EYE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5MM SRTL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ONLY PERRCEPTION OF LIGHT +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38901456"/>
              </p:ext>
            </p:extLst>
          </p:nvPr>
        </p:nvGraphicFramePr>
        <p:xfrm>
          <a:off x="4860032" y="1628800"/>
          <a:ext cx="4056112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6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LOCAL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6"/>
            <a:ext cx="5482952" cy="4625609"/>
          </a:xfrm>
        </p:spPr>
        <p:txBody>
          <a:bodyPr/>
          <a:lstStyle/>
          <a:p>
            <a:r>
              <a:rPr lang="en-IN" dirty="0" smtClean="0"/>
              <a:t>BITE MARK SEEN IN MEDIAL ASPECT OF LEFT FOOT</a:t>
            </a:r>
          </a:p>
          <a:p>
            <a:r>
              <a:rPr lang="en-IN" dirty="0" smtClean="0"/>
              <a:t>SWELLING AROUND BITE SITE+</a:t>
            </a:r>
          </a:p>
          <a:p>
            <a:r>
              <a:rPr lang="en-IN" dirty="0" smtClean="0"/>
              <a:t>REGIONAL LYMPHADENITIS+</a:t>
            </a:r>
          </a:p>
          <a:p>
            <a:r>
              <a:rPr lang="en-IN" dirty="0" smtClean="0"/>
              <a:t>NO DISTAL NEURO VASCULAR DEFICIT</a:t>
            </a:r>
          </a:p>
          <a:p>
            <a:endParaRPr lang="en-IN" dirty="0"/>
          </a:p>
          <a:p>
            <a:pPr marL="118872" indent="0">
              <a:buNone/>
            </a:pPr>
            <a:endParaRPr lang="en-IN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645472" cy="1984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0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OCULAR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VISION 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867825"/>
              </p:ext>
            </p:extLst>
          </p:nvPr>
        </p:nvGraphicFramePr>
        <p:xfrm>
          <a:off x="251520" y="2708920"/>
          <a:ext cx="6192687" cy="2669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29"/>
                <a:gridCol w="2064229"/>
                <a:gridCol w="2064229"/>
              </a:tblGrid>
              <a:tr h="48970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RIGHT EYE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LEFT EYE</a:t>
                      </a:r>
                      <a:endParaRPr lang="en-IN" dirty="0"/>
                    </a:p>
                  </a:txBody>
                  <a:tcPr/>
                </a:tc>
              </a:tr>
              <a:tr h="845249">
                <a:tc>
                  <a:txBody>
                    <a:bodyPr/>
                    <a:lstStyle/>
                    <a:p>
                      <a:r>
                        <a:rPr lang="en-IN" dirty="0" smtClean="0"/>
                        <a:t>VISION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PERCEPTION OF LIGHT +</a:t>
                      </a:r>
                      <a:endParaRPr lang="en-IN" dirty="0"/>
                    </a:p>
                  </a:txBody>
                  <a:tcPr/>
                </a:tc>
              </a:tr>
              <a:tr h="489707">
                <a:tc>
                  <a:txBody>
                    <a:bodyPr/>
                    <a:lstStyle/>
                    <a:p>
                      <a:r>
                        <a:rPr lang="en-IN" dirty="0" smtClean="0"/>
                        <a:t>PUPIL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RTL 2MM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STRL 5MM</a:t>
                      </a:r>
                      <a:endParaRPr lang="en-IN" dirty="0"/>
                    </a:p>
                  </a:txBody>
                  <a:tcPr/>
                </a:tc>
              </a:tr>
              <a:tr h="845249">
                <a:tc>
                  <a:txBody>
                    <a:bodyPr/>
                    <a:lstStyle/>
                    <a:p>
                      <a:r>
                        <a:rPr lang="en-IN" dirty="0" smtClean="0"/>
                        <a:t>Fundus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Blurred disc margin Cherry red spot +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1756651" cy="131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4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443</TotalTime>
  <Words>1023</Words>
  <Application>Microsoft Office PowerPoint</Application>
  <PresentationFormat>On-screen Show (4:3)</PresentationFormat>
  <Paragraphs>462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Module</vt:lpstr>
      <vt:lpstr> III MEDICAL UNIT Dean Prof.Dr. J.Sangumani M.D.,D.Diab Toxicology Prof. Dr.Alagavenkatesan M.D., Asst prof Dr.Palanikumaran M.D. D.Diab.,  Asst prof Dr.Sudha M.D.,  Asst prof Dr.Sureshkumar M.D.,     </vt:lpstr>
      <vt:lpstr>CHIEF COMPLAINTS</vt:lpstr>
      <vt:lpstr>HISTORY OF PRESENTING ILLNESS</vt:lpstr>
      <vt:lpstr>PowerPoint Presentation</vt:lpstr>
      <vt:lpstr>GENERAL EXAMINATION</vt:lpstr>
      <vt:lpstr>SYSTEMIC EXAMINATION</vt:lpstr>
      <vt:lpstr>CNS EXAMINATION</vt:lpstr>
      <vt:lpstr>LOCAL EXAMINATION</vt:lpstr>
      <vt:lpstr>OCULAR EXAMINATION</vt:lpstr>
      <vt:lpstr>FIRST INVESTIGATION &amp; DX</vt:lpstr>
      <vt:lpstr>INVESTIGATIONS      CBC</vt:lpstr>
      <vt:lpstr>LFT</vt:lpstr>
      <vt:lpstr>RFT</vt:lpstr>
      <vt:lpstr>PT/APTT</vt:lpstr>
      <vt:lpstr>PowerPoint Presentation</vt:lpstr>
      <vt:lpstr>TREATMENT</vt:lpstr>
      <vt:lpstr>ÒTHER TREATMENT</vt:lpstr>
      <vt:lpstr>PowerPoint Presentation</vt:lpstr>
      <vt:lpstr>OPHTHALMOLOGY OPINION</vt:lpstr>
      <vt:lpstr>FUNDUS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SNAKE BITE &amp; CRAO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Vinothan Jayapalan</dc:creator>
  <cp:lastModifiedBy>Vinothan Jayapalan</cp:lastModifiedBy>
  <cp:revision>37</cp:revision>
  <dcterms:created xsi:type="dcterms:W3CDTF">2019-12-02T17:39:50Z</dcterms:created>
  <dcterms:modified xsi:type="dcterms:W3CDTF">2019-12-03T18:53:29Z</dcterms:modified>
</cp:coreProperties>
</file>