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12.xml" ContentType="application/vnd.openxmlformats-officedocument.presentationml.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9.xml" ContentType="application/vnd.openxmlformats-officedocument.presentationml.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slides/slide20.xml" ContentType="application/vnd.openxmlformats-officedocument.presentationml.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21.xml" ContentType="application/vnd.openxmlformats-officedocument.presentationml.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22.xml" ContentType="application/vnd.openxmlformats-officedocument.presentationml.slide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70" r:id="rId1"/>
  </p:sldMasterIdLst>
  <p:notesMasterIdLst>
    <p:notesMasterId r:id="rId2"/>
  </p:notesMasterIdLst>
  <p:sldIdLst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FFFFFF"/>
    <a:srgbClr val="F7F7F7"/>
    <a:srgbClr val="00BE9C"/>
    <a:srgbClr val="14D3B1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3}" styleName="Light Style 3 - Accent 1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5B9BD5"/>
              </a:solidFill>
            </a:ln>
          </a:left>
          <a:right>
            <a:ln w="12700" cmpd="sng">
              <a:solidFill>
                <a:srgbClr val="5B9BD5"/>
              </a:solidFill>
            </a:ln>
          </a:right>
          <a:top>
            <a:ln w="12700" cmpd="sng">
              <a:solidFill>
                <a:srgbClr val="5B9BD5"/>
              </a:solidFill>
            </a:ln>
          </a:top>
          <a:bottom>
            <a:ln w="12700" cmpd="sng">
              <a:solidFill>
                <a:srgbClr val="5B9BD5"/>
              </a:solidFill>
            </a:ln>
          </a:bottom>
          <a:insideH>
            <a:ln w="12700" cmpd="sng">
              <a:solidFill>
                <a:srgbClr val="5B9BD5"/>
              </a:solidFill>
            </a:ln>
          </a:insideH>
          <a:insideV>
            <a:ln w="12700" cmpd="sng">
              <a:solidFill>
                <a:srgbClr val="5B9BD5"/>
              </a:solidFill>
            </a:ln>
          </a:insideV>
        </a:tcBdr>
        <a:fill>
          <a:noFill/>
        </a:fill>
      </a:tcStyle>
    </a:wholeTbl>
    <a:band1H>
      <a:tcStyle>
        <a:fill>
          <a:solidFill>
            <a:srgbClr val="5B9BD5">
              <a:alpha val="20000"/>
            </a:srgbClr>
          </a:solidFill>
        </a:fill>
      </a:tcStyle>
    </a:band1H>
    <a:band1V>
      <a:tcStyle>
        <a:fill>
          <a:solidFill>
            <a:srgbClr val="5B9BD5">
              <a:alpha val="20000"/>
            </a:srgb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rgbClr val="5B9BD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rgbClr val="5B9BD5"/>
              </a:solidFill>
            </a:ln>
          </a:bottom>
        </a:tcBdr>
        <a:fill>
          <a:noFill/>
        </a:fill>
      </a:tcStyle>
    </a:firstRow>
  </a:tblStyle>
  <a:tblStyle styleId="{5C22544A-7EE6-4342-B048-85BDC9FD1C3B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5B9BD5">
              <a:tint val="20000"/>
            </a:srgbClr>
          </a:solidFill>
        </a:fill>
      </a:tcStyle>
    </a:wholeTbl>
    <a:band1H>
      <a:tcStyle>
        <a:tcBdr/>
        <a:fill>
          <a:solidFill>
            <a:srgbClr val="5B9BD5">
              <a:tint val="40000"/>
            </a:srgbClr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5B9BD5">
              <a:tint val="40000"/>
            </a:srgb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fill>
          <a:solidFill>
            <a:srgbClr val="5B9BD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rgbClr val="5B9BD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rgbClr val="FFFFFF"/>
              </a:solidFill>
            </a:ln>
          </a:top>
        </a:tcBdr>
        <a:fill>
          <a:solidFill>
            <a:srgbClr val="5B9BD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rgbClr val="FFFFFF"/>
              </a:solidFill>
            </a:ln>
          </a:bottom>
        </a:tcBdr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443" autoAdjust="0"/>
    <p:restoredTop sz="94660"/>
  </p:normalViewPr>
  <p:slideViewPr>
    <p:cSldViewPr snapToGrid="0">
      <p:cViewPr varScale="1">
        <p:scale>
          <a:sx n="55" d="100"/>
          <a:sy n="55" d="100"/>
        </p:scale>
        <p:origin x="66" y="120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50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688D8800-4BFF-4416-9148-C9E6947F365D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51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52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53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54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3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9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9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2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2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2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04872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AE1D939-3E60-4063-B05E-56844F97CE60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2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04862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AE1D939-3E60-4063-B05E-56844F97CE60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0486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AE1D939-3E60-4063-B05E-56844F97CE60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4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93AA39BF-A0C1-4329-B52D-A0BC4CCA7601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0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104860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4AE1D939-3E60-4063-B05E-56844F97CE60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5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A1609EA-4ED7-458E-841A-D6436E22768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5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93AA39BF-A0C1-4329-B52D-A0BC4CCA7601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幻灯片图像占位符 1"/>
          <p:cNvSpPr>
            <a:spLocks noChangeAspect="1" noRot="1" noGrp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5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/>
          <a:p>
            <a:pPr eaLnBrk="1" hangingPunct="1">
              <a:spcBef>
                <a:spcPct val="0"/>
              </a:spcBef>
            </a:pPr>
            <a:endParaRPr altLang="en-US" lang="zh-CN" smtClean="0"/>
          </a:p>
        </p:txBody>
      </p:sp>
      <p:sp>
        <p:nvSpPr>
          <p:cNvPr id="10486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indent="-285750" marL="7429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D82B6E9-0666-4E7E-B502-612ED3F2704A}" type="slidenum">
              <a:rPr altLang="en-US" lang="zh-CN" smtClean="0">
                <a:latin typeface="Calibri" panose="020F0502020204030204" pitchFamily="34" charset="0"/>
              </a:rPr>
            </a:fld>
            <a:endParaRPr altLang="en-US" 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幻灯片图像占位符 1"/>
          <p:cNvSpPr>
            <a:spLocks noChangeAspect="1" noRot="1" noGrp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6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/>
          <a:p>
            <a:pPr eaLnBrk="1" hangingPunct="1">
              <a:spcBef>
                <a:spcPct val="0"/>
              </a:spcBef>
            </a:pPr>
            <a:endParaRPr altLang="en-US" lang="zh-CN" smtClean="0"/>
          </a:p>
        </p:txBody>
      </p:sp>
      <p:sp>
        <p:nvSpPr>
          <p:cNvPr id="104866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indent="-285750" marL="7429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D82B6E9-0666-4E7E-B502-612ED3F2704A}" type="slidenum">
              <a:rPr altLang="en-US" lang="zh-CN" smtClean="0">
                <a:latin typeface="Calibri" panose="020F0502020204030204" pitchFamily="34" charset="0"/>
              </a:rPr>
            </a:fld>
            <a:endParaRPr altLang="en-US" 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幻灯片图像占位符 1"/>
          <p:cNvSpPr>
            <a:spLocks noChangeAspect="1" noRot="1" noGrp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6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/>
          <a:p>
            <a:pPr eaLnBrk="1" hangingPunct="1">
              <a:spcBef>
                <a:spcPct val="0"/>
              </a:spcBef>
            </a:pPr>
            <a:endParaRPr altLang="en-US" lang="zh-CN" smtClean="0"/>
          </a:p>
        </p:txBody>
      </p:sp>
      <p:sp>
        <p:nvSpPr>
          <p:cNvPr id="104867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indent="-285750" marL="7429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D82B6E9-0666-4E7E-B502-612ED3F2704A}" type="slidenum">
              <a:rPr altLang="en-US" lang="zh-CN" smtClean="0">
                <a:latin typeface="Calibri" panose="020F0502020204030204" pitchFamily="34" charset="0"/>
              </a:rPr>
            </a:fld>
            <a:endParaRPr altLang="en-US" 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幻灯片图像占位符 1"/>
          <p:cNvSpPr>
            <a:spLocks noChangeAspect="1" noRot="1" noGrp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/>
          <a:p>
            <a:pPr eaLnBrk="1" hangingPunct="1">
              <a:spcBef>
                <a:spcPct val="0"/>
              </a:spcBef>
            </a:pPr>
            <a:endParaRPr altLang="en-US" lang="zh-CN" smtClean="0"/>
          </a:p>
        </p:txBody>
      </p:sp>
      <p:sp>
        <p:nvSpPr>
          <p:cNvPr id="10486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indent="-285750" marL="7429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D82B6E9-0666-4E7E-B502-612ED3F2704A}" type="slidenum">
              <a:rPr altLang="en-US" lang="zh-CN" smtClean="0">
                <a:latin typeface="Calibri" panose="020F0502020204030204" pitchFamily="34" charset="0"/>
              </a:rPr>
            </a:fld>
            <a:endParaRPr altLang="en-US" 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幻灯片图像占位符 1"/>
          <p:cNvSpPr>
            <a:spLocks noChangeAspect="1" noRot="1" noGrp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/>
          <a:p>
            <a:pPr eaLnBrk="1" hangingPunct="1">
              <a:spcBef>
                <a:spcPct val="0"/>
              </a:spcBef>
            </a:pPr>
            <a:endParaRPr altLang="en-US" lang="zh-CN" smtClean="0"/>
          </a:p>
        </p:txBody>
      </p:sp>
      <p:sp>
        <p:nvSpPr>
          <p:cNvPr id="10486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indent="-285750" marL="7429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D82B6E9-0666-4E7E-B502-612ED3F2704A}" type="slidenum">
              <a:rPr altLang="en-US" lang="zh-CN" smtClean="0">
                <a:latin typeface="Calibri" panose="020F0502020204030204" pitchFamily="34" charset="0"/>
              </a:rPr>
            </a:fld>
            <a:endParaRPr altLang="en-US" 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幻灯片图像占位符 1"/>
          <p:cNvSpPr>
            <a:spLocks noChangeAspect="1" noRot="1" noGrp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anchor="t" anchorCtr="0" compatLnSpc="1" numCol="1" wrap="square"/>
          <a:p>
            <a:pPr eaLnBrk="1" hangingPunct="1">
              <a:spcBef>
                <a:spcPct val="0"/>
              </a:spcBef>
            </a:pPr>
            <a:endParaRPr altLang="en-US" lang="zh-CN" smtClean="0"/>
          </a:p>
        </p:txBody>
      </p:sp>
      <p:sp>
        <p:nvSpPr>
          <p:cNvPr id="10486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indent="-285750" marL="7429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D82B6E9-0666-4E7E-B502-612ED3F2704A}" type="slidenum">
              <a:rPr altLang="en-US" lang="zh-CN" smtClean="0">
                <a:latin typeface="Calibri" panose="020F0502020204030204" pitchFamily="34" charset="0"/>
              </a:rPr>
            </a:fld>
            <a:endParaRPr altLang="en-US" 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bg>
      <p:bgPr>
        <a:solidFill>
          <a:srgbClr val="F7F7F7"/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矩形 7"/>
          <p:cNvSpPr/>
          <p:nvPr userDrawn="1"/>
        </p:nvSpPr>
        <p:spPr>
          <a:xfrm>
            <a:off x="0" y="1"/>
            <a:ext cx="12192000" cy="6858000"/>
          </a:xfrm>
          <a:prstGeom prst="rect"/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625" name="直角三角形 12"/>
          <p:cNvSpPr/>
          <p:nvPr userDrawn="1"/>
        </p:nvSpPr>
        <p:spPr>
          <a:xfrm flipH="1">
            <a:off x="7436722" y="4048474"/>
            <a:ext cx="4755276" cy="2809526"/>
          </a:xfrm>
          <a:prstGeom prst="rtTriangle"/>
          <a:solidFill>
            <a:srgbClr val="00B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626" name="直角三角形 13"/>
          <p:cNvSpPr/>
          <p:nvPr userDrawn="1"/>
        </p:nvSpPr>
        <p:spPr>
          <a:xfrm>
            <a:off x="-1" y="4048473"/>
            <a:ext cx="12152372" cy="2809527"/>
          </a:xfrm>
          <a:prstGeom prst="rtTriangle"/>
          <a:solidFill>
            <a:srgbClr val="54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627" name="直角三角形 14"/>
          <p:cNvSpPr/>
          <p:nvPr userDrawn="1"/>
        </p:nvSpPr>
        <p:spPr>
          <a:xfrm flipH="1">
            <a:off x="10857880" y="3991413"/>
            <a:ext cx="1334120" cy="2866587"/>
          </a:xfrm>
          <a:prstGeom prst="rtTriangle"/>
          <a:solidFill>
            <a:srgbClr val="00B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628" name="直角三角形 10"/>
          <p:cNvSpPr/>
          <p:nvPr userDrawn="1"/>
        </p:nvSpPr>
        <p:spPr>
          <a:xfrm>
            <a:off x="-39630" y="4017850"/>
            <a:ext cx="12086328" cy="2840149"/>
          </a:xfrm>
          <a:custGeom>
            <a:avLst/>
            <a:gdLst>
              <a:gd name="connsiteX0" fmla="*/ 0 w 8375374"/>
              <a:gd name="connsiteY0" fmla="*/ 1663148 h 1663148"/>
              <a:gd name="connsiteX1" fmla="*/ 0 w 8375374"/>
              <a:gd name="connsiteY1" fmla="*/ 0 h 1663148"/>
              <a:gd name="connsiteX2" fmla="*/ 8375374 w 8375374"/>
              <a:gd name="connsiteY2" fmla="*/ 1663148 h 1663148"/>
              <a:gd name="connsiteX3" fmla="*/ 0 w 8375374"/>
              <a:gd name="connsiteY3" fmla="*/ 1663148 h 1663148"/>
              <a:gd name="connsiteX0-1" fmla="*/ 3750365 w 12125739"/>
              <a:gd name="connsiteY0-2" fmla="*/ 2458279 h 2458279"/>
              <a:gd name="connsiteX1-3" fmla="*/ 0 w 12125739"/>
              <a:gd name="connsiteY1-4" fmla="*/ 0 h 2458279"/>
              <a:gd name="connsiteX2-5" fmla="*/ 12125739 w 12125739"/>
              <a:gd name="connsiteY2-6" fmla="*/ 2458279 h 2458279"/>
              <a:gd name="connsiteX3-7" fmla="*/ 3750365 w 12125739"/>
              <a:gd name="connsiteY3-8" fmla="*/ 2458279 h 2458279"/>
              <a:gd name="connsiteX0-9" fmla="*/ 5406887 w 12125739"/>
              <a:gd name="connsiteY0-10" fmla="*/ 2445026 h 2458279"/>
              <a:gd name="connsiteX1-11" fmla="*/ 0 w 12125739"/>
              <a:gd name="connsiteY1-12" fmla="*/ 0 h 2458279"/>
              <a:gd name="connsiteX2-13" fmla="*/ 12125739 w 12125739"/>
              <a:gd name="connsiteY2-14" fmla="*/ 2458279 h 2458279"/>
              <a:gd name="connsiteX3-15" fmla="*/ 5406887 w 12125739"/>
              <a:gd name="connsiteY3-16" fmla="*/ 2445026 h 2458279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2125739" h="2458279">
                <a:moveTo>
                  <a:pt x="5406887" y="2445026"/>
                </a:moveTo>
                <a:lnTo>
                  <a:pt x="0" y="0"/>
                </a:lnTo>
                <a:lnTo>
                  <a:pt x="12125739" y="2458279"/>
                </a:lnTo>
                <a:lnTo>
                  <a:pt x="5406887" y="2445026"/>
                </a:lnTo>
                <a:close/>
              </a:path>
            </a:pathLst>
          </a:cu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629" name="Title 1"/>
          <p:cNvSpPr>
            <a:spLocks noGrp="1"/>
          </p:cNvSpPr>
          <p:nvPr userDrawn="1">
            <p:ph type="ctrTitle"/>
          </p:nvPr>
        </p:nvSpPr>
        <p:spPr>
          <a:xfrm>
            <a:off x="1524000" y="1043417"/>
            <a:ext cx="9144000" cy="1998404"/>
          </a:xfrm>
        </p:spPr>
        <p:txBody>
          <a:bodyPr anchor="b">
            <a:normAutofit/>
          </a:bodyPr>
          <a:lstStyle>
            <a:lvl1pPr algn="ctr">
              <a:defRPr b="1" sz="5400"/>
            </a:lvl1pPr>
          </a:lstStyle>
          <a:p>
            <a:r>
              <a:rPr altLang="en-US" dirty="0" lang="zh-CN" smtClean="0"/>
              <a:t>单击此处编辑母版标题样式</a:t>
            </a:r>
            <a:endParaRPr dirty="0" lang="en-US"/>
          </a:p>
        </p:txBody>
      </p:sp>
      <p:sp>
        <p:nvSpPr>
          <p:cNvPr id="1048630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4000" y="3408353"/>
            <a:ext cx="9144000" cy="640118"/>
          </a:xfrm>
        </p:spPr>
        <p:txBody>
          <a:bodyPr/>
          <a:lstStyle>
            <a:lvl1pPr algn="ctr" indent="0" marL="0">
              <a:buNone/>
              <a:defRPr sz="2400">
                <a:solidFill>
                  <a:schemeClr val="bg2"/>
                </a:solidFill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dirty="0" lang="zh-CN" smtClean="0"/>
              <a:t>单击此处编辑母版副标题样式</a:t>
            </a:r>
            <a:endParaRPr dirty="0" lang="en-US"/>
          </a:p>
        </p:txBody>
      </p:sp>
      <p:sp>
        <p:nvSpPr>
          <p:cNvPr id="1048631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2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  <p:sp>
        <p:nvSpPr>
          <p:cNvPr id="1048634" name="直角三角形 9"/>
          <p:cNvSpPr/>
          <p:nvPr userDrawn="1"/>
        </p:nvSpPr>
        <p:spPr>
          <a:xfrm rot="10800000" flipH="1">
            <a:off x="0" y="-31186"/>
            <a:ext cx="1524000" cy="1757949"/>
          </a:xfrm>
          <a:prstGeom prst="rtTriangle"/>
          <a:solidFill>
            <a:srgbClr val="00B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cxnSp>
        <p:nvCxnSpPr>
          <p:cNvPr id="3145728" name="直接连接符 10"/>
          <p:cNvCxnSpPr>
            <a:cxnSpLocks/>
          </p:cNvCxnSpPr>
          <p:nvPr userDrawn="1"/>
        </p:nvCxnSpPr>
        <p:spPr>
          <a:xfrm>
            <a:off x="1539114" y="3287963"/>
            <a:ext cx="9128886" cy="0"/>
          </a:xfrm>
          <a:prstGeom prst="line"/>
          <a:ln w="38100">
            <a:solidFill>
              <a:srgbClr val="00BE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EC61D3F-34E9-4F9D-84A2-72367D9F9A68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3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4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254DC01-BD11-43BE-8FE9-19C0CFD26E47}" type="slidenum">
              <a:rPr altLang="en-US" lang="zh-CN" smtClean="0"/>
            </a:fld>
            <a:endParaRPr altLang="en-US" lang="zh-CN"/>
          </a:p>
        </p:txBody>
      </p:sp>
      <p:sp>
        <p:nvSpPr>
          <p:cNvPr id="1048741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8202" y="255122"/>
            <a:ext cx="10515598" cy="5817709"/>
          </a:xfrm>
        </p:spPr>
        <p:txBody>
          <a:bodyPr>
            <a:normAutofit/>
          </a:bodyPr>
          <a:lstStyle>
            <a:lvl1pPr indent="0" marL="0">
              <a:buFontTx/>
              <a:buNone/>
              <a:defRPr sz="2400">
                <a:solidFill>
                  <a:schemeClr val="tx1"/>
                </a:solidFill>
              </a:defRPr>
            </a:lvl1pPr>
            <a:lvl2pPr indent="0" marL="393700">
              <a:buFontTx/>
              <a:buNone/>
              <a:defRPr sz="2000">
                <a:solidFill>
                  <a:schemeClr val="tx1"/>
                </a:solidFill>
              </a:defRPr>
            </a:lvl2pPr>
            <a:lvl3pPr indent="0" marL="661035">
              <a:buFontTx/>
              <a:buNone/>
              <a:defRPr sz="1800">
                <a:solidFill>
                  <a:schemeClr val="tx1"/>
                </a:solidFill>
              </a:defRPr>
            </a:lvl3pPr>
            <a:lvl4pPr indent="0" marL="851535">
              <a:buFontTx/>
              <a:buNone/>
              <a:defRPr sz="1800">
                <a:solidFill>
                  <a:schemeClr val="tx1"/>
                </a:solidFill>
              </a:defRPr>
            </a:lvl4pPr>
            <a:lvl5pPr indent="0" marL="1054735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altLang="en-US" dirty="0" lang="zh-CN" smtClean="0"/>
              <a:t>单击此处编辑母版文本样式</a:t>
            </a:r>
            <a:endParaRPr altLang="en-US" dirty="0" lang="zh-CN" smtClean="0"/>
          </a:p>
          <a:p>
            <a:pPr lvl="1"/>
            <a:r>
              <a:rPr altLang="en-US" dirty="0" lang="zh-CN" smtClean="0"/>
              <a:t>第二级</a:t>
            </a:r>
            <a:endParaRPr altLang="en-US" dirty="0" lang="zh-CN" smtClean="0"/>
          </a:p>
          <a:p>
            <a:pPr lvl="2"/>
            <a:r>
              <a:rPr altLang="en-US" dirty="0" lang="zh-CN" smtClean="0"/>
              <a:t>第三级</a:t>
            </a:r>
            <a:endParaRPr altLang="en-US" dirty="0" lang="zh-CN" smtClean="0"/>
          </a:p>
          <a:p>
            <a:pPr lvl="3"/>
            <a:r>
              <a:rPr altLang="en-US" dirty="0" lang="zh-CN" smtClean="0"/>
              <a:t>第四级</a:t>
            </a:r>
            <a:endParaRPr altLang="en-US" dirty="0" lang="zh-CN" smtClean="0"/>
          </a:p>
          <a:p>
            <a:pPr lvl="4"/>
            <a:r>
              <a:rPr altLang="en-US" dirty="0" lang="zh-CN" smtClean="0"/>
              <a:t>第五级</a:t>
            </a:r>
            <a:endParaRPr altLang="en-US" dirty="0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3" name="Content Placeholder 2"/>
          <p:cNvSpPr>
            <a:spLocks noGrp="1"/>
          </p:cNvSpPr>
          <p:nvPr>
            <p:ph idx="1"/>
          </p:nvPr>
        </p:nvSpPr>
        <p:spPr>
          <a:xfrm>
            <a:off x="6232848" y="2313991"/>
            <a:ext cx="4338000" cy="3862971"/>
          </a:xfrm>
        </p:spPr>
        <p:txBody>
          <a:bodyPr/>
          <a:lstStyle>
            <a:lvl1pPr indent="0" marL="0">
              <a:buNone/>
              <a:defRPr>
                <a:solidFill>
                  <a:schemeClr val="bg2"/>
                </a:solidFill>
              </a:defRPr>
            </a:lvl1pPr>
            <a:lvl2pPr indent="0" marL="457200">
              <a:buNone/>
              <a:defRPr>
                <a:solidFill>
                  <a:schemeClr val="bg2"/>
                </a:solidFill>
              </a:defRPr>
            </a:lvl2pPr>
            <a:lvl3pPr indent="0" marL="914400">
              <a:buNone/>
              <a:defRPr>
                <a:solidFill>
                  <a:schemeClr val="bg2"/>
                </a:solidFill>
              </a:defRPr>
            </a:lvl3pPr>
            <a:lvl4pPr indent="0" marL="1371600">
              <a:buNone/>
              <a:defRPr>
                <a:solidFill>
                  <a:schemeClr val="bg2"/>
                </a:solidFill>
              </a:defRPr>
            </a:lvl4pPr>
            <a:lvl5pPr indent="0" marL="182880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title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矩形 11"/>
          <p:cNvSpPr/>
          <p:nvPr userDrawn="1"/>
        </p:nvSpPr>
        <p:spPr>
          <a:xfrm>
            <a:off x="0" y="1"/>
            <a:ext cx="12192000" cy="6858000"/>
          </a:xfrm>
          <a:prstGeom prst="rect"/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7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44" name="Text Placeholder 2"/>
          <p:cNvSpPr>
            <a:spLocks noGrp="1"/>
          </p:cNvSpPr>
          <p:nvPr>
            <p:ph type="body" idx="1"/>
          </p:nvPr>
        </p:nvSpPr>
        <p:spPr>
          <a:xfrm rot="1020000">
            <a:off x="806258" y="4040019"/>
            <a:ext cx="5269722" cy="692437"/>
          </a:xfrm>
        </p:spPr>
        <p:txBody>
          <a:bodyPr>
            <a:normAutofit/>
          </a:bodyPr>
          <a:lstStyle>
            <a:lvl1pPr indent="0" marL="0">
              <a:buNone/>
              <a:defRPr sz="2400">
                <a:solidFill>
                  <a:schemeClr val="bg2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dirty="0" lang="zh-CN" smtClean="0"/>
              <a:t>单击此处编辑母版文本样式</a:t>
            </a:r>
            <a:endParaRPr altLang="en-US" dirty="0" lang="zh-CN" smtClean="0"/>
          </a:p>
        </p:txBody>
      </p:sp>
      <p:sp>
        <p:nvSpPr>
          <p:cNvPr id="10487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7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  <p:sp>
        <p:nvSpPr>
          <p:cNvPr id="1048747" name="任意多边形 6"/>
          <p:cNvSpPr/>
          <p:nvPr userDrawn="1">
            <p:custDataLst>
              <p:tags r:id="rId1"/>
            </p:custDataLst>
          </p:nvPr>
        </p:nvSpPr>
        <p:spPr>
          <a:xfrm rot="1020695">
            <a:off x="-385440" y="2822298"/>
            <a:ext cx="9311410" cy="1120432"/>
          </a:xfrm>
          <a:custGeom>
            <a:avLst/>
            <a:gdLst>
              <a:gd name="connsiteX0" fmla="*/ 0 w 6888970"/>
              <a:gd name="connsiteY0" fmla="*/ 5629 h 1094517"/>
              <a:gd name="connsiteX1" fmla="*/ 6336207 w 6888970"/>
              <a:gd name="connsiteY1" fmla="*/ 0 h 1094517"/>
              <a:gd name="connsiteX2" fmla="*/ 6888970 w 6888970"/>
              <a:gd name="connsiteY2" fmla="*/ 1094517 h 1094517"/>
              <a:gd name="connsiteX3" fmla="*/ 333148 w 6888970"/>
              <a:gd name="connsiteY3" fmla="*/ 1094517 h 1094517"/>
              <a:gd name="connsiteX0-1" fmla="*/ 0 w 6888970"/>
              <a:gd name="connsiteY0-2" fmla="*/ 5629 h 1127232"/>
              <a:gd name="connsiteX1-3" fmla="*/ 6336207 w 6888970"/>
              <a:gd name="connsiteY1-4" fmla="*/ 0 h 1127232"/>
              <a:gd name="connsiteX2-5" fmla="*/ 6888970 w 6888970"/>
              <a:gd name="connsiteY2-6" fmla="*/ 1094517 h 1127232"/>
              <a:gd name="connsiteX3-7" fmla="*/ 234462 w 6888970"/>
              <a:gd name="connsiteY3-8" fmla="*/ 1127232 h 1127232"/>
              <a:gd name="connsiteX4" fmla="*/ 0 w 6888970"/>
              <a:gd name="connsiteY4" fmla="*/ 5629 h 1127232"/>
              <a:gd name="connsiteX0-9" fmla="*/ 0 w 6888970"/>
              <a:gd name="connsiteY0-10" fmla="*/ 5629 h 1127232"/>
              <a:gd name="connsiteX1-11" fmla="*/ 6336207 w 6888970"/>
              <a:gd name="connsiteY1-12" fmla="*/ 0 h 1127232"/>
              <a:gd name="connsiteX2-13" fmla="*/ 6888970 w 6888970"/>
              <a:gd name="connsiteY2-14" fmla="*/ 1094517 h 1127232"/>
              <a:gd name="connsiteX3-15" fmla="*/ 234462 w 6888970"/>
              <a:gd name="connsiteY3-16" fmla="*/ 1127232 h 1127232"/>
              <a:gd name="connsiteX4-17" fmla="*/ 0 w 6888970"/>
              <a:gd name="connsiteY4-18" fmla="*/ 5629 h 1127232"/>
              <a:gd name="connsiteX0-19" fmla="*/ 0 w 6888970"/>
              <a:gd name="connsiteY0-20" fmla="*/ 5629 h 1116129"/>
              <a:gd name="connsiteX1-21" fmla="*/ 6336207 w 6888970"/>
              <a:gd name="connsiteY1-22" fmla="*/ 0 h 1116129"/>
              <a:gd name="connsiteX2-23" fmla="*/ 6888970 w 6888970"/>
              <a:gd name="connsiteY2-24" fmla="*/ 1094517 h 1116129"/>
              <a:gd name="connsiteX3-25" fmla="*/ 261416 w 6888970"/>
              <a:gd name="connsiteY3-26" fmla="*/ 1116129 h 1116129"/>
              <a:gd name="connsiteX4-27" fmla="*/ 0 w 6888970"/>
              <a:gd name="connsiteY4-28" fmla="*/ 5629 h 1116129"/>
              <a:gd name="connsiteX0-29" fmla="*/ 0 w 6888970"/>
              <a:gd name="connsiteY0-30" fmla="*/ 5629 h 1116129"/>
              <a:gd name="connsiteX1-31" fmla="*/ 6336207 w 6888970"/>
              <a:gd name="connsiteY1-32" fmla="*/ 0 h 1116129"/>
              <a:gd name="connsiteX2-33" fmla="*/ 6888970 w 6888970"/>
              <a:gd name="connsiteY2-34" fmla="*/ 1094517 h 1116129"/>
              <a:gd name="connsiteX3-35" fmla="*/ 261416 w 6888970"/>
              <a:gd name="connsiteY3-36" fmla="*/ 1116129 h 1116129"/>
              <a:gd name="connsiteX4-37" fmla="*/ 0 w 6888970"/>
              <a:gd name="connsiteY4-38" fmla="*/ 5629 h 11161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6888970" h="1116129">
                <a:moveTo>
                  <a:pt x="0" y="5629"/>
                </a:moveTo>
                <a:lnTo>
                  <a:pt x="6336207" y="0"/>
                </a:lnTo>
                <a:lnTo>
                  <a:pt x="6888970" y="1094517"/>
                </a:lnTo>
                <a:lnTo>
                  <a:pt x="261416" y="1116129"/>
                </a:lnTo>
                <a:cubicBezTo>
                  <a:pt x="-9941" y="-30167"/>
                  <a:pt x="111049" y="368592"/>
                  <a:pt x="0" y="562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 rtlCol="0">
            <a:normAutofit/>
          </a:bodyPr>
          <a:p>
            <a:pPr algn="ctr" defTabSz="384810"/>
            <a:endParaRPr altLang="en-US" dirty="0" sz="1760" kern="0" 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145735" name="直接连接符 7"/>
          <p:cNvCxnSpPr>
            <a:cxnSpLocks/>
          </p:cNvCxnSpPr>
          <p:nvPr userDrawn="1">
            <p:custDataLst>
              <p:tags r:id="rId2"/>
            </p:custDataLst>
          </p:nvPr>
        </p:nvCxnSpPr>
        <p:spPr>
          <a:xfrm>
            <a:off x="-6350" y="2800089"/>
            <a:ext cx="12198350" cy="3702506"/>
          </a:xfrm>
          <a:prstGeom prst="line"/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048748" name="Title 1"/>
          <p:cNvSpPr>
            <a:spLocks noGrp="1"/>
          </p:cNvSpPr>
          <p:nvPr>
            <p:ph type="title"/>
          </p:nvPr>
        </p:nvSpPr>
        <p:spPr>
          <a:xfrm rot="1022118">
            <a:off x="153380" y="2941977"/>
            <a:ext cx="8683425" cy="1005567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altLang="en-US" dirty="0" lang="zh-CN" smtClean="0"/>
              <a:t>单击此处编辑母版标题样式</a:t>
            </a:r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-column content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93" name="Content Placeholder 2"/>
          <p:cNvSpPr>
            <a:spLocks noGrp="1"/>
          </p:cNvSpPr>
          <p:nvPr>
            <p:ph sz="half" idx="1"/>
          </p:nvPr>
        </p:nvSpPr>
        <p:spPr>
          <a:xfrm>
            <a:off x="1757264" y="2649893"/>
            <a:ext cx="3526973" cy="3340457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94" name="Content Placeholder 3"/>
          <p:cNvSpPr>
            <a:spLocks noGrp="1"/>
          </p:cNvSpPr>
          <p:nvPr>
            <p:ph sz="half" idx="2"/>
          </p:nvPr>
        </p:nvSpPr>
        <p:spPr>
          <a:xfrm>
            <a:off x="7091264" y="2649893"/>
            <a:ext cx="3526973" cy="3340457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9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>
          <a:xfrm>
            <a:off x="839788" y="871200"/>
            <a:ext cx="10515600" cy="864000"/>
          </a:xfrm>
        </p:spPr>
        <p:txBody>
          <a:bodyPr/>
          <a:p>
            <a:r>
              <a:rPr altLang="en-US" dirty="0" lang="zh-CN" smtClean="0"/>
              <a:t>单击此处编辑母版标题样式</a:t>
            </a:r>
            <a:endParaRPr dirty="0" lang="en-US"/>
          </a:p>
        </p:txBody>
      </p:sp>
      <p:sp>
        <p:nvSpPr>
          <p:cNvPr id="1048610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11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13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矩形 5"/>
          <p:cNvSpPr/>
          <p:nvPr userDrawn="1"/>
        </p:nvSpPr>
        <p:spPr>
          <a:xfrm>
            <a:off x="0" y="1"/>
            <a:ext cx="12192000" cy="6858000"/>
          </a:xfrm>
          <a:prstGeom prst="rect"/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  <p:sp>
        <p:nvSpPr>
          <p:cNvPr id="1048729" name="Title 1"/>
          <p:cNvSpPr>
            <a:spLocks noGrp="1"/>
          </p:cNvSpPr>
          <p:nvPr>
            <p:ph type="title"/>
          </p:nvPr>
        </p:nvSpPr>
        <p:spPr>
          <a:xfrm>
            <a:off x="838200" y="1378980"/>
            <a:ext cx="10515600" cy="1199464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altLang="en-US" dirty="0" lang="zh-CN" smtClean="0"/>
              <a:t>单击此处编辑母版标题样式</a:t>
            </a:r>
            <a:endParaRPr dirty="0" lang="en-US"/>
          </a:p>
        </p:txBody>
      </p:sp>
      <p:sp>
        <p:nvSpPr>
          <p:cNvPr id="104873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3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  <p:sp>
        <p:nvSpPr>
          <p:cNvPr id="1048642" name="矩形 4"/>
          <p:cNvSpPr/>
          <p:nvPr userDrawn="1"/>
        </p:nvSpPr>
        <p:spPr>
          <a:xfrm>
            <a:off x="0" y="1"/>
            <a:ext cx="12192000" cy="6858000"/>
          </a:xfrm>
          <a:prstGeom prst="rect"/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sz="775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and title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02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70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indent="0" marL="0">
              <a:buNone/>
              <a:defRPr sz="20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70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ly-arranged title and text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3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ags" Target="../tags/tag3.xml"/><Relationship Id="rId12" Type="http://schemas.openxmlformats.org/officeDocument/2006/relationships/tags" Target="../tags/tag4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871932"/>
            <a:ext cx="10515600" cy="864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dirty="0" lang="zh-CN" smtClean="0"/>
              <a:t>单击此处编辑母版文本样式</a:t>
            </a:r>
            <a:endParaRPr altLang="en-US" dirty="0" lang="zh-CN" smtClean="0"/>
          </a:p>
          <a:p>
            <a:pPr lvl="1"/>
            <a:r>
              <a:rPr altLang="en-US" dirty="0" lang="zh-CN" smtClean="0"/>
              <a:t>第二级</a:t>
            </a:r>
            <a:endParaRPr altLang="en-US" dirty="0" lang="zh-CN" smtClean="0"/>
          </a:p>
          <a:p>
            <a:pPr lvl="2"/>
            <a:r>
              <a:rPr altLang="en-US" dirty="0" lang="zh-CN" smtClean="0"/>
              <a:t>第三级</a:t>
            </a:r>
            <a:endParaRPr altLang="en-US" dirty="0" lang="zh-CN" smtClean="0"/>
          </a:p>
          <a:p>
            <a:pPr lvl="3"/>
            <a:r>
              <a:rPr altLang="en-US" dirty="0" lang="zh-CN" smtClean="0"/>
              <a:t>第四级</a:t>
            </a:r>
            <a:endParaRPr altLang="en-US" dirty="0" lang="zh-CN" smtClean="0"/>
          </a:p>
          <a:p>
            <a:pPr lvl="4"/>
            <a:r>
              <a:rPr altLang="en-US" dirty="0" lang="zh-CN" smtClean="0"/>
              <a:t>第五级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C83C4-A236-483F-94E1-16AFA86FAD07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E8863-1879-49C9-9D7E-0C23B4A06F4C}" type="slidenum">
              <a:rPr altLang="en-US" lang="zh-CN" smtClean="0"/>
            </a:fld>
            <a:endParaRPr altLang="en-US" lang="zh-CN"/>
          </a:p>
        </p:txBody>
      </p:sp>
      <p:sp>
        <p:nvSpPr>
          <p:cNvPr id="1048581" name="等腰三角形 6"/>
          <p:cNvSpPr/>
          <p:nvPr userDrawn="1"/>
        </p:nvSpPr>
        <p:spPr>
          <a:xfrm flipV="1">
            <a:off x="838200" y="-1"/>
            <a:ext cx="647363" cy="782240"/>
          </a:xfrm>
          <a:prstGeom prst="triangle"/>
          <a:solidFill>
            <a:srgbClr val="00B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baseline="0" sz="775" lang="zh-CN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54330" latinLnBrk="0" marL="354330" rtl="0">
        <a:lnSpc>
          <a:spcPct val="90000"/>
        </a:lnSpc>
        <a:spcBef>
          <a:spcPts val="1000"/>
        </a:spcBef>
        <a:buClr>
          <a:schemeClr val="accent1"/>
        </a:buClr>
        <a:buFont typeface="Wingdings 3" panose="05040102010807070707" pitchFamily="18" charset="2"/>
        <a:buChar char="p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tags" Target="../tags/tag20.xml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tags" Target="../tags/tag21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tags" Target="../tags/tag22.xml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tags" Target="../tags/tag23.xml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tags" Target="../tags/tag26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8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0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tags" Target="../tags/tag30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tags" Target="../tags/tag10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/>
              <a:t>A</a:t>
            </a:r>
            <a:r>
              <a:rPr lang="en-US"/>
              <a:t> </a:t>
            </a:r>
            <a:r>
              <a:rPr lang="en-US"/>
              <a:t>C</a:t>
            </a:r>
            <a:r>
              <a:rPr lang="en-US"/>
              <a:t>A</a:t>
            </a:r>
            <a:r>
              <a:rPr lang="en-US"/>
              <a:t>S</a:t>
            </a:r>
            <a:r>
              <a:rPr lang="en-US"/>
              <a:t>E</a:t>
            </a:r>
            <a:r>
              <a:rPr lang="en-US"/>
              <a:t> </a:t>
            </a:r>
            <a:r>
              <a:rPr lang="en-US"/>
              <a:t>O</a:t>
            </a:r>
            <a:r>
              <a:rPr lang="en-US"/>
              <a:t>F</a:t>
            </a:r>
            <a:r>
              <a:rPr lang="en-US"/>
              <a:t> </a:t>
            </a:r>
            <a:r>
              <a:rPr lang="en-US"/>
              <a:t>C</a:t>
            </a:r>
            <a:r>
              <a:rPr lang="en-US"/>
              <a:t>H</a:t>
            </a:r>
            <a:r>
              <a:rPr lang="en-US"/>
              <a:t>O</a:t>
            </a:r>
            <a:r>
              <a:rPr lang="en-US"/>
              <a:t>L</a:t>
            </a:r>
            <a:r>
              <a:rPr lang="en-US"/>
              <a:t>E</a:t>
            </a:r>
            <a:r>
              <a:rPr lang="en-US"/>
              <a:t>M</a:t>
            </a:r>
            <a:r>
              <a:rPr lang="en-US"/>
              <a:t>I</a:t>
            </a:r>
            <a:r>
              <a:rPr lang="en-US"/>
              <a:t>C</a:t>
            </a:r>
            <a:r>
              <a:rPr lang="en-US"/>
              <a:t> </a:t>
            </a:r>
            <a:r>
              <a:rPr lang="en-US"/>
              <a:t>N</a:t>
            </a:r>
            <a:r>
              <a:rPr lang="en-US"/>
              <a:t>E</a:t>
            </a:r>
            <a:r>
              <a:rPr lang="en-US"/>
              <a:t>P</a:t>
            </a:r>
            <a:r>
              <a:rPr lang="en-US"/>
              <a:t>H</a:t>
            </a:r>
            <a:r>
              <a:rPr lang="en-US"/>
              <a:t>R</a:t>
            </a:r>
            <a:r>
              <a:rPr lang="en-US"/>
              <a:t>O</a:t>
            </a:r>
            <a:r>
              <a:rPr lang="en-US"/>
              <a:t>P</a:t>
            </a:r>
            <a:r>
              <a:rPr lang="en-US"/>
              <a:t>A</a:t>
            </a:r>
            <a:r>
              <a:rPr lang="en-US"/>
              <a:t>T</a:t>
            </a:r>
            <a:r>
              <a:rPr lang="en-US"/>
              <a:t>H</a:t>
            </a:r>
            <a:r>
              <a:rPr lang="en-US"/>
              <a:t>Y</a:t>
            </a:r>
            <a:r>
              <a:rPr lang="en-US"/>
              <a:t> </a:t>
            </a:r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"/>
          <p:cNvGraphicFramePr>
            <a:graphicFrameLocks/>
          </p:cNvGraphicFramePr>
          <p:nvPr/>
        </p:nvGraphicFramePr>
        <p:xfrm>
          <a:off x="1315944" y="179585"/>
          <a:ext cx="8925536" cy="6331180"/>
        </p:xfrm>
        <a:graphic>
          <a:graphicData uri="http://schemas.openxmlformats.org/drawingml/2006/table">
            <a:tbl>
              <a:tblPr firstRow="1" bandRow="1">
                <a:tableStyleId>{BC89EF96-8CEA-46FF-86C4-4CE0E7609803}</a:tableStyleId>
              </a:tblPr>
              <a:tblGrid>
                <a:gridCol w="1115692"/>
                <a:gridCol w="1115692"/>
                <a:gridCol w="1115692"/>
                <a:gridCol w="1115692"/>
                <a:gridCol w="1115692"/>
                <a:gridCol w="1115692"/>
                <a:gridCol w="1115692"/>
                <a:gridCol w="1115692"/>
              </a:tblGrid>
              <a:tr h="562008"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T</a:t>
                      </a:r>
                      <a:r>
                        <a:rPr altLang="en-GB" sz="2400" lang="en-US"/>
                        <a:t>C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H</a:t>
                      </a:r>
                      <a:r>
                        <a:rPr altLang="en-GB" sz="2400" lang="en-US"/>
                        <a:t>B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5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P</a:t>
                      </a:r>
                      <a:r>
                        <a:rPr altLang="en-GB" sz="2400" lang="en-US"/>
                        <a:t>L</a:t>
                      </a:r>
                      <a:r>
                        <a:rPr altLang="en-GB" sz="2400" lang="en-US"/>
                        <a:t>T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6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4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T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B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4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4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8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</a:tr>
              <a:tr h="711099">
                <a:tc>
                  <a:txBody>
                    <a:bodyPr/>
                    <a:p>
                      <a:r>
                        <a:rPr altLang="en-GB" sz="2400" lang="en-US"/>
                        <a:t>D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B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I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B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 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4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1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8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O</a:t>
                      </a:r>
                      <a:r>
                        <a:rPr altLang="en-GB" sz="2400" lang="en-US"/>
                        <a:t>T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P</a:t>
                      </a:r>
                      <a:r>
                        <a:rPr altLang="en-GB" sz="2400" lang="en-US"/>
                        <a:t>T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9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6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/</a:t>
                      </a:r>
                      <a:endParaRPr altLang="en-US" lang="en-GB"/>
                    </a:p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A</a:t>
                      </a:r>
                      <a:r>
                        <a:rPr altLang="en-GB" sz="2400" lang="en-US"/>
                        <a:t>L</a:t>
                      </a:r>
                      <a:r>
                        <a:rPr altLang="en-GB" sz="2400" lang="en-US"/>
                        <a:t>P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4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8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5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P</a:t>
                      </a:r>
                      <a:r>
                        <a:rPr altLang="en-GB" sz="2400" lang="en-US"/>
                        <a:t>t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5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1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I</a:t>
                      </a:r>
                      <a:r>
                        <a:rPr altLang="en-GB" sz="2400" lang="en-US"/>
                        <a:t>n</a:t>
                      </a:r>
                      <a:r>
                        <a:rPr altLang="en-GB" sz="2400" lang="en-US"/>
                        <a:t>r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1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</a:tr>
              <a:tr h="562008">
                <a:tc>
                  <a:txBody>
                    <a:bodyPr/>
                    <a:p>
                      <a:r>
                        <a:rPr altLang="en-GB" sz="2400" lang="en-US"/>
                        <a:t>A</a:t>
                      </a:r>
                      <a:r>
                        <a:rPr altLang="en-GB" sz="2400" lang="en-US"/>
                        <a:t>p</a:t>
                      </a:r>
                      <a:r>
                        <a:rPr altLang="en-GB" sz="2400" lang="en-US"/>
                        <a:t>t</a:t>
                      </a:r>
                      <a:r>
                        <a:rPr altLang="en-GB" sz="2400" lang="en-US"/>
                        <a:t>t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4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"/>
          <p:cNvGraphicFramePr>
            <a:graphicFrameLocks/>
          </p:cNvGraphicFramePr>
          <p:nvPr/>
        </p:nvGraphicFramePr>
        <p:xfrm>
          <a:off x="1524000" y="331200"/>
          <a:ext cx="9144000" cy="6346739"/>
        </p:xfrm>
        <a:graphic>
          <a:graphicData uri="http://schemas.openxmlformats.org/drawingml/2006/table">
            <a:tbl>
              <a:tblPr firstRow="1" bandRow="1">
                <a:tableStyleId>{5C22544A-7EE6-4342-B048-85BDC9FD1C3B}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906677"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7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</a:tr>
              <a:tr h="906677">
                <a:tc>
                  <a:txBody>
                    <a:bodyPr/>
                    <a:p>
                      <a:r>
                        <a:rPr altLang="en-GB" sz="2400" lang="en-US"/>
                        <a:t>U</a:t>
                      </a:r>
                      <a:r>
                        <a:rPr altLang="en-GB" sz="2400" lang="en-US"/>
                        <a:t>r</a:t>
                      </a:r>
                      <a:r>
                        <a:rPr altLang="en-GB" sz="2400" lang="en-US"/>
                        <a:t>e</a:t>
                      </a:r>
                      <a:r>
                        <a:rPr altLang="en-GB" sz="2400" lang="en-US"/>
                        <a:t>a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800" lang="en-US"/>
                        <a:t>3</a:t>
                      </a:r>
                      <a:r>
                        <a:rPr altLang="en-GB" sz="28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8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0</a:t>
                      </a:r>
                      <a:r>
                        <a:rPr altLang="en-GB" sz="2400" lang="en-US"/>
                        <a:t>1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800" lang="en-US"/>
                        <a:t>1</a:t>
                      </a:r>
                      <a:r>
                        <a:rPr altLang="en-GB" sz="2800" lang="en-US"/>
                        <a:t>2</a:t>
                      </a:r>
                      <a:r>
                        <a:rPr altLang="en-GB" sz="2800" lang="en-US"/>
                        <a:t>0</a:t>
                      </a:r>
                      <a:endParaRPr altLang="en-US" lang="en-GB"/>
                    </a:p>
                  </a:txBody>
                </a:tc>
              </a:tr>
              <a:tr h="906677">
                <a:tc>
                  <a:txBody>
                    <a:bodyPr/>
                    <a:p>
                      <a:r>
                        <a:rPr altLang="en-GB" sz="2400" lang="en-US"/>
                        <a:t>C</a:t>
                      </a:r>
                      <a:r>
                        <a:rPr altLang="en-GB" sz="2400" lang="en-US"/>
                        <a:t>r</a:t>
                      </a:r>
                      <a:r>
                        <a:rPr altLang="en-GB" sz="2400" lang="en-US"/>
                        <a:t>e</a:t>
                      </a:r>
                      <a:r>
                        <a:rPr altLang="en-GB" sz="2400" lang="en-US"/>
                        <a:t>a</a:t>
                      </a:r>
                      <a:r>
                        <a:rPr altLang="en-GB" sz="2400" lang="en-US"/>
                        <a:t>t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9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3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8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8</a:t>
                      </a:r>
                      <a:endParaRPr altLang="en-US" lang="en-GB"/>
                    </a:p>
                  </a:txBody>
                </a:tc>
              </a:tr>
              <a:tr h="906677">
                <a:tc>
                  <a:txBody>
                    <a:bodyPr/>
                    <a:p>
                      <a:r>
                        <a:rPr altLang="en-GB" sz="2400" lang="en-US"/>
                        <a:t>N</a:t>
                      </a:r>
                      <a:r>
                        <a:rPr altLang="en-GB" sz="2400" lang="en-US"/>
                        <a:t>a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3</a:t>
                      </a:r>
                      <a:r>
                        <a:rPr altLang="en-GB" sz="2400" lang="en-US"/>
                        <a:t>2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2</a:t>
                      </a:r>
                      <a:r>
                        <a:rPr altLang="en-GB" sz="2400" lang="en-US"/>
                        <a:t>5</a:t>
                      </a:r>
                      <a:endParaRPr altLang="en-US" lang="en-GB"/>
                    </a:p>
                  </a:txBody>
                </a:tc>
              </a:tr>
              <a:tr h="906677">
                <a:tc>
                  <a:txBody>
                    <a:bodyPr/>
                    <a:p>
                      <a:r>
                        <a:rPr altLang="en-GB" sz="2400" lang="en-US"/>
                        <a:t>K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7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5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5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4</a:t>
                      </a:r>
                      <a:r>
                        <a:rPr altLang="en-GB" sz="2400" lang="en-US"/>
                        <a:t>.</a:t>
                      </a:r>
                      <a:r>
                        <a:rPr altLang="en-GB" sz="2400" lang="en-US"/>
                        <a:t>5</a:t>
                      </a:r>
                      <a:endParaRPr altLang="en-US" lang="en-GB"/>
                    </a:p>
                  </a:txBody>
                </a:tc>
              </a:tr>
              <a:tr h="906677">
                <a:tc>
                  <a:txBody>
                    <a:bodyPr/>
                    <a:p>
                      <a:r>
                        <a:rPr altLang="en-GB" sz="2400" lang="en-US"/>
                        <a:t>F</a:t>
                      </a:r>
                      <a:r>
                        <a:rPr altLang="en-GB" sz="2400" lang="en-US"/>
                        <a:t>B</a:t>
                      </a:r>
                      <a:r>
                        <a:rPr altLang="en-GB" sz="2400" lang="en-US"/>
                        <a:t>S</a:t>
                      </a:r>
                      <a:r>
                        <a:rPr altLang="en-GB" sz="2400" lang="en-US"/>
                        <a:t> 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sz="2400" lang="en-US"/>
                        <a:t>1</a:t>
                      </a:r>
                      <a:r>
                        <a:rPr altLang="en-GB" sz="2400" lang="en-US"/>
                        <a:t>6</a:t>
                      </a:r>
                      <a:r>
                        <a:rPr altLang="en-GB" sz="2400" lang="en-US"/>
                        <a:t>1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</a:tr>
              <a:tr h="906677">
                <a:tc>
                  <a:txBody>
                    <a:bodyPr/>
                    <a:p>
                      <a:r>
                        <a:rPr altLang="en-GB" sz="2400" lang="en-US"/>
                        <a:t>I</a:t>
                      </a:r>
                      <a:r>
                        <a:rPr altLang="en-GB" sz="2400" lang="en-US"/>
                        <a:t>/</a:t>
                      </a:r>
                      <a:r>
                        <a:rPr altLang="en-GB" sz="2400" lang="en-US"/>
                        <a:t>o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lang="en-US"/>
                        <a:t>1</a:t>
                      </a:r>
                      <a:r>
                        <a:rPr altLang="en-GB" lang="en-US"/>
                        <a:t>1</a:t>
                      </a:r>
                      <a:r>
                        <a:rPr altLang="en-GB" lang="en-US"/>
                        <a:t>0</a:t>
                      </a:r>
                      <a:r>
                        <a:rPr altLang="en-GB" lang="en-US"/>
                        <a:t>0</a:t>
                      </a:r>
                      <a:r>
                        <a:rPr altLang="en-GB" lang="en-US"/>
                        <a:t>/</a:t>
                      </a:r>
                      <a:endParaRPr altLang="en-US" lang="en-GB"/>
                    </a:p>
                    <a:p>
                      <a:r>
                        <a:rPr altLang="en-GB" lang="en-US"/>
                        <a:t>1</a:t>
                      </a:r>
                      <a:r>
                        <a:rPr altLang="en-GB" lang="en-US"/>
                        <a:t>2</a:t>
                      </a:r>
                      <a:r>
                        <a:rPr altLang="en-GB" lang="en-US"/>
                        <a:t>5</a:t>
                      </a:r>
                      <a:r>
                        <a:rPr altLang="en-GB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r>
                        <a:rPr altLang="en-GB" lang="en-US"/>
                        <a:t>8</a:t>
                      </a:r>
                      <a:r>
                        <a:rPr altLang="en-GB" lang="en-US"/>
                        <a:t>7</a:t>
                      </a:r>
                      <a:r>
                        <a:rPr altLang="en-GB" lang="en-US"/>
                        <a:t>0</a:t>
                      </a:r>
                      <a:r>
                        <a:rPr altLang="en-GB" lang="en-US"/>
                        <a:t>/</a:t>
                      </a:r>
                      <a:endParaRPr altLang="en-US" lang="en-GB"/>
                    </a:p>
                    <a:p>
                      <a:r>
                        <a:rPr altLang="en-GB" lang="en-US"/>
                        <a:t>1</a:t>
                      </a:r>
                      <a:r>
                        <a:rPr altLang="en-GB" lang="en-US"/>
                        <a:t>1</a:t>
                      </a:r>
                      <a:r>
                        <a:rPr altLang="en-GB" lang="en-US"/>
                        <a:t>0</a:t>
                      </a:r>
                      <a:r>
                        <a:rPr altLang="en-GB" lang="en-US"/>
                        <a:t>0</a:t>
                      </a:r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  <a:tc>
                  <a:txBody>
                    <a:bodyPr/>
                    <a:p>
                      <a:endParaRPr altLang="en-US" lang="en-GB"/>
                    </a:p>
                  </a:txBody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</a:t>
            </a:r>
            <a:r>
              <a:rPr lang="en-US"/>
              <a:t>e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p</a:t>
            </a:r>
            <a:r>
              <a:rPr lang="en-US"/>
              <a:t>h</a:t>
            </a:r>
            <a:r>
              <a:rPr lang="en-US"/>
              <a:t>e</a:t>
            </a:r>
            <a:r>
              <a:rPr lang="en-US"/>
              <a:t>ral</a:t>
            </a:r>
            <a:r>
              <a:rPr lang="en-US"/>
              <a:t> </a:t>
            </a:r>
            <a:r>
              <a:rPr lang="en-US"/>
              <a:t>s</a:t>
            </a:r>
            <a:r>
              <a:rPr lang="en-US"/>
              <a:t>m</a:t>
            </a:r>
            <a:r>
              <a:rPr lang="en-US"/>
              <a:t>e</a:t>
            </a:r>
            <a:r>
              <a:rPr lang="en-US"/>
              <a:t>a</a:t>
            </a:r>
            <a:r>
              <a:rPr lang="en-US"/>
              <a:t>r</a:t>
            </a:r>
            <a:endParaRPr lang="en-GB"/>
          </a:p>
        </p:txBody>
      </p:sp>
      <p:sp>
        <p:nvSpPr>
          <p:cNvPr id="1048688" name=""/>
          <p:cNvSpPr>
            <a:spLocks noGrp="1"/>
          </p:cNvSpPr>
          <p:nvPr>
            <p:ph idx="1"/>
          </p:nvPr>
        </p:nvSpPr>
        <p:spPr>
          <a:xfrm>
            <a:off x="1979202" y="1532053"/>
            <a:ext cx="8591646" cy="5041969"/>
          </a:xfrm>
        </p:spPr>
        <p:txBody>
          <a:bodyPr/>
          <a:p>
            <a:r>
              <a:rPr sz="3200" lang="en-US"/>
              <a:t>R</a:t>
            </a:r>
            <a:r>
              <a:rPr sz="3200" lang="en-US"/>
              <a:t>b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o</a:t>
            </a:r>
            <a:r>
              <a:rPr sz="3200" lang="en-US"/>
              <a:t>c</a:t>
            </a:r>
            <a:r>
              <a:rPr sz="3200" lang="en-US"/>
              <a:t>h</a:t>
            </a:r>
            <a:r>
              <a:rPr sz="3200" lang="en-US"/>
              <a:t>r</a:t>
            </a:r>
            <a:r>
              <a:rPr sz="3200" lang="en-US"/>
              <a:t>o</a:t>
            </a:r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o</a:t>
            </a:r>
            <a:r>
              <a:rPr sz="3200" lang="en-US"/>
              <a:t>c</a:t>
            </a:r>
            <a:r>
              <a:rPr sz="3200" lang="en-US"/>
              <a:t>y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w</a:t>
            </a:r>
            <a:r>
              <a:rPr sz="3200" lang="en-US"/>
              <a:t>i</a:t>
            </a:r>
            <a:r>
              <a:rPr sz="3200" lang="en-US"/>
              <a:t>t</a:t>
            </a:r>
            <a:r>
              <a:rPr sz="3200" lang="en-US"/>
              <a:t>h</a:t>
            </a:r>
            <a:r>
              <a:rPr sz="3200" lang="en-US"/>
              <a:t> </a:t>
            </a:r>
            <a:r>
              <a:rPr sz="3200" lang="en-US"/>
              <a:t>f</a:t>
            </a:r>
            <a:r>
              <a:rPr sz="3200" lang="en-US"/>
              <a:t>e</a:t>
            </a:r>
            <a:r>
              <a:rPr sz="3200" lang="en-US"/>
              <a:t>w</a:t>
            </a:r>
            <a:r>
              <a:rPr sz="3200" lang="en-US"/>
              <a:t> </a:t>
            </a:r>
            <a:r>
              <a:rPr sz="3200" lang="en-US"/>
              <a:t>hypo</a:t>
            </a:r>
            <a:r>
              <a:rPr sz="3200" lang="en-US"/>
              <a:t>c</a:t>
            </a:r>
            <a:r>
              <a:rPr sz="3200" lang="en-US"/>
              <a:t>h</a:t>
            </a:r>
            <a:r>
              <a:rPr sz="3200" lang="en-US"/>
              <a:t>r</a:t>
            </a:r>
            <a:r>
              <a:rPr sz="3200" lang="en-US"/>
              <a:t>o</a:t>
            </a:r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c</a:t>
            </a:r>
            <a:r>
              <a:rPr sz="3200" lang="en-US"/>
              <a:t>r</a:t>
            </a:r>
            <a:r>
              <a:rPr sz="3200" lang="en-US"/>
              <a:t>o</a:t>
            </a:r>
            <a:r>
              <a:rPr sz="3200" lang="en-US"/>
              <a:t>c</a:t>
            </a:r>
            <a:r>
              <a:rPr sz="3200" lang="en-US"/>
              <a:t>y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s</a:t>
            </a:r>
            <a:r>
              <a:rPr sz="3200" lang="en-US"/>
              <a:t>.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W</a:t>
            </a:r>
            <a:r>
              <a:rPr sz="3200" lang="en-US"/>
              <a:t>b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 </a:t>
            </a:r>
            <a:r>
              <a:rPr sz="3200" lang="en-US"/>
              <a:t>w</a:t>
            </a:r>
            <a:r>
              <a:rPr sz="3200" lang="en-US"/>
              <a:t>b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o</a:t>
            </a:r>
            <a:r>
              <a:rPr sz="3200" lang="en-US"/>
              <a:t>u</a:t>
            </a:r>
            <a:r>
              <a:rPr sz="3200" lang="en-US"/>
              <a:t>n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R</a:t>
            </a:r>
            <a:r>
              <a:rPr sz="3200" lang="en-US"/>
              <a:t>e</a:t>
            </a:r>
            <a:r>
              <a:rPr sz="3200" lang="en-US"/>
              <a:t>a</a:t>
            </a:r>
            <a:r>
              <a:rPr sz="3200" lang="en-US"/>
              <a:t>c</a:t>
            </a:r>
            <a:r>
              <a:rPr sz="3200" lang="en-US"/>
              <a:t>t</a:t>
            </a:r>
            <a:r>
              <a:rPr sz="3200" lang="en-US"/>
              <a:t>ive</a:t>
            </a:r>
            <a:r>
              <a:rPr sz="3200" lang="en-US"/>
              <a:t> </a:t>
            </a:r>
            <a:r>
              <a:rPr sz="3200" lang="en-US"/>
              <a:t>l</a:t>
            </a:r>
            <a:r>
              <a:rPr sz="3200" lang="en-US"/>
              <a:t>y</a:t>
            </a:r>
            <a:r>
              <a:rPr sz="3200" lang="en-US"/>
              <a:t>m</a:t>
            </a:r>
            <a:r>
              <a:rPr sz="3200" lang="en-US"/>
              <a:t>p</a:t>
            </a:r>
            <a:r>
              <a:rPr sz="3200" lang="en-US"/>
              <a:t>h</a:t>
            </a:r>
            <a:r>
              <a:rPr sz="3200" lang="en-US"/>
              <a:t>ocytes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e</a:t>
            </a:r>
            <a:r>
              <a:rPr sz="3200" lang="en-US"/>
              <a:t>e</a:t>
            </a:r>
            <a:r>
              <a:rPr sz="3200" lang="en-US"/>
              <a:t>n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P</a:t>
            </a:r>
            <a:r>
              <a:rPr sz="3200" lang="en-US"/>
              <a:t>l</a:t>
            </a:r>
            <a:r>
              <a:rPr sz="3200" lang="en-US"/>
              <a:t>a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l</a:t>
            </a:r>
            <a:r>
              <a:rPr sz="3200" lang="en-US"/>
              <a:t>e</a:t>
            </a:r>
            <a:r>
              <a:rPr sz="3200" lang="en-US"/>
              <a:t>t</a:t>
            </a:r>
            <a:r>
              <a:rPr sz="3200" lang="en-US"/>
              <a:t>-</a:t>
            </a:r>
            <a:r>
              <a:rPr sz="3200" lang="en-US"/>
              <a:t> </a:t>
            </a:r>
            <a:r>
              <a:rPr sz="3200" lang="en-US"/>
              <a:t>Normal</a:t>
            </a:r>
            <a:r>
              <a:rPr sz="3200" lang="en-US"/>
              <a:t> 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u</a:t>
            </a:r>
            <a:r>
              <a:rPr sz="3200" lang="en-US"/>
              <a:t>m</a:t>
            </a:r>
            <a:r>
              <a:rPr sz="3200" lang="en-US"/>
              <a:t>b</a:t>
            </a:r>
            <a:r>
              <a:rPr sz="3200" lang="en-US"/>
              <a:t>e</a:t>
            </a:r>
            <a:r>
              <a:rPr sz="3200" lang="en-US"/>
              <a:t>r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morphology</a:t>
            </a:r>
            <a:r>
              <a:rPr sz="3200" lang="en-US"/>
              <a:t>.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IMPRESSION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H</a:t>
            </a:r>
            <a:r>
              <a:rPr sz="3200" lang="en-US"/>
              <a:t>Y</a:t>
            </a:r>
            <a:r>
              <a:rPr sz="3200" lang="en-US"/>
              <a:t>P</a:t>
            </a:r>
            <a:r>
              <a:rPr sz="3200" lang="en-US"/>
              <a:t>O</a:t>
            </a:r>
            <a:r>
              <a:rPr sz="3200" lang="en-US"/>
              <a:t>C</a:t>
            </a:r>
            <a:r>
              <a:rPr sz="3200" lang="en-US"/>
              <a:t>H</a:t>
            </a:r>
            <a:r>
              <a:rPr sz="3200" lang="en-US"/>
              <a:t>ROMIC</a:t>
            </a:r>
            <a:r>
              <a:rPr sz="3200" lang="en-US"/>
              <a:t> </a:t>
            </a:r>
            <a:r>
              <a:rPr sz="3200" lang="en-US"/>
              <a:t>MICROCYT</a:t>
            </a:r>
            <a:r>
              <a:rPr sz="3200" lang="en-US"/>
              <a:t>I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N</a:t>
            </a:r>
            <a:r>
              <a:rPr sz="3200" lang="en-US"/>
              <a:t>E</a:t>
            </a:r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A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A</a:t>
            </a:r>
            <a:r>
              <a:rPr sz="3200" lang="en-US"/>
              <a:t>R</a:t>
            </a:r>
            <a:r>
              <a:rPr sz="3200" lang="en-US"/>
              <a:t>A</a:t>
            </a:r>
            <a:r>
              <a:rPr sz="3200" lang="en-US"/>
              <a:t>S</a:t>
            </a:r>
            <a:r>
              <a:rPr sz="3200" lang="en-US"/>
              <a:t>I</a:t>
            </a:r>
            <a:r>
              <a:rPr sz="3200" lang="en-US"/>
              <a:t>TES</a:t>
            </a:r>
            <a:r>
              <a:rPr sz="3200" lang="en-US"/>
              <a:t>.</a:t>
            </a:r>
            <a:endParaRPr lang="en-GB"/>
          </a:p>
          <a:p>
            <a:r>
              <a:rPr sz="3200" lang="en-US"/>
              <a:t> </a:t>
            </a:r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文本框 17"/>
          <p:cNvSpPr txBox="1"/>
          <p:nvPr>
            <p:custDataLst>
              <p:tags r:id="rId1"/>
            </p:custDataLst>
          </p:nvPr>
        </p:nvSpPr>
        <p:spPr>
          <a:xfrm>
            <a:off x="1521935" y="374381"/>
            <a:ext cx="10515600" cy="864000"/>
          </a:xfrm>
          <a:prstGeom prst="rect"/>
        </p:spPr>
        <p:txBody>
          <a:bodyPr anchor="ctr" anchorCtr="0" bIns="33550" lIns="67101" rIns="67101" rtlCol="0" tIns="33550" vert="horz">
            <a:normAutofit/>
          </a:bodyPr>
          <a:lstStyle>
            <a:lvl1pPr defTabSz="295275">
              <a:lnSpc>
                <a:spcPct val="90000"/>
              </a:lnSpc>
              <a:spcBef>
                <a:spcPct val="0"/>
              </a:spcBef>
              <a:buNone/>
              <a:defRPr baseline="0" b="1" sz="2800" i="0">
                <a:solidFill>
                  <a:srgbClr val="00BE9C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altLang="en-GB" dirty="0" sz="3600" lang="en-US"/>
              <a:t>O</a:t>
            </a:r>
            <a:r>
              <a:rPr altLang="en-GB" dirty="0" sz="3600" lang="en-US"/>
              <a:t>T</a:t>
            </a:r>
            <a:r>
              <a:rPr altLang="en-GB" dirty="0" sz="3600" lang="en-US"/>
              <a:t>H</a:t>
            </a:r>
            <a:r>
              <a:rPr altLang="en-GB" dirty="0" sz="3600" lang="en-US"/>
              <a:t>E</a:t>
            </a:r>
            <a:r>
              <a:rPr altLang="en-GB" dirty="0" sz="3600" lang="en-US"/>
              <a:t>R</a:t>
            </a:r>
            <a:r>
              <a:rPr altLang="en-GB" dirty="0" sz="3600" lang="en-US"/>
              <a:t> </a:t>
            </a:r>
            <a:r>
              <a:rPr altLang="en-GB" dirty="0" sz="3600" lang="en-US"/>
              <a:t>I</a:t>
            </a:r>
            <a:r>
              <a:rPr altLang="en-GB" dirty="0" sz="3600" lang="en-US"/>
              <a:t>NVESTIG</a:t>
            </a:r>
            <a:r>
              <a:rPr altLang="en-GB" dirty="0" sz="3600" lang="en-US"/>
              <a:t>A</a:t>
            </a:r>
            <a:r>
              <a:rPr altLang="en-GB" dirty="0" sz="3600" lang="en-US"/>
              <a:t>T</a:t>
            </a:r>
            <a:r>
              <a:rPr altLang="en-GB" dirty="0" sz="3600" lang="en-US"/>
              <a:t>I</a:t>
            </a:r>
            <a:r>
              <a:rPr altLang="en-GB" dirty="0" sz="3600" lang="en-US"/>
              <a:t>O</a:t>
            </a:r>
            <a:r>
              <a:rPr altLang="en-GB" dirty="0" sz="3600" lang="en-US"/>
              <a:t>N</a:t>
            </a:r>
            <a:r>
              <a:rPr altLang="en-GB" dirty="0" sz="3600" lang="en-US"/>
              <a:t>S</a:t>
            </a:r>
            <a:endParaRPr altLang="en-US" dirty="0" sz="3600" lang="zh-CN"/>
          </a:p>
        </p:txBody>
      </p:sp>
      <p:sp>
        <p:nvSpPr>
          <p:cNvPr id="1048693" name=""/>
          <p:cNvSpPr>
            <a:spLocks noGrp="1"/>
          </p:cNvSpPr>
          <p:nvPr>
            <p:ph sz="half" idx="2"/>
          </p:nvPr>
        </p:nvSpPr>
        <p:spPr>
          <a:xfrm>
            <a:off x="6190907" y="1351310"/>
            <a:ext cx="5233192" cy="5271201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>
            <a:normAutofit fontScale="95833" lnSpcReduction="20000"/>
          </a:bodyPr>
          <a:p>
            <a:pPr indent="0" marL="0">
              <a:buNone/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INE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+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+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0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4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s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ive</a:t>
            </a:r>
            <a:r>
              <a:rPr sz="3200" lang="en-US">
                <a:solidFill>
                  <a:srgbClr val="000000"/>
                </a:solidFill>
              </a:rPr>
              <a:t>.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URINE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6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%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7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%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4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7</a:t>
            </a:r>
            <a:r>
              <a:rPr sz="3200" lang="en-US">
                <a:solidFill>
                  <a:srgbClr val="000000"/>
                </a:solidFill>
              </a:rPr>
              <a:t>8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48694" name=""/>
          <p:cNvSpPr>
            <a:spLocks noGrp="1"/>
          </p:cNvSpPr>
          <p:nvPr>
            <p:ph sz="half" idx="1"/>
          </p:nvPr>
        </p:nvSpPr>
        <p:spPr>
          <a:xfrm rot="765">
            <a:off x="1191040" y="1378105"/>
            <a:ext cx="3990481" cy="5188963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>
            <a:normAutofit fontScale="83333" lnSpcReduction="20000"/>
          </a:bodyPr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5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9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Globul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4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0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3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-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9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m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=</a:t>
            </a:r>
            <a:r>
              <a:rPr sz="3200" lang="en-US">
                <a:solidFill>
                  <a:srgbClr val="000000"/>
                </a:solidFill>
              </a:rPr>
              <a:t>no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 reactive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kers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=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ative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7283" t="23623" r="23478" b="12174"/>
          <a:stretch>
            <a:fillRect/>
          </a:stretch>
        </p:blipFill>
        <p:spPr>
          <a:xfrm rot="5376921">
            <a:off x="2111802" y="530951"/>
            <a:ext cx="6639152" cy="5888613"/>
          </a:xfrm>
          <a:prstGeom prst="rect"/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>
            <p:ph type="pic" idx="1"/>
          </p:nvPr>
        </p:nvPicPr>
        <p:blipFill>
          <a:blip xmlns:r="http://schemas.openxmlformats.org/officeDocument/2006/relationships" r:embed="rId1"/>
          <a:srcRect l="7168" r="7168"/>
          <a:stretch>
            <a:fillRect/>
          </a:stretch>
        </p:blipFill>
        <p:spPr>
          <a:xfrm rot="5410878">
            <a:off x="5540903" y="101017"/>
            <a:ext cx="6429330" cy="6376420"/>
          </a:xfrm>
        </p:spPr>
      </p:pic>
      <p:sp>
        <p:nvSpPr>
          <p:cNvPr id="1048707" name=""/>
          <p:cNvSpPr>
            <a:spLocks noGrp="1"/>
          </p:cNvSpPr>
          <p:nvPr>
            <p:ph type="body" sz="half" idx="2"/>
          </p:nvPr>
        </p:nvSpPr>
        <p:spPr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/>
          <a:p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: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W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EDEMA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es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is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tes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48708" name="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137366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 anchor="b"/>
          <a:p>
            <a:r>
              <a:rPr lang="en-US">
                <a:solidFill>
                  <a:srgbClr val="000000"/>
                </a:solidFill>
              </a:rPr>
              <a:t>Us</a:t>
            </a:r>
            <a:r>
              <a:rPr lang="en-US">
                <a:solidFill>
                  <a:srgbClr val="000000"/>
                </a:solidFill>
              </a:rPr>
              <a:t>g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a</a:t>
            </a:r>
            <a:r>
              <a:rPr lang="en-US">
                <a:solidFill>
                  <a:srgbClr val="000000"/>
                </a:solidFill>
              </a:rPr>
              <a:t>b</a:t>
            </a:r>
            <a:r>
              <a:rPr lang="en-US">
                <a:solidFill>
                  <a:srgbClr val="000000"/>
                </a:solidFill>
              </a:rPr>
              <a:t>d</a:t>
            </a:r>
            <a:r>
              <a:rPr lang="en-US">
                <a:solidFill>
                  <a:srgbClr val="000000"/>
                </a:solidFill>
              </a:rPr>
              <a:t>o</a:t>
            </a:r>
            <a:r>
              <a:rPr lang="en-US">
                <a:solidFill>
                  <a:srgbClr val="000000"/>
                </a:solidFill>
              </a:rPr>
              <a:t>m</a:t>
            </a:r>
            <a:r>
              <a:rPr lang="en-US">
                <a:solidFill>
                  <a:srgbClr val="000000"/>
                </a:solidFill>
              </a:rPr>
              <a:t>e</a:t>
            </a: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o</a:t>
            </a: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4</a:t>
            </a:r>
            <a:r>
              <a:rPr lang="en-US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</a:rPr>
              <a:t>7</a:t>
            </a:r>
            <a:r>
              <a:rPr lang="en-US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3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>
            <p:ph type="pic" idx="1"/>
          </p:nvPr>
        </p:nvPicPr>
        <p:blipFill>
          <a:blip xmlns:r="http://schemas.openxmlformats.org/officeDocument/2006/relationships" r:embed="rId1"/>
          <a:srcRect l="10000" t="3768" r="978" b="8696"/>
          <a:stretch>
            <a:fillRect/>
          </a:stretch>
        </p:blipFill>
        <p:spPr>
          <a:xfrm rot="5379463">
            <a:off x="5149054" y="172658"/>
            <a:ext cx="6956033" cy="6248152"/>
          </a:xfrm>
          <a:prstGeom prst="rect"/>
        </p:spPr>
      </p:pic>
      <p:sp>
        <p:nvSpPr>
          <p:cNvPr id="1048712" name=""/>
          <p:cNvSpPr>
            <a:spLocks noGrp="1"/>
          </p:cNvSpPr>
          <p:nvPr>
            <p:ph type="body" sz="half" idx="2"/>
          </p:nvPr>
        </p:nvSpPr>
        <p:spPr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/>
          <a:p>
            <a:r>
              <a:rPr sz="3200" lang="en-US">
                <a:solidFill>
                  <a:srgbClr val="000000"/>
                </a:solidFill>
              </a:rPr>
              <a:t>IMP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patitis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k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ney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ears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k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w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sed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.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48713" name="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312213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 anchor="b"/>
          <a:p>
            <a:r>
              <a:rPr lang="en-US">
                <a:solidFill>
                  <a:srgbClr val="000000"/>
                </a:solidFill>
              </a:rPr>
              <a:t>Us</a:t>
            </a:r>
            <a:r>
              <a:rPr lang="en-US">
                <a:solidFill>
                  <a:srgbClr val="000000"/>
                </a:solidFill>
              </a:rPr>
              <a:t>g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a</a:t>
            </a:r>
            <a:r>
              <a:rPr lang="en-US">
                <a:solidFill>
                  <a:srgbClr val="000000"/>
                </a:solidFill>
              </a:rPr>
              <a:t>b</a:t>
            </a:r>
            <a:r>
              <a:rPr lang="en-US">
                <a:solidFill>
                  <a:srgbClr val="000000"/>
                </a:solidFill>
              </a:rPr>
              <a:t>d</a:t>
            </a:r>
            <a:r>
              <a:rPr lang="en-US">
                <a:solidFill>
                  <a:srgbClr val="000000"/>
                </a:solidFill>
              </a:rPr>
              <a:t>o</a:t>
            </a:r>
            <a:r>
              <a:rPr lang="en-US">
                <a:solidFill>
                  <a:srgbClr val="000000"/>
                </a:solidFill>
              </a:rPr>
              <a:t>m</a:t>
            </a:r>
            <a:r>
              <a:rPr lang="en-US">
                <a:solidFill>
                  <a:srgbClr val="000000"/>
                </a:solidFill>
              </a:rPr>
              <a:t>e</a:t>
            </a: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o</a:t>
            </a: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8</a:t>
            </a:r>
            <a:r>
              <a:rPr lang="en-US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</a:rPr>
              <a:t>7</a:t>
            </a:r>
            <a:r>
              <a:rPr lang="en-US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3</a:t>
            </a:r>
            <a:r>
              <a:rPr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GB"/>
          </a:p>
        </p:txBody>
      </p:sp>
      <p:sp>
        <p:nvSpPr>
          <p:cNvPr id="1048718" name="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GB"/>
          </a:p>
        </p:txBody>
      </p:sp>
      <p:sp>
        <p:nvSpPr>
          <p:cNvPr id="1048719" name=""/>
          <p:cNvSpPr>
            <a:spLocks noGrp="1"/>
          </p:cNvSpPr>
          <p:nvPr>
            <p:ph type="title"/>
          </p:nvPr>
        </p:nvSpPr>
        <p:spPr>
          <a:xfrm>
            <a:off x="3154393" y="272530"/>
            <a:ext cx="10515600" cy="864000"/>
          </a:xfrm>
        </p:spPr>
        <p:txBody>
          <a:bodyPr/>
          <a:p>
            <a:r>
              <a:rPr lang="en-US"/>
              <a:t>C</a:t>
            </a:r>
            <a:r>
              <a:rPr lang="en-US"/>
              <a:t>T</a:t>
            </a:r>
            <a:r>
              <a:rPr lang="en-US"/>
              <a:t> </a:t>
            </a:r>
            <a:r>
              <a:rPr lang="en-US"/>
              <a:t>A</a:t>
            </a:r>
            <a:r>
              <a:rPr lang="en-US"/>
              <a:t>B</a:t>
            </a:r>
            <a:r>
              <a:rPr lang="en-US"/>
              <a:t>D</a:t>
            </a:r>
            <a:r>
              <a:rPr lang="en-US"/>
              <a:t>O</a:t>
            </a:r>
            <a:r>
              <a:rPr lang="en-US"/>
              <a:t>M</a:t>
            </a:r>
            <a:r>
              <a:rPr lang="en-US"/>
              <a:t>E</a:t>
            </a:r>
            <a:r>
              <a:rPr lang="en-US"/>
              <a:t>N</a:t>
            </a:r>
            <a:r>
              <a:rPr lang="en-US"/>
              <a:t> </a:t>
            </a:r>
            <a:endParaRPr lang="en-GB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9130" t="14928" r="7065" b="5072"/>
          <a:stretch>
            <a:fillRect/>
          </a:stretch>
        </p:blipFill>
        <p:spPr>
          <a:xfrm rot="5400000">
            <a:off x="474483" y="1162795"/>
            <a:ext cx="5589235" cy="5821552"/>
          </a:xfrm>
          <a:prstGeom prst="rect"/>
        </p:spPr>
      </p:pic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17880" t="10394" r="3696" b="-27"/>
          <a:stretch>
            <a:fillRect/>
          </a:stretch>
        </p:blipFill>
        <p:spPr>
          <a:xfrm rot="16200000">
            <a:off x="7061605" y="1120380"/>
            <a:ext cx="5155115" cy="5667468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文本框 1"/>
          <p:cNvSpPr txBox="1"/>
          <p:nvPr>
            <p:custDataLst>
              <p:tags r:id="rId1"/>
            </p:custDataLst>
          </p:nvPr>
        </p:nvSpPr>
        <p:spPr>
          <a:xfrm>
            <a:off x="838800" y="871200"/>
            <a:ext cx="10515600" cy="864000"/>
          </a:xfrm>
          <a:prstGeom prst="rect"/>
        </p:spPr>
        <p:txBody>
          <a:bodyPr anchor="ctr" anchorCtr="0" bIns="33550" lIns="67101" rIns="67101" rtlCol="0" tIns="33550" vert="horz">
            <a:normAutofit/>
          </a:bodyPr>
          <a:lstStyle>
            <a:lvl1pPr defTabSz="295275">
              <a:lnSpc>
                <a:spcPct val="90000"/>
              </a:lnSpc>
              <a:spcBef>
                <a:spcPct val="0"/>
              </a:spcBef>
              <a:buNone/>
              <a:defRPr baseline="0" b="1" sz="2800" i="0">
                <a:solidFill>
                  <a:srgbClr val="00BE9C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altLang="en-GB" dirty="0" sz="3600" lang="en-US"/>
              <a:t>Fund</a:t>
            </a:r>
            <a:r>
              <a:rPr altLang="en-GB" dirty="0" sz="3600" lang="en-US"/>
              <a:t>u</a:t>
            </a:r>
            <a:r>
              <a:rPr altLang="en-GB" dirty="0" sz="3600" lang="en-US"/>
              <a:t>s</a:t>
            </a:r>
            <a:r>
              <a:rPr altLang="en-GB" dirty="0" sz="3600" lang="en-US"/>
              <a:t> </a:t>
            </a:r>
            <a:r>
              <a:rPr altLang="en-GB" dirty="0" sz="3600" lang="en-US"/>
              <a:t>e</a:t>
            </a:r>
            <a:r>
              <a:rPr altLang="en-GB" dirty="0" sz="3600" lang="en-US"/>
              <a:t>x</a:t>
            </a:r>
            <a:r>
              <a:rPr altLang="en-GB" dirty="0" sz="3600" lang="en-US"/>
              <a:t>a</a:t>
            </a:r>
            <a:r>
              <a:rPr altLang="en-GB" dirty="0" sz="3600" lang="en-US"/>
              <a:t>m</a:t>
            </a:r>
            <a:r>
              <a:rPr altLang="en-GB" dirty="0" sz="3600" lang="en-US"/>
              <a:t>i</a:t>
            </a:r>
            <a:r>
              <a:rPr altLang="en-GB" dirty="0" sz="3600" lang="en-US"/>
              <a:t>n</a:t>
            </a:r>
            <a:r>
              <a:rPr altLang="en-GB" dirty="0" sz="3600" lang="en-US"/>
              <a:t>ation</a:t>
            </a:r>
            <a:r>
              <a:rPr altLang="en-GB" dirty="0" sz="3600" lang="en-US"/>
              <a:t> </a:t>
            </a:r>
            <a:endParaRPr altLang="en-US" dirty="0" sz="3600" lang="zh-CN"/>
          </a:p>
        </p:txBody>
      </p:sp>
      <p:sp>
        <p:nvSpPr>
          <p:cNvPr id="1048721" name=""/>
          <p:cNvSpPr>
            <a:spLocks noGrp="1"/>
          </p:cNvSpPr>
          <p:nvPr>
            <p:ph idx="1"/>
          </p:nvPr>
        </p:nvSpPr>
        <p:spPr>
          <a:xfrm>
            <a:off x="1953660" y="1920833"/>
            <a:ext cx="4338000" cy="3862971"/>
          </a:xfrm>
        </p:spPr>
        <p:txBody>
          <a:bodyPr/>
          <a:p>
            <a:r>
              <a:rPr sz="3200" lang="en-US"/>
              <a:t>B</a:t>
            </a:r>
            <a:r>
              <a:rPr sz="3200" lang="en-US"/>
              <a:t>/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fund</a:t>
            </a:r>
            <a:r>
              <a:rPr sz="3200" lang="en-US"/>
              <a:t>u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Normal</a:t>
            </a:r>
            <a:r>
              <a:rPr sz="3200" lang="en-US"/>
              <a:t>.</a:t>
            </a:r>
            <a:endParaRPr lang="en-GB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15655" r="329" b="52966"/>
          <a:stretch>
            <a:fillRect/>
          </a:stretch>
        </p:blipFill>
        <p:spPr>
          <a:xfrm>
            <a:off x="1249008" y="711689"/>
            <a:ext cx="9932577" cy="6083202"/>
          </a:xfrm>
          <a:prstGeom prst="rect"/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文本框 5"/>
          <p:cNvSpPr txBox="1"/>
          <p:nvPr>
            <p:custDataLst>
              <p:tags r:id="rId1"/>
            </p:custDataLst>
          </p:nvPr>
        </p:nvSpPr>
        <p:spPr>
          <a:xfrm>
            <a:off x="1026050" y="784778"/>
            <a:ext cx="8448094" cy="5892118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indent="-228600" marL="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1pPr>
            <a:lvl2pPr indent="-228600" lvl="1" marL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/>
            </a:lvl2pPr>
            <a:lvl3pPr indent="-228600" lvl="2" marL="1143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indent="-228600" lvl="3" marL="1600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indent="-228600" lvl="4" marL="2057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indent="-228600" marL="2514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indent="-228600" marL="297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indent="-228600" marL="3429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indent="-228600" marL="3886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altLang="en-GB" dirty="0" sz="3600" lang="en-US"/>
              <a:t>A</a:t>
            </a:r>
            <a:r>
              <a:rPr altLang="en-GB" dirty="0" sz="3600" lang="en-US"/>
              <a:t> </a:t>
            </a:r>
            <a:r>
              <a:rPr altLang="en-GB" dirty="0" sz="3600" lang="en-US"/>
              <a:t>1</a:t>
            </a:r>
            <a:r>
              <a:rPr altLang="en-GB" dirty="0" sz="3600" lang="en-US"/>
              <a:t>3</a:t>
            </a:r>
            <a:r>
              <a:rPr altLang="en-GB" dirty="0" sz="3600" lang="en-US"/>
              <a:t> </a:t>
            </a:r>
            <a:r>
              <a:rPr altLang="en-GB" dirty="0" sz="3600" lang="en-US"/>
              <a:t>y</a:t>
            </a:r>
            <a:r>
              <a:rPr altLang="en-GB" dirty="0" sz="3600" lang="en-US"/>
              <a:t>e</a:t>
            </a:r>
            <a:r>
              <a:rPr altLang="en-GB" dirty="0" sz="3600" lang="en-US"/>
              <a:t>a</a:t>
            </a:r>
            <a:r>
              <a:rPr altLang="en-GB" dirty="0" sz="3600" lang="en-US"/>
              <a:t>r</a:t>
            </a:r>
            <a:r>
              <a:rPr altLang="en-GB" dirty="0" sz="3600" lang="en-US"/>
              <a:t> </a:t>
            </a:r>
            <a:r>
              <a:rPr altLang="en-GB" dirty="0" sz="3600" lang="en-US"/>
              <a:t>o</a:t>
            </a:r>
            <a:r>
              <a:rPr altLang="en-GB" dirty="0" sz="3600" lang="en-US"/>
              <a:t>l</a:t>
            </a:r>
            <a:r>
              <a:rPr altLang="en-GB" dirty="0" sz="3600" lang="en-US"/>
              <a:t>d</a:t>
            </a:r>
            <a:r>
              <a:rPr altLang="en-GB" dirty="0" sz="3600" lang="en-US"/>
              <a:t> </a:t>
            </a:r>
            <a:r>
              <a:rPr altLang="en-GB" dirty="0" sz="3600" lang="en-US"/>
              <a:t>f</a:t>
            </a:r>
            <a:r>
              <a:rPr altLang="en-GB" dirty="0" sz="3600" lang="en-US"/>
              <a:t>e</a:t>
            </a:r>
            <a:r>
              <a:rPr altLang="en-GB" dirty="0" sz="3600" lang="en-US"/>
              <a:t>m</a:t>
            </a:r>
            <a:r>
              <a:rPr altLang="en-GB" dirty="0" sz="3600" lang="en-US"/>
              <a:t>a</a:t>
            </a:r>
            <a:r>
              <a:rPr altLang="en-GB" dirty="0" sz="3600" lang="en-US"/>
              <a:t>l</a:t>
            </a:r>
            <a:r>
              <a:rPr altLang="en-GB" dirty="0" sz="3600" lang="en-US"/>
              <a:t>e</a:t>
            </a:r>
            <a:r>
              <a:rPr altLang="en-GB" dirty="0" sz="3600" lang="en-US"/>
              <a:t> </a:t>
            </a:r>
            <a:r>
              <a:rPr altLang="en-GB" dirty="0" sz="3600" lang="en-US"/>
              <a:t>p</a:t>
            </a:r>
            <a:r>
              <a:rPr altLang="en-GB" dirty="0" sz="3600" lang="en-US"/>
              <a:t>a</a:t>
            </a:r>
            <a:r>
              <a:rPr altLang="en-GB" dirty="0" sz="3600" lang="en-US"/>
              <a:t>t</a:t>
            </a:r>
            <a:r>
              <a:rPr altLang="en-GB" dirty="0" sz="3600" lang="en-US"/>
              <a:t>ient</a:t>
            </a:r>
            <a:r>
              <a:rPr altLang="en-GB" dirty="0" sz="3600" lang="en-US"/>
              <a:t> </a:t>
            </a:r>
            <a:r>
              <a:rPr altLang="en-GB" dirty="0" sz="3600" lang="en-US"/>
              <a:t>who</a:t>
            </a:r>
            <a:r>
              <a:rPr altLang="en-GB" dirty="0" sz="3600" lang="en-US"/>
              <a:t> </a:t>
            </a:r>
            <a:r>
              <a:rPr altLang="en-GB" dirty="0" sz="3600" lang="en-US"/>
              <a:t>i</a:t>
            </a:r>
            <a:r>
              <a:rPr altLang="en-GB" dirty="0" sz="3600" lang="en-US"/>
              <a:t>s</a:t>
            </a:r>
            <a:r>
              <a:rPr altLang="en-GB" dirty="0" sz="3600" lang="en-US"/>
              <a:t> </a:t>
            </a:r>
            <a:r>
              <a:rPr altLang="en-GB" dirty="0" sz="3600" lang="en-US"/>
              <a:t>a</a:t>
            </a:r>
            <a:r>
              <a:rPr altLang="en-GB" dirty="0" sz="3600" lang="en-US"/>
              <a:t> </a:t>
            </a:r>
            <a:r>
              <a:rPr altLang="en-GB" dirty="0" sz="3600" lang="en-US"/>
              <a:t>k</a:t>
            </a:r>
            <a:r>
              <a:rPr altLang="en-GB" dirty="0" sz="3600" lang="en-US"/>
              <a:t>n</a:t>
            </a:r>
            <a:r>
              <a:rPr altLang="en-GB" dirty="0" sz="3600" lang="en-US"/>
              <a:t>o</a:t>
            </a:r>
            <a:r>
              <a:rPr altLang="en-GB" dirty="0" sz="3600" lang="en-US"/>
              <a:t>w</a:t>
            </a:r>
            <a:r>
              <a:rPr altLang="en-GB" dirty="0" sz="3600" lang="en-US"/>
              <a:t>n</a:t>
            </a:r>
            <a:r>
              <a:rPr altLang="en-GB" dirty="0" sz="3600" lang="en-US"/>
              <a:t> </a:t>
            </a:r>
            <a:r>
              <a:rPr altLang="en-GB" dirty="0" sz="3600" lang="en-US"/>
              <a:t>c</a:t>
            </a:r>
            <a:r>
              <a:rPr altLang="en-GB" dirty="0" sz="3600" lang="en-US"/>
              <a:t>a</a:t>
            </a:r>
            <a:r>
              <a:rPr altLang="en-GB" dirty="0" sz="3600" lang="en-US"/>
              <a:t>s</a:t>
            </a:r>
            <a:r>
              <a:rPr altLang="en-GB" dirty="0" sz="3600" lang="en-US"/>
              <a:t>e</a:t>
            </a:r>
            <a:r>
              <a:rPr altLang="en-GB" dirty="0" sz="3600" lang="en-US"/>
              <a:t> </a:t>
            </a:r>
            <a:r>
              <a:rPr altLang="en-GB" dirty="0" sz="3600" lang="en-US"/>
              <a:t>o</a:t>
            </a:r>
            <a:r>
              <a:rPr altLang="en-GB" dirty="0" sz="3600" lang="en-US"/>
              <a:t>f</a:t>
            </a:r>
            <a:r>
              <a:rPr altLang="en-GB" dirty="0" sz="3600" lang="en-US"/>
              <a:t> </a:t>
            </a:r>
            <a:r>
              <a:rPr altLang="en-GB" dirty="0" sz="3600" lang="en-US"/>
              <a:t>T</a:t>
            </a:r>
            <a:r>
              <a:rPr altLang="en-GB" dirty="0" sz="3600" lang="en-US"/>
              <a:t>1</a:t>
            </a:r>
            <a:r>
              <a:rPr altLang="en-GB" dirty="0" sz="3600" lang="en-US"/>
              <a:t>D</a:t>
            </a:r>
            <a:r>
              <a:rPr altLang="en-GB" dirty="0" sz="3600" lang="en-US"/>
              <a:t>M</a:t>
            </a:r>
            <a:r>
              <a:rPr altLang="en-GB" dirty="0" sz="3600" lang="en-US"/>
              <a:t> </a:t>
            </a:r>
            <a:r>
              <a:rPr altLang="en-GB" dirty="0" sz="3600" lang="en-US"/>
              <a:t>a</a:t>
            </a:r>
            <a:r>
              <a:rPr altLang="en-GB" dirty="0" sz="3600" lang="en-US"/>
              <a:t>n</a:t>
            </a:r>
            <a:r>
              <a:rPr altLang="en-GB" dirty="0" sz="3600" lang="en-US"/>
              <a:t>d</a:t>
            </a:r>
            <a:r>
              <a:rPr altLang="en-GB" dirty="0" sz="3600" lang="en-US"/>
              <a:t> </a:t>
            </a:r>
            <a:r>
              <a:rPr altLang="en-GB" dirty="0" sz="3600" lang="en-US"/>
              <a:t>h</a:t>
            </a:r>
            <a:r>
              <a:rPr altLang="en-GB" dirty="0" sz="3600" lang="en-US"/>
              <a:t>y</a:t>
            </a:r>
            <a:r>
              <a:rPr altLang="en-GB" dirty="0" sz="3600" lang="en-US"/>
              <a:t>p</a:t>
            </a:r>
            <a:r>
              <a:rPr altLang="en-GB" dirty="0" sz="3600" lang="en-US"/>
              <a:t>o</a:t>
            </a:r>
            <a:r>
              <a:rPr altLang="en-GB" dirty="0" sz="3600" lang="en-US"/>
              <a:t>thyroid</a:t>
            </a:r>
            <a:r>
              <a:rPr altLang="en-GB" dirty="0" sz="3600" lang="en-US"/>
              <a:t> </a:t>
            </a:r>
            <a:r>
              <a:rPr altLang="en-GB" dirty="0" sz="3600" lang="en-US"/>
              <a:t>c</a:t>
            </a:r>
            <a:r>
              <a:rPr altLang="en-GB" dirty="0" sz="3600" lang="en-US"/>
              <a:t>a</a:t>
            </a:r>
            <a:r>
              <a:rPr altLang="en-GB" dirty="0" sz="3600" lang="en-US"/>
              <a:t>m</a:t>
            </a:r>
            <a:r>
              <a:rPr altLang="en-GB" dirty="0" sz="3600" lang="en-US"/>
              <a:t>e</a:t>
            </a:r>
            <a:r>
              <a:rPr altLang="en-GB" dirty="0" sz="3600" lang="en-US"/>
              <a:t> </a:t>
            </a:r>
            <a:r>
              <a:rPr altLang="en-GB" dirty="0" sz="3600" lang="en-US"/>
              <a:t>with</a:t>
            </a:r>
            <a:r>
              <a:rPr altLang="en-GB" dirty="0" sz="3600" lang="en-US"/>
              <a:t> </a:t>
            </a:r>
            <a:endParaRPr altLang="en-US" dirty="0" lang="zh-CN"/>
          </a:p>
          <a:p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-</a:t>
            </a:r>
            <a:r>
              <a:rPr altLang="en-GB" dirty="0" sz="3600" lang="en-US"/>
              <a:t>c</a:t>
            </a:r>
            <a:r>
              <a:rPr altLang="en-GB" dirty="0" sz="3600" lang="en-US"/>
              <a:t>/</a:t>
            </a:r>
            <a:r>
              <a:rPr altLang="en-GB" dirty="0" sz="3600" lang="en-US"/>
              <a:t>o</a:t>
            </a:r>
            <a:r>
              <a:rPr altLang="en-GB" dirty="0" sz="3600" lang="en-US"/>
              <a:t> </a:t>
            </a:r>
            <a:r>
              <a:rPr altLang="en-GB" dirty="0" sz="3600" lang="en-US"/>
              <a:t>a</a:t>
            </a:r>
            <a:r>
              <a:rPr altLang="en-GB" dirty="0" sz="3600" lang="en-US"/>
              <a:t>b</a:t>
            </a:r>
            <a:r>
              <a:rPr altLang="en-GB" dirty="0" sz="3600" lang="en-US"/>
              <a:t>d</a:t>
            </a:r>
            <a:r>
              <a:rPr altLang="en-GB" dirty="0" sz="3600" lang="en-US"/>
              <a:t>ominal</a:t>
            </a:r>
            <a:r>
              <a:rPr altLang="en-GB" dirty="0" sz="3600" lang="en-US"/>
              <a:t> </a:t>
            </a:r>
            <a:r>
              <a:rPr altLang="en-GB" dirty="0" sz="3600" lang="en-US"/>
              <a:t>pain</a:t>
            </a:r>
            <a:r>
              <a:rPr altLang="en-GB" dirty="0" sz="3600" lang="en-US"/>
              <a:t> </a:t>
            </a:r>
            <a:endParaRPr altLang="en-US" dirty="0" lang="zh-CN"/>
          </a:p>
          <a:p>
            <a:pPr indent="0" marL="0">
              <a:buNone/>
            </a:pP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-</a:t>
            </a:r>
            <a:r>
              <a:rPr altLang="en-GB" dirty="0" sz="3600" lang="en-US"/>
              <a:t>c</a:t>
            </a:r>
            <a:r>
              <a:rPr altLang="en-GB" dirty="0" sz="3600" lang="en-US"/>
              <a:t>/</a:t>
            </a:r>
            <a:r>
              <a:rPr altLang="en-GB" dirty="0" sz="3600" lang="en-US"/>
              <a:t>o</a:t>
            </a:r>
            <a:r>
              <a:rPr altLang="en-GB" dirty="0" sz="3600" lang="en-US"/>
              <a:t> </a:t>
            </a:r>
            <a:r>
              <a:rPr altLang="en-GB" dirty="0" sz="3600" lang="en-US"/>
              <a:t>F</a:t>
            </a:r>
            <a:r>
              <a:rPr altLang="en-GB" dirty="0" sz="3600" lang="en-US"/>
              <a:t>e</a:t>
            </a:r>
            <a:r>
              <a:rPr altLang="en-GB" dirty="0" sz="3600" lang="en-US"/>
              <a:t>v</a:t>
            </a:r>
            <a:r>
              <a:rPr altLang="en-GB" dirty="0" sz="3600" lang="en-US"/>
              <a:t>e</a:t>
            </a:r>
            <a:r>
              <a:rPr altLang="en-GB" dirty="0" sz="3600" lang="en-US"/>
              <a:t>r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GB" dirty="0" sz="3600" lang="en-US"/>
              <a:t> </a:t>
            </a:r>
            <a:r>
              <a:rPr altLang="en-US" dirty="0" sz="3600" lang="en-GB"/>
              <a:t>×</a:t>
            </a:r>
            <a:r>
              <a:rPr altLang="en-GB" dirty="0" sz="3600" lang="en-US"/>
              <a:t> </a:t>
            </a:r>
            <a:r>
              <a:rPr altLang="en-GB" dirty="0" sz="3600" lang="en-US"/>
              <a:t>2</a:t>
            </a:r>
            <a:r>
              <a:rPr altLang="en-GB" dirty="0" sz="3600" lang="en-US"/>
              <a:t> </a:t>
            </a:r>
            <a:r>
              <a:rPr altLang="en-GB" dirty="0" sz="3600" lang="en-US"/>
              <a:t>d</a:t>
            </a:r>
            <a:r>
              <a:rPr altLang="en-GB" dirty="0" sz="3600" lang="en-US"/>
              <a:t>a</a:t>
            </a:r>
            <a:r>
              <a:rPr altLang="en-GB" dirty="0" sz="3600" lang="en-US"/>
              <a:t>y</a:t>
            </a:r>
            <a:r>
              <a:rPr altLang="en-GB" dirty="0" sz="3600" lang="en-US"/>
              <a:t>s</a:t>
            </a:r>
            <a:endParaRPr altLang="en-US" dirty="0" lang="zh-CN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"/>
          <p:cNvSpPr>
            <a:spLocks noGrp="1"/>
          </p:cNvSpPr>
          <p:nvPr>
            <p:ph type="body" sz="quarter" idx="3"/>
          </p:nvPr>
        </p:nvSpPr>
        <p:spPr>
          <a:xfrm>
            <a:off x="6172200" y="662906"/>
            <a:ext cx="5183188" cy="823912"/>
          </a:xfrm>
        </p:spPr>
        <p:txBody>
          <a:bodyPr/>
          <a:p>
            <a:r>
              <a:rPr lang="en-US"/>
              <a:t>R</a:t>
            </a:r>
            <a:r>
              <a:rPr lang="en-US"/>
              <a:t>e</a:t>
            </a:r>
            <a:r>
              <a:rPr lang="en-US"/>
              <a:t>v</a:t>
            </a:r>
            <a:r>
              <a:rPr lang="en-US"/>
              <a:t>i</a:t>
            </a:r>
            <a:r>
              <a:rPr lang="en-US"/>
              <a:t>e</a:t>
            </a:r>
            <a:r>
              <a:rPr lang="en-US"/>
              <a:t>w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(</a:t>
            </a:r>
            <a:r>
              <a:rPr lang="en-US"/>
              <a:t>6</a:t>
            </a:r>
            <a:r>
              <a:rPr lang="en-US"/>
              <a:t>/</a:t>
            </a:r>
            <a:r>
              <a:rPr lang="en-US"/>
              <a:t>7</a:t>
            </a:r>
            <a:r>
              <a:rPr lang="en-US"/>
              <a:t>/</a:t>
            </a:r>
            <a:r>
              <a:rPr lang="en-US"/>
              <a:t>2</a:t>
            </a:r>
            <a:r>
              <a:rPr lang="en-US"/>
              <a:t>3</a:t>
            </a:r>
            <a:r>
              <a:rPr lang="en-US"/>
              <a:t>)</a:t>
            </a:r>
            <a:endParaRPr lang="en-GB"/>
          </a:p>
        </p:txBody>
      </p:sp>
      <p:sp>
        <p:nvSpPr>
          <p:cNvPr id="1048618" name=""/>
          <p:cNvSpPr>
            <a:spLocks noGrp="1"/>
          </p:cNvSpPr>
          <p:nvPr>
            <p:ph sz="quarter" idx="4"/>
          </p:nvPr>
        </p:nvSpPr>
        <p:spPr>
          <a:xfrm>
            <a:off x="5577746" y="1586705"/>
            <a:ext cx="5183188" cy="5582615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>
            <a:normAutofit fontScale="87500" lnSpcReduction="20000"/>
          </a:bodyPr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IMP</a:t>
            </a:r>
            <a:r>
              <a:rPr sz="3200" lang="en-US">
                <a:solidFill>
                  <a:srgbClr val="000000"/>
                </a:solidFill>
              </a:rPr>
              <a:t>: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itis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?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x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.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+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: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.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0</a:t>
            </a:r>
            <a:r>
              <a:rPr sz="3200" lang="en-US">
                <a:solidFill>
                  <a:srgbClr val="000000"/>
                </a:solidFill>
              </a:rPr>
              <a:t>0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d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lactose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5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s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and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toring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48619" name=""/>
          <p:cNvSpPr>
            <a:spLocks noGrp="1"/>
          </p:cNvSpPr>
          <p:nvPr>
            <p:ph type="title"/>
          </p:nvPr>
        </p:nvSpPr>
        <p:spPr>
          <a:xfrm>
            <a:off x="1351773" y="230906"/>
            <a:ext cx="10515600" cy="864000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/>
          <a:p>
            <a:r>
              <a:rPr sz="4000" lang="en-US">
                <a:solidFill>
                  <a:srgbClr val="000000"/>
                </a:solidFill>
              </a:rPr>
              <a:t>M</a:t>
            </a:r>
            <a:r>
              <a:rPr sz="4000" lang="en-US">
                <a:solidFill>
                  <a:srgbClr val="000000"/>
                </a:solidFill>
              </a:rPr>
              <a:t>G</a:t>
            </a:r>
            <a:r>
              <a:rPr sz="4000" lang="en-US">
                <a:solidFill>
                  <a:srgbClr val="000000"/>
                </a:solidFill>
              </a:rPr>
              <a:t>E</a:t>
            </a:r>
            <a:r>
              <a:rPr sz="4000" lang="en-US">
                <a:solidFill>
                  <a:srgbClr val="000000"/>
                </a:solidFill>
              </a:rPr>
              <a:t> </a:t>
            </a:r>
            <a:r>
              <a:rPr sz="4000" lang="en-US">
                <a:solidFill>
                  <a:srgbClr val="000000"/>
                </a:solidFill>
              </a:rPr>
              <a:t>O</a:t>
            </a:r>
            <a:r>
              <a:rPr sz="4000" lang="en-US">
                <a:solidFill>
                  <a:srgbClr val="000000"/>
                </a:solidFill>
              </a:rPr>
              <a:t>P</a:t>
            </a:r>
            <a:r>
              <a:rPr sz="4000" lang="en-US">
                <a:solidFill>
                  <a:srgbClr val="000000"/>
                </a:solidFill>
              </a:rPr>
              <a:t>I</a:t>
            </a:r>
            <a:r>
              <a:rPr sz="4000" lang="en-US">
                <a:solidFill>
                  <a:srgbClr val="000000"/>
                </a:solidFill>
              </a:rPr>
              <a:t>N</a:t>
            </a:r>
            <a:r>
              <a:rPr sz="4000" lang="en-US">
                <a:solidFill>
                  <a:srgbClr val="000000"/>
                </a:solidFill>
              </a:rPr>
              <a:t>I</a:t>
            </a:r>
            <a:r>
              <a:rPr sz="4000" lang="en-US">
                <a:solidFill>
                  <a:srgbClr val="000000"/>
                </a:solidFill>
              </a:rPr>
              <a:t>ON</a:t>
            </a:r>
            <a:r>
              <a:rPr sz="40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48620" name=""/>
          <p:cNvSpPr>
            <a:spLocks noGrp="1"/>
          </p:cNvSpPr>
          <p:nvPr>
            <p:ph sz="half" idx="2"/>
          </p:nvPr>
        </p:nvSpPr>
        <p:spPr>
          <a:xfrm>
            <a:off x="747629" y="1180294"/>
            <a:ext cx="4830117" cy="5042525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>
            <a:normAutofit/>
          </a:bodyPr>
          <a:p>
            <a:r>
              <a:rPr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: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tic</a:t>
            </a:r>
            <a:r>
              <a:rPr sz="3200" lang="en-US">
                <a:solidFill>
                  <a:srgbClr val="000000"/>
                </a:solidFill>
              </a:rPr>
              <a:t>s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k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s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V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s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toring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x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.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toring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</a:t>
            </a:r>
            <a:r>
              <a:rPr lang="en-US"/>
              <a:t>A</a:t>
            </a:r>
            <a:r>
              <a:rPr lang="en-US"/>
              <a:t>R</a:t>
            </a:r>
            <a:r>
              <a:rPr lang="en-US"/>
              <a:t>D</a:t>
            </a:r>
            <a:r>
              <a:rPr lang="en-US"/>
              <a:t>I</a:t>
            </a:r>
            <a:r>
              <a:rPr lang="en-US"/>
              <a:t>O</a:t>
            </a:r>
            <a:r>
              <a:rPr lang="en-US"/>
              <a:t>LOGY</a:t>
            </a:r>
            <a:r>
              <a:rPr lang="en-US"/>
              <a:t> </a:t>
            </a:r>
            <a:r>
              <a:rPr lang="en-US"/>
              <a:t>O</a:t>
            </a:r>
            <a:r>
              <a:rPr lang="en-US"/>
              <a:t>P</a:t>
            </a:r>
            <a:r>
              <a:rPr lang="en-US"/>
              <a:t>I</a:t>
            </a:r>
            <a:r>
              <a:rPr lang="en-US"/>
              <a:t>NION</a:t>
            </a:r>
            <a:r>
              <a:rPr lang="en-US"/>
              <a:t> </a:t>
            </a:r>
            <a:endParaRPr lang="en-GB"/>
          </a:p>
        </p:txBody>
      </p:sp>
      <p:sp>
        <p:nvSpPr>
          <p:cNvPr id="1048605" name=""/>
          <p:cNvSpPr>
            <a:spLocks noGrp="1"/>
          </p:cNvSpPr>
          <p:nvPr>
            <p:ph idx="1"/>
          </p:nvPr>
        </p:nvSpPr>
        <p:spPr>
          <a:xfrm>
            <a:off x="1916289" y="2033876"/>
            <a:ext cx="7748658" cy="4274379"/>
          </a:xfrm>
        </p:spPr>
        <p:txBody>
          <a:bodyPr/>
          <a:p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i</a:t>
            </a:r>
            <a:r>
              <a:rPr sz="3200" lang="en-US"/>
              <a:t>z</a:t>
            </a:r>
            <a:r>
              <a:rPr sz="3200" lang="en-US"/>
              <a:t>e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h</a:t>
            </a:r>
            <a:r>
              <a:rPr sz="3200" lang="en-US"/>
              <a:t>a</a:t>
            </a:r>
            <a:r>
              <a:rPr sz="3200" lang="en-US"/>
              <a:t>m</a:t>
            </a:r>
            <a:r>
              <a:rPr sz="3200" lang="en-US"/>
              <a:t>b</a:t>
            </a:r>
            <a:r>
              <a:rPr sz="3200" lang="en-US"/>
              <a:t>e</a:t>
            </a:r>
            <a:r>
              <a:rPr sz="3200" lang="en-US"/>
              <a:t>r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,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L</a:t>
            </a:r>
            <a:r>
              <a:rPr sz="3200" lang="en-US"/>
              <a:t>v</a:t>
            </a:r>
            <a:r>
              <a:rPr sz="3200" lang="en-US"/>
              <a:t>i</a:t>
            </a:r>
            <a:r>
              <a:rPr sz="3200" lang="en-US"/>
              <a:t>D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4</a:t>
            </a:r>
            <a:r>
              <a:rPr sz="3200" lang="en-US"/>
              <a:t>.</a:t>
            </a:r>
            <a:r>
              <a:rPr sz="3200" lang="en-US"/>
              <a:t>2</a:t>
            </a:r>
            <a:endParaRPr lang="en-GB"/>
          </a:p>
          <a:p>
            <a:r>
              <a:rPr sz="3200" lang="en-US"/>
              <a:t>L</a:t>
            </a:r>
            <a:r>
              <a:rPr sz="3200" lang="en-US"/>
              <a:t>v</a:t>
            </a:r>
            <a:r>
              <a:rPr sz="3200" lang="en-US"/>
              <a:t>i</a:t>
            </a:r>
            <a:r>
              <a:rPr sz="3200" lang="en-US"/>
              <a:t>D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2</a:t>
            </a:r>
            <a:r>
              <a:rPr sz="3200" lang="en-US"/>
              <a:t>.</a:t>
            </a:r>
            <a:r>
              <a:rPr sz="3200" lang="en-US"/>
              <a:t>6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E</a:t>
            </a:r>
            <a:r>
              <a:rPr sz="3200" lang="en-US"/>
              <a:t>F</a:t>
            </a:r>
            <a:r>
              <a:rPr sz="3200" lang="en-US"/>
              <a:t> </a:t>
            </a:r>
            <a:r>
              <a:rPr sz="3200" lang="en-US"/>
              <a:t>6</a:t>
            </a:r>
            <a:r>
              <a:rPr sz="3200" lang="en-US"/>
              <a:t>3</a:t>
            </a:r>
            <a:r>
              <a:rPr sz="3200" lang="en-US"/>
              <a:t>%</a:t>
            </a:r>
            <a:endParaRPr lang="en-GB"/>
          </a:p>
          <a:p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L</a:t>
            </a:r>
            <a:r>
              <a:rPr sz="3200" lang="en-US"/>
              <a:t>V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Y</a:t>
            </a:r>
            <a:r>
              <a:rPr sz="3200" lang="en-US"/>
              <a:t>S</a:t>
            </a:r>
            <a:r>
              <a:rPr sz="3200" lang="en-US"/>
              <a:t>T</a:t>
            </a:r>
            <a:r>
              <a:rPr sz="3200" lang="en-US"/>
              <a:t>O</a:t>
            </a:r>
            <a:r>
              <a:rPr sz="3200" lang="en-US"/>
              <a:t>L</a:t>
            </a:r>
            <a:r>
              <a:rPr sz="3200" lang="en-US"/>
              <a:t>I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F</a:t>
            </a:r>
            <a:r>
              <a:rPr sz="3200" lang="en-US"/>
              <a:t>U</a:t>
            </a:r>
            <a:r>
              <a:rPr sz="3200" lang="en-US"/>
              <a:t>N</a:t>
            </a:r>
            <a:r>
              <a:rPr sz="3200" lang="en-US"/>
              <a:t>C</a:t>
            </a:r>
            <a:r>
              <a:rPr sz="3200" lang="en-US"/>
              <a:t>T</a:t>
            </a:r>
            <a:r>
              <a:rPr sz="3200" lang="en-US"/>
              <a:t>I</a:t>
            </a:r>
            <a:r>
              <a:rPr sz="3200" lang="en-US"/>
              <a:t>O</a:t>
            </a:r>
            <a:r>
              <a:rPr sz="3200" lang="en-US"/>
              <a:t>N</a:t>
            </a:r>
            <a:endParaRPr lang="en-GB"/>
          </a:p>
          <a:p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E</a:t>
            </a:r>
            <a:r>
              <a:rPr sz="3200" lang="en-US"/>
              <a:t>R</a:t>
            </a:r>
            <a:r>
              <a:rPr sz="3200" lang="en-US"/>
              <a:t>I</a:t>
            </a:r>
            <a:r>
              <a:rPr sz="3200" lang="en-US"/>
              <a:t>CARDIAL</a:t>
            </a:r>
            <a:r>
              <a:rPr sz="3200" lang="en-US"/>
              <a:t> </a:t>
            </a:r>
            <a:r>
              <a:rPr sz="3200" lang="en-US"/>
              <a:t>EFFUSION</a:t>
            </a:r>
            <a:r>
              <a:rPr sz="3200" lang="en-US"/>
              <a:t>.</a:t>
            </a:r>
            <a:r>
              <a:rPr sz="3200" lang="en-US"/>
              <a:t> </a:t>
            </a:r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"/>
          <p:cNvSpPr>
            <a:spLocks noGrp="1"/>
          </p:cNvSpPr>
          <p:nvPr>
            <p:ph type="title"/>
          </p:nvPr>
        </p:nvSpPr>
        <p:spPr>
          <a:xfrm>
            <a:off x="1389492" y="432438"/>
            <a:ext cx="10515600" cy="864000"/>
          </a:xfrm>
        </p:spPr>
        <p:txBody>
          <a:bodyPr/>
          <a:p>
            <a:r>
              <a:rPr lang="en-US"/>
              <a:t>N</a:t>
            </a:r>
            <a:r>
              <a:rPr lang="en-US"/>
              <a:t>E</a:t>
            </a:r>
            <a:r>
              <a:rPr lang="en-US"/>
              <a:t>P</a:t>
            </a:r>
            <a:r>
              <a:rPr lang="en-US"/>
              <a:t>H</a:t>
            </a:r>
            <a:r>
              <a:rPr lang="en-US"/>
              <a:t>R</a:t>
            </a:r>
            <a:r>
              <a:rPr lang="en-US"/>
              <a:t>O</a:t>
            </a:r>
            <a:r>
              <a:rPr lang="en-US"/>
              <a:t>L</a:t>
            </a:r>
            <a:r>
              <a:rPr lang="en-US"/>
              <a:t>O</a:t>
            </a:r>
            <a:r>
              <a:rPr lang="en-US"/>
              <a:t>G</a:t>
            </a:r>
            <a:r>
              <a:rPr lang="en-US"/>
              <a:t>Y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O</a:t>
            </a:r>
            <a:r>
              <a:rPr lang="en-US"/>
              <a:t>P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I</a:t>
            </a:r>
            <a:r>
              <a:rPr lang="en-US"/>
              <a:t>O</a:t>
            </a:r>
            <a:r>
              <a:rPr lang="en-US"/>
              <a:t>N</a:t>
            </a:r>
            <a:r>
              <a:rPr lang="en-US"/>
              <a:t> </a:t>
            </a:r>
            <a:endParaRPr lang="en-GB"/>
          </a:p>
        </p:txBody>
      </p:sp>
      <p:sp>
        <p:nvSpPr>
          <p:cNvPr id="1048599" name=""/>
          <p:cNvSpPr>
            <a:spLocks noGrp="1"/>
          </p:cNvSpPr>
          <p:nvPr>
            <p:ph sz="half" idx="1"/>
          </p:nvPr>
        </p:nvSpPr>
        <p:spPr>
          <a:xfrm rot="2109">
            <a:off x="809918" y="1497949"/>
            <a:ext cx="4790686" cy="4419720"/>
          </a:xfrm>
          <a:solidFill>
            <a:srgbClr val="FFFFFF"/>
          </a:solidFill>
          <a:ln w="25400">
            <a:solidFill>
              <a:srgbClr val="000000"/>
            </a:solidFill>
            <a:prstDash val="solid"/>
          </a:ln>
        </p:spPr>
        <p:txBody>
          <a:bodyPr/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8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7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3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,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iction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=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+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0</a:t>
            </a:r>
            <a:r>
              <a:rPr sz="3200" lang="en-US">
                <a:solidFill>
                  <a:srgbClr val="000000"/>
                </a:solidFill>
              </a:rPr>
              <a:t>0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y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Sr.cp</a:t>
            </a:r>
            <a:r>
              <a:rPr sz="3200" lang="en-US">
                <a:solidFill>
                  <a:srgbClr val="000000"/>
                </a:solidFill>
              </a:rPr>
              <a:t>k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,</a:t>
            </a:r>
            <a:r>
              <a:rPr sz="3200" lang="en-US">
                <a:solidFill>
                  <a:srgbClr val="000000"/>
                </a:solidFill>
              </a:rPr>
              <a:t>srL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48600" name=""/>
          <p:cNvSpPr>
            <a:spLocks noGrp="1"/>
          </p:cNvSpPr>
          <p:nvPr>
            <p:ph sz="half" idx="2"/>
          </p:nvPr>
        </p:nvSpPr>
        <p:spPr>
          <a:xfrm>
            <a:off x="6489653" y="1590517"/>
            <a:ext cx="5415439" cy="4915246"/>
          </a:xfrm>
          <a:solidFill>
            <a:srgbClr val="FFFFFF"/>
          </a:solidFill>
          <a:ln w="25400">
            <a:solidFill>
              <a:srgbClr val="000080"/>
            </a:solidFill>
            <a:prstDash val="solid"/>
          </a:ln>
        </p:spPr>
        <p:txBody>
          <a:bodyPr/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7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2</a:t>
            </a:r>
            <a:r>
              <a:rPr sz="3200" lang="en-US">
                <a:solidFill>
                  <a:srgbClr val="000000"/>
                </a:solidFill>
              </a:rPr>
              <a:t>3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IMP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=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M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p</a:t>
            </a:r>
            <a:r>
              <a:rPr sz="3200" lang="en-US">
                <a:solidFill>
                  <a:srgbClr val="000000"/>
                </a:solidFill>
              </a:rPr>
              <a:t>atitis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g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renal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v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: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u</a:t>
            </a:r>
            <a:r>
              <a:rPr sz="3200" lang="en-US">
                <a:solidFill>
                  <a:srgbClr val="000000"/>
                </a:solidFill>
              </a:rPr>
              <a:t>i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1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5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/</a:t>
            </a:r>
            <a:r>
              <a:rPr sz="3200" lang="en-US">
                <a:solidFill>
                  <a:srgbClr val="000000"/>
                </a:solidFill>
              </a:rPr>
              <a:t>d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N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H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s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a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3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b</a:t>
            </a:r>
            <a:r>
              <a:rPr sz="3200" lang="en-US">
                <a:solidFill>
                  <a:srgbClr val="000000"/>
                </a:solidFill>
              </a:rPr>
              <a:t>d</a:t>
            </a: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F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,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.</a:t>
            </a:r>
            <a:r>
              <a:rPr sz="3200" lang="en-US">
                <a:solidFill>
                  <a:srgbClr val="000000"/>
                </a:solidFill>
              </a:rPr>
              <a:t> 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c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r</a:t>
            </a:r>
            <a:r>
              <a:rPr sz="3200" lang="en-US">
                <a:solidFill>
                  <a:srgbClr val="000000"/>
                </a:solidFill>
              </a:rPr>
              <a:t>o</a:t>
            </a:r>
            <a:r>
              <a:rPr sz="3200" lang="en-US">
                <a:solidFill>
                  <a:srgbClr val="000000"/>
                </a:solidFill>
              </a:rPr>
              <a:t>l</a:t>
            </a:r>
            <a:r>
              <a:rPr sz="3200" lang="en-US">
                <a:solidFill>
                  <a:srgbClr val="000000"/>
                </a:solidFill>
              </a:rPr>
              <a:t>y</a:t>
            </a:r>
            <a:r>
              <a:rPr sz="3200" lang="en-US">
                <a:solidFill>
                  <a:srgbClr val="000000"/>
                </a:solidFill>
              </a:rPr>
              <a:t>t</a:t>
            </a:r>
            <a:r>
              <a:rPr sz="3200" lang="en-US">
                <a:solidFill>
                  <a:srgbClr val="000000"/>
                </a:solidFill>
              </a:rPr>
              <a:t>e</a:t>
            </a:r>
            <a:r>
              <a:rPr sz="3200" lang="en-US">
                <a:solidFill>
                  <a:srgbClr val="000000"/>
                </a:solidFill>
              </a:rPr>
              <a:t>s</a:t>
            </a:r>
            <a:r>
              <a:rPr sz="3200" lang="en-US">
                <a:solidFill>
                  <a:srgbClr val="000000"/>
                </a:solidFill>
              </a:rPr>
              <a:t>.</a:t>
            </a:r>
            <a:endParaRPr lang="en-GB">
              <a:solidFill>
                <a:srgbClr val="000000"/>
              </a:solidFill>
            </a:endParaRPr>
          </a:p>
          <a:p>
            <a:pPr indent="0" marL="0">
              <a:buNone/>
            </a:pPr>
            <a:r>
              <a:rPr sz="3200" lang="en-US">
                <a:solidFill>
                  <a:srgbClr val="000000"/>
                </a:solidFill>
              </a:rPr>
              <a:t> </a:t>
            </a:r>
            <a:endParaRPr lang="en-GB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"/>
          <p:cNvSpPr>
            <a:spLocks noGrp="1"/>
          </p:cNvSpPr>
          <p:nvPr>
            <p:ph idx="1"/>
          </p:nvPr>
        </p:nvSpPr>
        <p:spPr>
          <a:xfrm>
            <a:off x="3345930" y="2722652"/>
            <a:ext cx="7336176" cy="3454310"/>
          </a:xfrm>
        </p:spPr>
        <p:txBody>
          <a:bodyPr/>
          <a:p>
            <a:r>
              <a:rPr sz="4000" lang="en-US"/>
              <a:t>W</a:t>
            </a:r>
            <a:r>
              <a:rPr sz="4000" lang="en-US"/>
              <a:t>h</a:t>
            </a:r>
            <a:r>
              <a:rPr sz="4000" lang="en-US"/>
              <a:t>a</a:t>
            </a:r>
            <a:r>
              <a:rPr sz="4000" lang="en-US"/>
              <a:t>t</a:t>
            </a:r>
            <a:r>
              <a:rPr sz="4000" lang="en-US"/>
              <a:t> </a:t>
            </a:r>
            <a:r>
              <a:rPr sz="4000" lang="en-US"/>
              <a:t>a</a:t>
            </a:r>
            <a:r>
              <a:rPr sz="4000" lang="en-US"/>
              <a:t>r</a:t>
            </a:r>
            <a:r>
              <a:rPr sz="4000" lang="en-US"/>
              <a:t>e</a:t>
            </a:r>
            <a:r>
              <a:rPr sz="4000" lang="en-US"/>
              <a:t> </a:t>
            </a:r>
            <a:r>
              <a:rPr sz="4000" lang="en-US"/>
              <a:t>a</a:t>
            </a:r>
            <a:r>
              <a:rPr sz="4000" lang="en-US"/>
              <a:t>l</a:t>
            </a:r>
            <a:r>
              <a:rPr sz="4000" lang="en-US"/>
              <a:t>l</a:t>
            </a:r>
            <a:r>
              <a:rPr sz="4000" lang="en-US"/>
              <a:t> </a:t>
            </a:r>
            <a:r>
              <a:rPr sz="4000" lang="en-US"/>
              <a:t>t</a:t>
            </a:r>
            <a:r>
              <a:rPr sz="4000" lang="en-US"/>
              <a:t>h</a:t>
            </a:r>
            <a:r>
              <a:rPr sz="4000" lang="en-US"/>
              <a:t>e</a:t>
            </a:r>
            <a:r>
              <a:rPr sz="4000" lang="en-US"/>
              <a:t> </a:t>
            </a:r>
            <a:r>
              <a:rPr sz="4000" lang="en-US"/>
              <a:t>p</a:t>
            </a:r>
            <a:r>
              <a:rPr sz="4000" lang="en-US"/>
              <a:t>o</a:t>
            </a:r>
            <a:r>
              <a:rPr sz="4000" lang="en-US"/>
              <a:t>s</a:t>
            </a:r>
            <a:r>
              <a:rPr sz="4000" lang="en-US"/>
              <a:t>s</a:t>
            </a:r>
            <a:r>
              <a:rPr sz="4000" lang="en-US"/>
              <a:t>i</a:t>
            </a:r>
            <a:r>
              <a:rPr sz="4000" lang="en-US"/>
              <a:t>ble</a:t>
            </a:r>
            <a:r>
              <a:rPr sz="4000" lang="en-US"/>
              <a:t> </a:t>
            </a:r>
            <a:r>
              <a:rPr sz="4000" lang="en-US"/>
              <a:t>reasons</a:t>
            </a:r>
            <a:r>
              <a:rPr sz="4000" lang="en-US"/>
              <a:t> </a:t>
            </a:r>
            <a:r>
              <a:rPr sz="4000" lang="en-US"/>
              <a:t>f</a:t>
            </a:r>
            <a:r>
              <a:rPr sz="4000" lang="en-US"/>
              <a:t>o</a:t>
            </a:r>
            <a:r>
              <a:rPr sz="4000" lang="en-US"/>
              <a:t>r</a:t>
            </a:r>
            <a:r>
              <a:rPr sz="4000" lang="en-US"/>
              <a:t> </a:t>
            </a:r>
            <a:r>
              <a:rPr sz="4000" lang="en-US"/>
              <a:t>a</a:t>
            </a:r>
            <a:r>
              <a:rPr sz="4000" lang="en-US"/>
              <a:t>c</a:t>
            </a:r>
            <a:r>
              <a:rPr sz="4000" lang="en-US"/>
              <a:t>u</a:t>
            </a:r>
            <a:r>
              <a:rPr sz="4000" lang="en-US"/>
              <a:t>t</a:t>
            </a:r>
            <a:r>
              <a:rPr sz="4000" lang="en-US"/>
              <a:t>e</a:t>
            </a:r>
            <a:r>
              <a:rPr sz="4000" lang="en-US"/>
              <a:t> </a:t>
            </a:r>
            <a:r>
              <a:rPr sz="4000" lang="en-US"/>
              <a:t>k</a:t>
            </a:r>
            <a:r>
              <a:rPr sz="4000" lang="en-US"/>
              <a:t>i</a:t>
            </a:r>
            <a:r>
              <a:rPr sz="4000" lang="en-US"/>
              <a:t>d</a:t>
            </a:r>
            <a:r>
              <a:rPr sz="4000" lang="en-US"/>
              <a:t>n</a:t>
            </a:r>
            <a:r>
              <a:rPr sz="4000" lang="en-US"/>
              <a:t>e</a:t>
            </a:r>
            <a:r>
              <a:rPr sz="4000" lang="en-US"/>
              <a:t>y</a:t>
            </a:r>
            <a:r>
              <a:rPr sz="4000" lang="en-US"/>
              <a:t> </a:t>
            </a:r>
            <a:r>
              <a:rPr sz="4000" lang="en-US"/>
              <a:t>i</a:t>
            </a:r>
            <a:r>
              <a:rPr sz="4000" lang="en-US"/>
              <a:t>n</a:t>
            </a:r>
            <a:r>
              <a:rPr sz="4000" lang="en-US"/>
              <a:t>j</a:t>
            </a:r>
            <a:r>
              <a:rPr sz="4000" lang="en-US"/>
              <a:t>u</a:t>
            </a:r>
            <a:r>
              <a:rPr sz="4000" lang="en-US"/>
              <a:t>r</a:t>
            </a:r>
            <a:r>
              <a:rPr sz="4000" lang="en-US"/>
              <a:t>y</a:t>
            </a:r>
            <a:r>
              <a:rPr sz="4000" lang="en-US"/>
              <a:t> </a:t>
            </a:r>
            <a:r>
              <a:rPr sz="4000" lang="en-US"/>
              <a:t>i</a:t>
            </a:r>
            <a:r>
              <a:rPr sz="4000" lang="en-US"/>
              <a:t>n</a:t>
            </a:r>
            <a:r>
              <a:rPr sz="4000" lang="en-US"/>
              <a:t> </a:t>
            </a:r>
            <a:r>
              <a:rPr sz="4000" lang="en-US"/>
              <a:t>t</a:t>
            </a:r>
            <a:r>
              <a:rPr sz="4000" lang="en-US"/>
              <a:t>h</a:t>
            </a:r>
            <a:r>
              <a:rPr sz="4000" lang="en-US"/>
              <a:t>i</a:t>
            </a:r>
            <a:r>
              <a:rPr sz="4000" lang="en-US"/>
              <a:t>s</a:t>
            </a:r>
            <a:r>
              <a:rPr sz="4000" lang="en-US"/>
              <a:t> </a:t>
            </a:r>
            <a:r>
              <a:rPr sz="4000" lang="en-US"/>
              <a:t>p</a:t>
            </a:r>
            <a:r>
              <a:rPr sz="4000" lang="en-US"/>
              <a:t>a</a:t>
            </a:r>
            <a:r>
              <a:rPr sz="4000" lang="en-US"/>
              <a:t>t</a:t>
            </a:r>
            <a:r>
              <a:rPr sz="4000" lang="en-US"/>
              <a:t>ient</a:t>
            </a:r>
            <a:r>
              <a:rPr sz="4000" lang="en-US"/>
              <a:t>?</a:t>
            </a:r>
            <a:endParaRPr sz="4000" lang="en-GB"/>
          </a:p>
        </p:txBody>
      </p:sp>
      <p:sp>
        <p:nvSpPr>
          <p:cNvPr id="1048588" name=""/>
          <p:cNvSpPr>
            <a:spLocks noGrp="1"/>
          </p:cNvSpPr>
          <p:nvPr>
            <p:ph type="title"/>
          </p:nvPr>
        </p:nvSpPr>
        <p:spPr>
          <a:xfrm>
            <a:off x="838200" y="120142"/>
            <a:ext cx="10515600" cy="3108171"/>
          </a:xfrm>
        </p:spPr>
        <p:txBody>
          <a:bodyPr>
            <a:normAutofit/>
          </a:bodyPr>
          <a:p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T</a:t>
            </a:r>
            <a:r>
              <a:rPr lang="en-US"/>
              <a:t>1</a:t>
            </a:r>
            <a:r>
              <a:rPr lang="en-US"/>
              <a:t>D</a:t>
            </a:r>
            <a:r>
              <a:rPr lang="en-US"/>
              <a:t>M</a:t>
            </a:r>
            <a:r>
              <a:rPr lang="en-US"/>
              <a:t> </a:t>
            </a:r>
            <a:r>
              <a:rPr lang="en-US"/>
              <a:t>/</a:t>
            </a:r>
            <a:r>
              <a:rPr lang="en-US"/>
              <a:t> </a:t>
            </a:r>
            <a:r>
              <a:rPr lang="en-US"/>
              <a:t>HYPOTHYROID</a:t>
            </a:r>
            <a:r>
              <a:rPr lang="en-US"/>
              <a:t>/</a:t>
            </a:r>
            <a:r>
              <a:rPr lang="en-US"/>
              <a:t>A</a:t>
            </a:r>
            <a:r>
              <a:rPr lang="en-US"/>
              <a:t>C</a:t>
            </a:r>
            <a:r>
              <a:rPr lang="en-US"/>
              <a:t>U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 </a:t>
            </a:r>
            <a:r>
              <a:rPr lang="en-US"/>
              <a:t>V</a:t>
            </a:r>
            <a:r>
              <a:rPr lang="en-US"/>
              <a:t>I</a:t>
            </a:r>
            <a:r>
              <a:rPr lang="en-US"/>
              <a:t>R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 </a:t>
            </a:r>
            <a:br>
              <a:rPr lang="en-US"/>
            </a:br>
            <a:br>
              <a:rPr lang="en-US"/>
            </a:br>
            <a:r>
              <a:rPr lang="en-US"/>
              <a:t>H</a:t>
            </a:r>
            <a:r>
              <a:rPr lang="en-US"/>
              <a:t>E</a:t>
            </a:r>
            <a:r>
              <a:rPr lang="en-US"/>
              <a:t>P</a:t>
            </a:r>
            <a:r>
              <a:rPr lang="en-US"/>
              <a:t>A</a:t>
            </a:r>
            <a:r>
              <a:rPr lang="en-US"/>
              <a:t>T</a:t>
            </a:r>
            <a:r>
              <a:rPr lang="en-US"/>
              <a:t>ITIS</a:t>
            </a:r>
            <a:r>
              <a:rPr lang="en-US"/>
              <a:t> </a:t>
            </a:r>
            <a:r>
              <a:rPr lang="en-US"/>
              <a:t>/</a:t>
            </a:r>
            <a:r>
              <a:rPr lang="en-US"/>
              <a:t> </a:t>
            </a:r>
            <a:r>
              <a:rPr lang="en-US"/>
              <a:t>N</a:t>
            </a:r>
            <a:r>
              <a:rPr lang="en-US"/>
              <a:t>O</a:t>
            </a:r>
            <a:r>
              <a:rPr lang="en-US"/>
              <a:t>N</a:t>
            </a:r>
            <a:r>
              <a:rPr lang="en-US"/>
              <a:t> </a:t>
            </a:r>
            <a:r>
              <a:rPr lang="en-US"/>
              <a:t>O</a:t>
            </a:r>
            <a:r>
              <a:rPr lang="en-US"/>
              <a:t>L</a:t>
            </a:r>
            <a:r>
              <a:rPr lang="en-US"/>
              <a:t>I</a:t>
            </a:r>
            <a:r>
              <a:rPr lang="en-US"/>
              <a:t>G</a:t>
            </a:r>
            <a:r>
              <a:rPr lang="en-US"/>
              <a:t>U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C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A</a:t>
            </a:r>
            <a:r>
              <a:rPr lang="en-US"/>
              <a:t>K</a:t>
            </a:r>
            <a:r>
              <a:rPr lang="en-US"/>
              <a:t>I</a:t>
            </a:r>
            <a:r>
              <a:rPr lang="en-US"/>
              <a:t> </a:t>
            </a:r>
            <a:br>
              <a:rPr lang="en-US"/>
            </a:b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1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3486" t="6748" r="22" b="62360"/>
          <a:stretch>
            <a:fillRect/>
          </a:stretch>
        </p:blipFill>
        <p:spPr>
          <a:xfrm>
            <a:off x="63408" y="-82844"/>
            <a:ext cx="12110546" cy="7039128"/>
          </a:xfrm>
          <a:prstGeom prst="rect"/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文本框 4"/>
          <p:cNvSpPr txBox="1"/>
          <p:nvPr>
            <p:custDataLst>
              <p:tags r:id="rId1"/>
            </p:custDataLst>
          </p:nvPr>
        </p:nvSpPr>
        <p:spPr>
          <a:xfrm>
            <a:off x="838200" y="457200"/>
            <a:ext cx="8600627" cy="797429"/>
          </a:xfrm>
          <a:prstGeom prst="rect"/>
        </p:spPr>
        <p:txBody>
          <a:bodyPr anchor="b" bIns="45720" lIns="91440" rIns="91440" rtlCol="0" tIns="45720" vert="horz">
            <a:norm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ORY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OF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NG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</a:t>
            </a:r>
            <a:r>
              <a:rPr altLang="en-GB" dirty="0" sz="4000" lang="en-US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</a:t>
            </a:r>
            <a:endParaRPr altLang="en-US" dirty="0" lang="zh-CN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8648" name="文本框 5"/>
          <p:cNvSpPr txBox="1"/>
          <p:nvPr>
            <p:custDataLst>
              <p:tags r:id="rId2"/>
            </p:custDataLst>
          </p:nvPr>
        </p:nvSpPr>
        <p:spPr>
          <a:xfrm>
            <a:off x="2203609" y="1832906"/>
            <a:ext cx="8971095" cy="4567683"/>
          </a:xfrm>
          <a:prstGeom prst="rect"/>
        </p:spPr>
        <p:txBody>
          <a:bodyPr bIns="45720" lIns="91440" rIns="91440" rtlCol="0" tIns="45720" vert="horz">
            <a:normAutofit fontScale="75000" lnSpcReduction="20000"/>
          </a:bodyPr>
          <a:lstStyle>
            <a:defPPr>
              <a:defRPr lang="zh-CN"/>
            </a:defPPr>
            <a:lvl1pPr indent="0" lvl="0">
              <a:buNone/>
              <a:defRPr sz="2000"/>
            </a:lvl1pPr>
            <a:lvl2pPr indent="0">
              <a:buNone/>
            </a:lvl2pPr>
            <a:lvl3pPr indent="0">
              <a:buNone/>
              <a:defRPr sz="1600"/>
            </a:lvl3pPr>
            <a:lvl4pPr indent="0">
              <a:buNone/>
              <a:defRPr sz="1400"/>
            </a:lvl4pPr>
            <a:lvl5pPr indent="0">
              <a:buNone/>
              <a:defRPr sz="1400"/>
            </a:lvl5pPr>
            <a:lvl6pPr indent="0">
              <a:buNone/>
              <a:defRPr sz="1400"/>
            </a:lvl6pPr>
            <a:lvl7pPr indent="0">
              <a:buNone/>
              <a:defRPr sz="1400"/>
            </a:lvl7pPr>
            <a:lvl8pPr indent="0">
              <a:buNone/>
              <a:defRPr sz="1400"/>
            </a:lvl8pPr>
            <a:lvl9pPr indent="0">
              <a:buNone/>
              <a:defRPr sz="1400"/>
            </a:lvl9pPr>
          </a:lstStyle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-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A</a:t>
            </a:r>
            <a:r>
              <a:rPr altLang="en-GB" dirty="0" sz="3200" lang="en-US"/>
              <a:t>b</a:t>
            </a:r>
            <a:r>
              <a:rPr altLang="en-GB" dirty="0" sz="3200" lang="en-US"/>
              <a:t>d</a:t>
            </a:r>
            <a:r>
              <a:rPr altLang="en-GB" dirty="0" sz="3200" lang="en-US"/>
              <a:t>o</a:t>
            </a:r>
            <a:r>
              <a:rPr altLang="en-GB" dirty="0" sz="3200" lang="en-US"/>
              <a:t>minal</a:t>
            </a:r>
            <a:r>
              <a:rPr altLang="en-GB" dirty="0" sz="3200" lang="en-US"/>
              <a:t> </a:t>
            </a:r>
            <a:r>
              <a:rPr altLang="en-GB" dirty="0" sz="3200" lang="en-US"/>
              <a:t>pain</a:t>
            </a:r>
            <a:r>
              <a:rPr altLang="en-GB" dirty="0" sz="3200" lang="en-US"/>
              <a:t> </a:t>
            </a:r>
            <a:r>
              <a:rPr altLang="en-US" dirty="0" sz="3200" lang="en-GB"/>
              <a:t>×</a:t>
            </a:r>
            <a:r>
              <a:rPr altLang="en-GB" dirty="0" sz="3200" lang="en-US"/>
              <a:t>2</a:t>
            </a:r>
            <a:r>
              <a:rPr altLang="en-GB" dirty="0" sz="3200" lang="en-US"/>
              <a:t> </a:t>
            </a:r>
            <a:r>
              <a:rPr altLang="en-GB" dirty="0" sz="3200" lang="en-US"/>
              <a:t>d</a:t>
            </a:r>
            <a:r>
              <a:rPr altLang="en-GB" dirty="0" sz="3200" lang="en-US"/>
              <a:t>a</a:t>
            </a:r>
            <a:r>
              <a:rPr altLang="en-GB" dirty="0" sz="3200" lang="en-US"/>
              <a:t>y</a:t>
            </a:r>
            <a:r>
              <a:rPr altLang="en-GB" dirty="0" sz="3200" lang="en-US"/>
              <a:t>s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d</a:t>
            </a:r>
            <a:r>
              <a:rPr altLang="en-GB" dirty="0" sz="3200" lang="en-US"/>
              <a:t>u</a:t>
            </a:r>
            <a:r>
              <a:rPr altLang="en-GB" dirty="0" sz="3200" lang="en-US"/>
              <a:t>l</a:t>
            </a:r>
            <a:r>
              <a:rPr altLang="en-GB" dirty="0" sz="3200" lang="en-US"/>
              <a:t>l</a:t>
            </a:r>
            <a:r>
              <a:rPr altLang="en-GB" dirty="0" sz="3200" lang="en-US"/>
              <a:t> </a:t>
            </a:r>
            <a:r>
              <a:rPr altLang="en-GB" dirty="0" sz="3200" lang="en-US"/>
              <a:t>a</a:t>
            </a:r>
            <a:r>
              <a:rPr altLang="en-GB" dirty="0" sz="3200" lang="en-US"/>
              <a:t>c</a:t>
            </a:r>
            <a:r>
              <a:rPr altLang="en-GB" dirty="0" sz="3200" lang="en-US"/>
              <a:t>h</a:t>
            </a:r>
            <a:r>
              <a:rPr altLang="en-GB" dirty="0" sz="3200" lang="en-US"/>
              <a:t>i</a:t>
            </a:r>
            <a:r>
              <a:rPr altLang="en-GB" dirty="0" sz="3200" lang="en-US"/>
              <a:t>n</a:t>
            </a:r>
            <a:r>
              <a:rPr altLang="en-GB" dirty="0" sz="3200" lang="en-US"/>
              <a:t>g</a:t>
            </a:r>
            <a:r>
              <a:rPr altLang="en-GB" dirty="0" sz="3200" lang="en-US"/>
              <a:t> </a:t>
            </a:r>
            <a:r>
              <a:rPr altLang="en-GB" dirty="0" sz="3200" lang="en-US"/>
              <a:t>t</a:t>
            </a:r>
            <a:r>
              <a:rPr altLang="en-GB" dirty="0" sz="3200" lang="en-US"/>
              <a:t>y</a:t>
            </a:r>
            <a:r>
              <a:rPr altLang="en-GB" dirty="0" sz="3200" lang="en-US"/>
              <a:t>p</a:t>
            </a:r>
            <a:r>
              <a:rPr altLang="en-GB" dirty="0" sz="3200" lang="en-US"/>
              <a:t>e</a:t>
            </a:r>
            <a:r>
              <a:rPr altLang="en-GB" dirty="0" sz="3200" lang="en-US"/>
              <a:t>,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D</a:t>
            </a:r>
            <a:r>
              <a:rPr altLang="en-GB" dirty="0" sz="3200" lang="en-US"/>
              <a:t>i</a:t>
            </a:r>
            <a:r>
              <a:rPr altLang="en-GB" dirty="0" sz="3200" lang="en-US"/>
              <a:t>f</a:t>
            </a:r>
            <a:r>
              <a:rPr altLang="en-GB" dirty="0" sz="3200" lang="en-US"/>
              <a:t>f</a:t>
            </a:r>
            <a:r>
              <a:rPr altLang="en-GB" dirty="0" sz="3200" lang="en-US"/>
              <a:t>u</a:t>
            </a:r>
            <a:r>
              <a:rPr altLang="en-GB" dirty="0" sz="3200" lang="en-US"/>
              <a:t>s</a:t>
            </a:r>
            <a:r>
              <a:rPr altLang="en-GB" dirty="0" sz="3200" lang="en-US"/>
              <a:t>e</a:t>
            </a:r>
            <a:r>
              <a:rPr altLang="en-GB" dirty="0" sz="3200" lang="en-US"/>
              <a:t> </a:t>
            </a:r>
            <a:r>
              <a:rPr altLang="en-GB" dirty="0" sz="3200" lang="en-US"/>
              <a:t>,</a:t>
            </a:r>
            <a:r>
              <a:rPr altLang="en-GB" dirty="0" sz="3200" lang="en-US"/>
              <a:t>n</a:t>
            </a:r>
            <a:r>
              <a:rPr altLang="en-GB" dirty="0" sz="3200" lang="en-US"/>
              <a:t>o</a:t>
            </a:r>
            <a:r>
              <a:rPr altLang="en-GB" dirty="0" sz="3200" lang="en-US"/>
              <a:t>t</a:t>
            </a:r>
            <a:r>
              <a:rPr altLang="en-GB" dirty="0" sz="3200" lang="en-US"/>
              <a:t> </a:t>
            </a:r>
            <a:r>
              <a:rPr altLang="en-GB" dirty="0" sz="3200" lang="en-US"/>
              <a:t>r</a:t>
            </a:r>
            <a:r>
              <a:rPr altLang="en-GB" dirty="0" sz="3200" lang="en-US"/>
              <a:t>a</a:t>
            </a:r>
            <a:r>
              <a:rPr altLang="en-GB" dirty="0" sz="3200" lang="en-US"/>
              <a:t>d</a:t>
            </a:r>
            <a:r>
              <a:rPr altLang="en-GB" dirty="0" sz="3200" lang="en-US"/>
              <a:t>i</a:t>
            </a:r>
            <a:r>
              <a:rPr altLang="en-GB" dirty="0" sz="3200" lang="en-US"/>
              <a:t>a</a:t>
            </a:r>
            <a:r>
              <a:rPr altLang="en-GB" dirty="0" sz="3200" lang="en-US"/>
              <a:t>t</a:t>
            </a:r>
            <a:r>
              <a:rPr altLang="en-GB" dirty="0" sz="3200" lang="en-US"/>
              <a:t>i</a:t>
            </a:r>
            <a:r>
              <a:rPr altLang="en-GB" dirty="0" sz="3200" lang="en-US"/>
              <a:t>n</a:t>
            </a:r>
            <a:r>
              <a:rPr altLang="en-GB" dirty="0" sz="3200" lang="en-US"/>
              <a:t>g</a:t>
            </a:r>
            <a:r>
              <a:rPr altLang="en-GB" dirty="0" sz="3200" lang="en-US"/>
              <a:t> </a:t>
            </a:r>
            <a:r>
              <a:rPr altLang="en-GB" dirty="0" sz="3200" lang="en-US"/>
              <a:t>.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N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a</a:t>
            </a:r>
            <a:r>
              <a:rPr altLang="en-GB" dirty="0" sz="3200" lang="en-US"/>
              <a:t>g</a:t>
            </a:r>
            <a:r>
              <a:rPr altLang="en-GB" dirty="0" sz="3200" lang="en-US"/>
              <a:t>g</a:t>
            </a:r>
            <a:r>
              <a:rPr altLang="en-GB" dirty="0" sz="3200" lang="en-US"/>
              <a:t>r</a:t>
            </a:r>
            <a:r>
              <a:rPr altLang="en-GB" dirty="0" sz="3200" lang="en-US"/>
              <a:t>a</a:t>
            </a:r>
            <a:r>
              <a:rPr altLang="en-GB" dirty="0" sz="3200" lang="en-US"/>
              <a:t>v</a:t>
            </a:r>
            <a:r>
              <a:rPr altLang="en-GB" dirty="0" sz="3200" lang="en-US"/>
              <a:t>a</a:t>
            </a:r>
            <a:r>
              <a:rPr altLang="en-GB" dirty="0" sz="3200" lang="en-US"/>
              <a:t>t</a:t>
            </a:r>
            <a:r>
              <a:rPr altLang="en-GB" dirty="0" sz="3200" lang="en-US"/>
              <a:t>ing</a:t>
            </a:r>
            <a:r>
              <a:rPr altLang="en-GB" dirty="0" sz="3200" lang="en-US"/>
              <a:t> </a:t>
            </a:r>
            <a:r>
              <a:rPr altLang="en-GB" dirty="0" sz="3200" lang="en-US"/>
              <a:t>o</a:t>
            </a:r>
            <a:r>
              <a:rPr altLang="en-GB" dirty="0" sz="3200" lang="en-US"/>
              <a:t>r</a:t>
            </a:r>
            <a:r>
              <a:rPr altLang="en-GB" dirty="0" sz="3200" lang="en-US"/>
              <a:t> </a:t>
            </a:r>
            <a:r>
              <a:rPr altLang="en-GB" dirty="0" sz="3200" lang="en-US"/>
              <a:t>r</a:t>
            </a:r>
            <a:r>
              <a:rPr altLang="en-GB" dirty="0" sz="3200" lang="en-US"/>
              <a:t>e</a:t>
            </a:r>
            <a:r>
              <a:rPr altLang="en-GB" dirty="0" sz="3200" lang="en-US"/>
              <a:t>l</a:t>
            </a:r>
            <a:r>
              <a:rPr altLang="en-GB" dirty="0" sz="3200" lang="en-US"/>
              <a:t>i</a:t>
            </a:r>
            <a:r>
              <a:rPr altLang="en-GB" dirty="0" sz="3200" lang="en-US"/>
              <a:t>e</a:t>
            </a:r>
            <a:r>
              <a:rPr altLang="en-GB" dirty="0" sz="3200" lang="en-US"/>
              <a:t>v</a:t>
            </a:r>
            <a:r>
              <a:rPr altLang="en-GB" dirty="0" sz="3200" lang="en-US"/>
              <a:t>ing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f</a:t>
            </a:r>
            <a:r>
              <a:rPr altLang="en-GB" dirty="0" sz="3200" lang="en-US"/>
              <a:t>a</a:t>
            </a:r>
            <a:r>
              <a:rPr altLang="en-GB" dirty="0" sz="3200" lang="en-US"/>
              <a:t>c</a:t>
            </a:r>
            <a:r>
              <a:rPr altLang="en-GB" dirty="0" sz="3200" lang="en-US"/>
              <a:t>t</a:t>
            </a:r>
            <a:r>
              <a:rPr altLang="en-GB" dirty="0" sz="3200" lang="en-US"/>
              <a:t>o</a:t>
            </a:r>
            <a:r>
              <a:rPr altLang="en-GB" dirty="0" sz="3200" lang="en-US"/>
              <a:t>r</a:t>
            </a:r>
            <a:r>
              <a:rPr altLang="en-GB" dirty="0" sz="3200" lang="en-US"/>
              <a:t>s</a:t>
            </a:r>
            <a:r>
              <a:rPr altLang="en-GB" dirty="0" sz="3200" lang="en-US"/>
              <a:t>.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F</a:t>
            </a:r>
            <a:r>
              <a:rPr altLang="en-GB" dirty="0" sz="3200" lang="en-US"/>
              <a:t>e</a:t>
            </a:r>
            <a:r>
              <a:rPr altLang="en-GB" dirty="0" sz="3200" lang="en-US"/>
              <a:t>v</a:t>
            </a:r>
            <a:r>
              <a:rPr altLang="en-GB" dirty="0" sz="3200" lang="en-US"/>
              <a:t>e</a:t>
            </a:r>
            <a:r>
              <a:rPr altLang="en-GB" dirty="0" sz="3200" lang="en-US"/>
              <a:t>r</a:t>
            </a:r>
            <a:r>
              <a:rPr altLang="en-GB" dirty="0" sz="3200" lang="en-US"/>
              <a:t> </a:t>
            </a:r>
            <a:r>
              <a:rPr altLang="en-US" dirty="0" sz="3200" lang="en-GB"/>
              <a:t>×</a:t>
            </a:r>
            <a:r>
              <a:rPr altLang="en-GB" dirty="0" sz="3200" lang="en-US"/>
              <a:t>2</a:t>
            </a:r>
            <a:r>
              <a:rPr altLang="en-GB" dirty="0" sz="3200" lang="en-US"/>
              <a:t> </a:t>
            </a:r>
            <a:r>
              <a:rPr altLang="en-GB" dirty="0" sz="3200" lang="en-US"/>
              <a:t>d</a:t>
            </a:r>
            <a:r>
              <a:rPr altLang="en-GB" dirty="0" sz="3200" lang="en-US"/>
              <a:t>a</a:t>
            </a:r>
            <a:r>
              <a:rPr altLang="en-GB" dirty="0" sz="3200" lang="en-US"/>
              <a:t>y</a:t>
            </a:r>
            <a:r>
              <a:rPr altLang="en-GB" dirty="0" sz="3200" lang="en-US"/>
              <a:t>s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H</a:t>
            </a:r>
            <a:r>
              <a:rPr altLang="en-GB" dirty="0" sz="3200" lang="en-US"/>
              <a:t>i</a:t>
            </a:r>
            <a:r>
              <a:rPr altLang="en-GB" dirty="0" sz="3200" lang="en-US"/>
              <a:t>g</a:t>
            </a:r>
            <a:r>
              <a:rPr altLang="en-GB" dirty="0" sz="3200" lang="en-US"/>
              <a:t>h</a:t>
            </a:r>
            <a:r>
              <a:rPr altLang="en-GB" dirty="0" sz="3200" lang="en-US"/>
              <a:t> </a:t>
            </a:r>
            <a:r>
              <a:rPr altLang="en-GB" dirty="0" sz="3200" lang="en-US"/>
              <a:t>g</a:t>
            </a:r>
            <a:r>
              <a:rPr altLang="en-GB" dirty="0" sz="3200" lang="en-US"/>
              <a:t>r</a:t>
            </a:r>
            <a:r>
              <a:rPr altLang="en-GB" dirty="0" sz="3200" lang="en-US"/>
              <a:t>a</a:t>
            </a:r>
            <a:r>
              <a:rPr altLang="en-GB" dirty="0" sz="3200" lang="en-US"/>
              <a:t>d</a:t>
            </a:r>
            <a:r>
              <a:rPr altLang="en-GB" dirty="0" sz="3200" lang="en-US"/>
              <a:t>e</a:t>
            </a:r>
            <a:r>
              <a:rPr altLang="en-GB" dirty="0" sz="3200" lang="en-US"/>
              <a:t>,</a:t>
            </a:r>
            <a:r>
              <a:rPr altLang="en-GB" dirty="0" sz="3200" lang="en-US"/>
              <a:t>intermittent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N</a:t>
            </a:r>
            <a:r>
              <a:rPr altLang="en-GB" dirty="0" sz="3200" lang="en-US"/>
              <a:t>o</a:t>
            </a:r>
            <a:r>
              <a:rPr altLang="en-GB" dirty="0" sz="3200" lang="en-US"/>
              <a:t>t</a:t>
            </a:r>
            <a:r>
              <a:rPr altLang="en-GB" dirty="0" sz="3200" lang="en-US"/>
              <a:t> </a:t>
            </a:r>
            <a:r>
              <a:rPr altLang="en-GB" dirty="0" sz="3200" lang="en-US"/>
              <a:t>a</a:t>
            </a:r>
            <a:r>
              <a:rPr altLang="en-GB" dirty="0" sz="3200" lang="en-US"/>
              <a:t>s</a:t>
            </a:r>
            <a:r>
              <a:rPr altLang="en-GB" dirty="0" sz="3200" lang="en-US"/>
              <a:t>s</a:t>
            </a:r>
            <a:r>
              <a:rPr altLang="en-GB" dirty="0" sz="3200" lang="en-US"/>
              <a:t>ociated</a:t>
            </a:r>
            <a:r>
              <a:rPr altLang="en-GB" dirty="0" sz="3200" lang="en-US"/>
              <a:t> </a:t>
            </a:r>
            <a:r>
              <a:rPr altLang="en-GB" dirty="0" sz="3200" lang="en-US"/>
              <a:t>with</a:t>
            </a:r>
            <a:r>
              <a:rPr altLang="en-GB" dirty="0" sz="3200" lang="en-US"/>
              <a:t> </a:t>
            </a:r>
            <a:r>
              <a:rPr altLang="en-GB" dirty="0" sz="3200" lang="en-US"/>
              <a:t>chills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a</a:t>
            </a:r>
            <a:r>
              <a:rPr altLang="en-GB" dirty="0" sz="3200" lang="en-US"/>
              <a:t>n</a:t>
            </a:r>
            <a:r>
              <a:rPr altLang="en-GB" dirty="0" sz="3200" lang="en-US"/>
              <a:t>d</a:t>
            </a:r>
            <a:r>
              <a:rPr altLang="en-GB" dirty="0" sz="3200" lang="en-US"/>
              <a:t> </a:t>
            </a:r>
            <a:r>
              <a:rPr altLang="en-GB" dirty="0" sz="3200" lang="en-US"/>
              <a:t>r</a:t>
            </a:r>
            <a:r>
              <a:rPr altLang="en-GB" dirty="0" sz="3200" lang="en-US"/>
              <a:t>i</a:t>
            </a:r>
            <a:r>
              <a:rPr altLang="en-GB" dirty="0" sz="3200" lang="en-US"/>
              <a:t>g</a:t>
            </a:r>
            <a:r>
              <a:rPr altLang="en-GB" dirty="0" sz="3200" lang="en-US"/>
              <a:t>o</a:t>
            </a:r>
            <a:r>
              <a:rPr altLang="en-GB" dirty="0" sz="3200" lang="en-US"/>
              <a:t>r</a:t>
            </a:r>
            <a:r>
              <a:rPr altLang="en-GB" dirty="0" sz="3200" lang="en-US"/>
              <a:t>.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Nausea</a:t>
            </a:r>
            <a:r>
              <a:rPr altLang="en-GB" dirty="0" sz="3200" lang="en-US"/>
              <a:t> </a:t>
            </a:r>
            <a:r>
              <a:rPr altLang="en-GB" dirty="0" sz="3200" lang="en-US"/>
              <a:t>+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N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l</a:t>
            </a:r>
            <a:r>
              <a:rPr altLang="en-GB" dirty="0" sz="3200" lang="en-US"/>
              <a:t>o</a:t>
            </a:r>
            <a:r>
              <a:rPr altLang="en-GB" dirty="0" sz="3200" lang="en-US"/>
              <a:t>o</a:t>
            </a:r>
            <a:r>
              <a:rPr altLang="en-GB" dirty="0" sz="3200" lang="en-US"/>
              <a:t>s</a:t>
            </a:r>
            <a:r>
              <a:rPr altLang="en-GB" dirty="0" sz="3200" lang="en-US"/>
              <a:t>e</a:t>
            </a:r>
            <a:r>
              <a:rPr altLang="en-GB" dirty="0" sz="3200" lang="en-US"/>
              <a:t> </a:t>
            </a:r>
            <a:r>
              <a:rPr altLang="en-GB" dirty="0" sz="3200" lang="en-US"/>
              <a:t>s</a:t>
            </a:r>
            <a:r>
              <a:rPr altLang="en-GB" dirty="0" sz="3200" lang="en-US"/>
              <a:t>t</a:t>
            </a:r>
            <a:r>
              <a:rPr altLang="en-GB" dirty="0" sz="3200" lang="en-US"/>
              <a:t>o</a:t>
            </a:r>
            <a:r>
              <a:rPr altLang="en-GB" dirty="0" sz="3200" lang="en-US"/>
              <a:t>o</a:t>
            </a:r>
            <a:r>
              <a:rPr altLang="en-GB" dirty="0" sz="3200" lang="en-US"/>
              <a:t>l</a:t>
            </a:r>
            <a:r>
              <a:rPr altLang="en-GB" dirty="0" sz="3200" lang="en-US"/>
              <a:t>s</a:t>
            </a:r>
            <a:r>
              <a:rPr altLang="en-GB" dirty="0" sz="3200" lang="en-US"/>
              <a:t>/</a:t>
            </a:r>
            <a:r>
              <a:rPr altLang="en-GB" dirty="0" sz="3200" lang="en-US"/>
              <a:t>b</a:t>
            </a:r>
            <a:r>
              <a:rPr altLang="en-GB" dirty="0" sz="3200" lang="en-US"/>
              <a:t>u</a:t>
            </a:r>
            <a:r>
              <a:rPr altLang="en-GB" dirty="0" sz="3200" lang="en-US"/>
              <a:t>r</a:t>
            </a:r>
            <a:r>
              <a:rPr altLang="en-GB" dirty="0" sz="3200" lang="en-US"/>
              <a:t>ning</a:t>
            </a:r>
            <a:r>
              <a:rPr altLang="en-GB" dirty="0" sz="3200" lang="en-US"/>
              <a:t> </a:t>
            </a:r>
            <a:r>
              <a:rPr altLang="en-GB" dirty="0" sz="3200" lang="en-US"/>
              <a:t>m</a:t>
            </a:r>
            <a:r>
              <a:rPr altLang="en-GB" dirty="0" sz="3200" lang="en-US"/>
              <a:t>i</a:t>
            </a:r>
            <a:r>
              <a:rPr altLang="en-GB" dirty="0" sz="3200" lang="en-US"/>
              <a:t>c</a:t>
            </a:r>
            <a:r>
              <a:rPr altLang="en-GB" dirty="0" sz="3200" lang="en-US"/>
              <a:t>t</a:t>
            </a:r>
            <a:r>
              <a:rPr altLang="en-GB" dirty="0" sz="3200" lang="en-US"/>
              <a:t>u</a:t>
            </a:r>
            <a:r>
              <a:rPr altLang="en-GB" dirty="0" sz="3200" lang="en-US"/>
              <a:t>r</a:t>
            </a:r>
            <a:r>
              <a:rPr altLang="en-GB" dirty="0" sz="3200" lang="en-US"/>
              <a:t>i</a:t>
            </a:r>
            <a:r>
              <a:rPr altLang="en-GB" dirty="0" sz="3200" lang="en-US"/>
              <a:t>t</a:t>
            </a:r>
            <a:r>
              <a:rPr altLang="en-GB" dirty="0" sz="3200" lang="en-US"/>
              <a:t>i</a:t>
            </a:r>
            <a:r>
              <a:rPr altLang="en-GB" dirty="0" sz="3200" lang="en-US"/>
              <a:t>o</a:t>
            </a:r>
            <a:r>
              <a:rPr altLang="en-GB" dirty="0" sz="3200" lang="en-US"/>
              <a:t>n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N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c</a:t>
            </a:r>
            <a:r>
              <a:rPr altLang="en-GB" dirty="0" sz="3200" lang="en-US"/>
              <a:t>o</a:t>
            </a:r>
            <a:r>
              <a:rPr altLang="en-GB" dirty="0" sz="3200" lang="en-US"/>
              <a:t>u</a:t>
            </a:r>
            <a:r>
              <a:rPr altLang="en-GB" dirty="0" sz="3200" lang="en-US"/>
              <a:t>g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b</a:t>
            </a:r>
            <a:r>
              <a:rPr altLang="en-GB" dirty="0" sz="3200" lang="en-US"/>
              <a:t>r</a:t>
            </a:r>
            <a:r>
              <a:rPr altLang="en-GB" dirty="0" sz="3200" lang="en-US"/>
              <a:t>e</a:t>
            </a:r>
            <a:r>
              <a:rPr altLang="en-GB" dirty="0" sz="3200" lang="en-US"/>
              <a:t>a</a:t>
            </a:r>
            <a:r>
              <a:rPr altLang="en-GB" dirty="0" sz="3200" lang="en-US"/>
              <a:t>t</a:t>
            </a:r>
            <a:r>
              <a:rPr altLang="en-GB" dirty="0" sz="3200" lang="en-US"/>
              <a:t>h</a:t>
            </a:r>
            <a:r>
              <a:rPr altLang="en-GB" dirty="0" sz="3200" lang="en-US"/>
              <a:t>lessness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endParaRPr altLang="en-US" dirty="0" lang="zh-CN"/>
          </a:p>
          <a:p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 </a:t>
            </a:r>
            <a:r>
              <a:rPr altLang="en-GB" dirty="0" sz="3200" lang="en-US"/>
              <a:t>N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h</a:t>
            </a:r>
            <a:r>
              <a:rPr altLang="en-GB" dirty="0" sz="3200" lang="en-US"/>
              <a:t>/</a:t>
            </a:r>
            <a:r>
              <a:rPr altLang="en-GB" dirty="0" sz="3200" lang="en-US"/>
              <a:t>o</a:t>
            </a:r>
            <a:r>
              <a:rPr altLang="en-GB" dirty="0" sz="3200" lang="en-US"/>
              <a:t> </a:t>
            </a:r>
            <a:r>
              <a:rPr altLang="en-GB" dirty="0" sz="3200" lang="en-US"/>
              <a:t>s</a:t>
            </a:r>
            <a:r>
              <a:rPr altLang="en-GB" dirty="0" sz="3200" lang="en-US"/>
              <a:t>e</a:t>
            </a:r>
            <a:r>
              <a:rPr altLang="en-GB" dirty="0" sz="3200" lang="en-US"/>
              <a:t>i</a:t>
            </a:r>
            <a:r>
              <a:rPr altLang="en-GB" dirty="0" sz="3200" lang="en-US"/>
              <a:t>z</a:t>
            </a:r>
            <a:r>
              <a:rPr altLang="en-GB" dirty="0" sz="3200" lang="en-US"/>
              <a:t>u</a:t>
            </a:r>
            <a:r>
              <a:rPr altLang="en-GB" dirty="0" sz="3200" lang="en-US"/>
              <a:t>r</a:t>
            </a:r>
            <a:r>
              <a:rPr altLang="en-GB" dirty="0" sz="3200" lang="en-US"/>
              <a:t>e</a:t>
            </a:r>
            <a:r>
              <a:rPr altLang="en-GB" dirty="0" sz="3200" lang="en-US"/>
              <a:t>s</a:t>
            </a:r>
            <a:r>
              <a:rPr altLang="en-GB" dirty="0" sz="3200" lang="en-US"/>
              <a:t>/</a:t>
            </a:r>
            <a:r>
              <a:rPr altLang="en-GB" dirty="0" sz="3200" lang="en-US"/>
              <a:t>a</a:t>
            </a:r>
            <a:r>
              <a:rPr altLang="en-GB" dirty="0" sz="3200" lang="en-US"/>
              <a:t>l</a:t>
            </a:r>
            <a:r>
              <a:rPr altLang="en-GB" dirty="0" sz="3200" lang="en-US"/>
              <a:t>t</a:t>
            </a:r>
            <a:r>
              <a:rPr altLang="en-GB" dirty="0" sz="3200" lang="en-US"/>
              <a:t>e</a:t>
            </a:r>
            <a:r>
              <a:rPr altLang="en-GB" dirty="0" sz="3200" lang="en-US"/>
              <a:t>r</a:t>
            </a:r>
            <a:r>
              <a:rPr altLang="en-GB" dirty="0" sz="3200" lang="en-US"/>
              <a:t>e</a:t>
            </a:r>
            <a:r>
              <a:rPr altLang="en-GB" dirty="0" sz="3200" lang="en-US"/>
              <a:t>d</a:t>
            </a:r>
            <a:r>
              <a:rPr altLang="en-GB" dirty="0" sz="3200" lang="en-US"/>
              <a:t> </a:t>
            </a:r>
            <a:r>
              <a:rPr altLang="en-GB" dirty="0" sz="3200" lang="en-US"/>
              <a:t>s</a:t>
            </a:r>
            <a:r>
              <a:rPr altLang="en-GB" dirty="0" sz="3200" lang="en-US"/>
              <a:t>e</a:t>
            </a:r>
            <a:r>
              <a:rPr altLang="en-GB" dirty="0" sz="3200" lang="en-US"/>
              <a:t>nsorium</a:t>
            </a:r>
            <a:r>
              <a:rPr altLang="en-GB" dirty="0" sz="3200" lang="en-US"/>
              <a:t>.</a:t>
            </a:r>
            <a:r>
              <a:rPr altLang="en-GB" dirty="0" sz="3200" lang="en-US"/>
              <a:t> </a:t>
            </a:r>
            <a:endParaRPr altLang="en-US" dirty="0" lang="zh-CN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4000" lang="en-US"/>
              <a:t>P</a:t>
            </a:r>
            <a:r>
              <a:rPr sz="4000" lang="en-US"/>
              <a:t>A</a:t>
            </a:r>
            <a:r>
              <a:rPr sz="4000" lang="en-US"/>
              <a:t>S</a:t>
            </a:r>
            <a:r>
              <a:rPr sz="4000" lang="en-US"/>
              <a:t>T</a:t>
            </a:r>
            <a:r>
              <a:rPr sz="4000" lang="en-US"/>
              <a:t> </a:t>
            </a:r>
            <a:r>
              <a:rPr sz="4000" lang="en-US"/>
              <a:t>H</a:t>
            </a:r>
            <a:r>
              <a:rPr sz="4000" lang="en-US"/>
              <a:t>I</a:t>
            </a:r>
            <a:r>
              <a:rPr sz="4000" lang="en-US"/>
              <a:t>S</a:t>
            </a:r>
            <a:r>
              <a:rPr sz="4000" lang="en-US"/>
              <a:t>TORY</a:t>
            </a:r>
            <a:r>
              <a:rPr sz="4000" lang="en-US"/>
              <a:t> </a:t>
            </a:r>
            <a:endParaRPr lang="en-GB"/>
          </a:p>
        </p:txBody>
      </p:sp>
      <p:sp>
        <p:nvSpPr>
          <p:cNvPr id="1048653" name=""/>
          <p:cNvSpPr>
            <a:spLocks noGrp="1"/>
          </p:cNvSpPr>
          <p:nvPr>
            <p:ph idx="1"/>
          </p:nvPr>
        </p:nvSpPr>
        <p:spPr>
          <a:xfrm rot="21593508">
            <a:off x="968180" y="1745611"/>
            <a:ext cx="10255640" cy="4236770"/>
          </a:xfrm>
        </p:spPr>
        <p:txBody>
          <a:bodyPr/>
          <a:p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K</a:t>
            </a:r>
            <a:r>
              <a:rPr sz="3600" lang="en-US"/>
              <a:t>n</a:t>
            </a:r>
            <a:r>
              <a:rPr sz="3600" lang="en-US"/>
              <a:t>o</a:t>
            </a:r>
            <a:r>
              <a:rPr sz="3600" lang="en-US"/>
              <a:t>w</a:t>
            </a:r>
            <a:r>
              <a:rPr sz="3600" lang="en-US"/>
              <a:t>n</a:t>
            </a:r>
            <a:r>
              <a:rPr sz="3600" lang="en-US"/>
              <a:t> </a:t>
            </a:r>
            <a:r>
              <a:rPr sz="3600" lang="en-US"/>
              <a:t>c</a:t>
            </a:r>
            <a:r>
              <a:rPr sz="3600" lang="en-US"/>
              <a:t>a</a:t>
            </a:r>
            <a:r>
              <a:rPr sz="3600" lang="en-US"/>
              <a:t>s</a:t>
            </a:r>
            <a:r>
              <a:rPr sz="3600" lang="en-US"/>
              <a:t>e</a:t>
            </a:r>
            <a:r>
              <a:rPr sz="3600" lang="en-US"/>
              <a:t> </a:t>
            </a:r>
            <a:r>
              <a:rPr sz="3600" lang="en-US"/>
              <a:t>o</a:t>
            </a:r>
            <a:r>
              <a:rPr sz="3600" lang="en-US"/>
              <a:t>f</a:t>
            </a:r>
            <a:r>
              <a:rPr sz="3600" lang="en-US"/>
              <a:t> </a:t>
            </a:r>
            <a:r>
              <a:rPr sz="3600" lang="en-US"/>
              <a:t>T</a:t>
            </a:r>
            <a:r>
              <a:rPr sz="3600" lang="en-US"/>
              <a:t>1DM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s</a:t>
            </a:r>
            <a:r>
              <a:rPr sz="3600" lang="en-US"/>
              <a:t>i</a:t>
            </a:r>
            <a:r>
              <a:rPr sz="3600" lang="en-US"/>
              <a:t>n</a:t>
            </a:r>
            <a:r>
              <a:rPr sz="3600" lang="en-US"/>
              <a:t>c</a:t>
            </a:r>
            <a:r>
              <a:rPr sz="3600" lang="en-US"/>
              <a:t>e</a:t>
            </a:r>
            <a:r>
              <a:rPr sz="3600" lang="en-US"/>
              <a:t> </a:t>
            </a:r>
            <a:r>
              <a:rPr sz="3600" lang="en-US"/>
              <a:t>5</a:t>
            </a:r>
            <a:r>
              <a:rPr sz="3600" lang="en-US"/>
              <a:t> </a:t>
            </a:r>
            <a:r>
              <a:rPr sz="3600" lang="en-US"/>
              <a:t>y</a:t>
            </a:r>
            <a:r>
              <a:rPr sz="3600" lang="en-US"/>
              <a:t>e</a:t>
            </a:r>
            <a:r>
              <a:rPr sz="3600" lang="en-US"/>
              <a:t>a</a:t>
            </a:r>
            <a:r>
              <a:rPr sz="3600" lang="en-US"/>
              <a:t>r</a:t>
            </a:r>
            <a:r>
              <a:rPr sz="3600" lang="en-US"/>
              <a:t>s</a:t>
            </a:r>
            <a:r>
              <a:rPr sz="3600" lang="en-US"/>
              <a:t> </a:t>
            </a:r>
            <a:r>
              <a:rPr sz="3600" lang="en-US"/>
              <a:t>o</a:t>
            </a:r>
            <a:r>
              <a:rPr sz="3600" lang="en-US"/>
              <a:t>f</a:t>
            </a:r>
            <a:r>
              <a:rPr sz="3600" lang="en-US"/>
              <a:t> </a:t>
            </a:r>
            <a:endParaRPr lang="en-GB"/>
          </a:p>
          <a:p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a</a:t>
            </a:r>
            <a:r>
              <a:rPr sz="3600" lang="en-US"/>
              <a:t>g</a:t>
            </a:r>
            <a:r>
              <a:rPr sz="3600" lang="en-US"/>
              <a:t>e</a:t>
            </a:r>
            <a:r>
              <a:rPr sz="3600" lang="en-US"/>
              <a:t> </a:t>
            </a:r>
            <a:r>
              <a:rPr sz="3600" lang="en-US"/>
              <a:t>o</a:t>
            </a:r>
            <a:r>
              <a:rPr sz="3600" lang="en-US"/>
              <a:t>n</a:t>
            </a:r>
            <a:r>
              <a:rPr sz="3600" lang="en-US"/>
              <a:t> </a:t>
            </a:r>
            <a:r>
              <a:rPr sz="3600" lang="en-US"/>
              <a:t>i</a:t>
            </a:r>
            <a:r>
              <a:rPr sz="3600" lang="en-US"/>
              <a:t>n</a:t>
            </a:r>
            <a:r>
              <a:rPr sz="3600" lang="en-US"/>
              <a:t>j</a:t>
            </a:r>
            <a:r>
              <a:rPr sz="3600" lang="en-US"/>
              <a:t> </a:t>
            </a:r>
            <a:r>
              <a:rPr sz="3600" lang="en-US"/>
              <a:t>R</a:t>
            </a:r>
            <a:r>
              <a:rPr sz="3600" lang="en-US"/>
              <a:t>I</a:t>
            </a:r>
            <a:r>
              <a:rPr sz="3600" lang="en-US"/>
              <a:t> </a:t>
            </a:r>
            <a:r>
              <a:rPr sz="3600" lang="en-US"/>
              <a:t>1</a:t>
            </a:r>
            <a:r>
              <a:rPr sz="3600" lang="en-US"/>
              <a:t>2</a:t>
            </a:r>
            <a:r>
              <a:rPr sz="3600" lang="en-US"/>
              <a:t> </a:t>
            </a:r>
            <a:r>
              <a:rPr sz="3600" lang="en-US"/>
              <a:t>-</a:t>
            </a:r>
            <a:r>
              <a:rPr sz="3600" lang="en-US"/>
              <a:t>0</a:t>
            </a:r>
            <a:r>
              <a:rPr sz="3600" lang="en-US"/>
              <a:t>-</a:t>
            </a:r>
            <a:r>
              <a:rPr sz="3600" lang="en-US"/>
              <a:t>1</a:t>
            </a:r>
            <a:r>
              <a:rPr sz="3600" lang="en-US"/>
              <a:t>0</a:t>
            </a:r>
            <a:r>
              <a:rPr sz="3600" lang="en-US"/>
              <a:t> </a:t>
            </a:r>
            <a:endParaRPr lang="en-GB"/>
          </a:p>
          <a:p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N</a:t>
            </a:r>
            <a:r>
              <a:rPr sz="3600" lang="en-US"/>
              <a:t>p</a:t>
            </a:r>
            <a:r>
              <a:rPr sz="3600" lang="en-US"/>
              <a:t>h</a:t>
            </a:r>
            <a:r>
              <a:rPr sz="3600" lang="en-US"/>
              <a:t> </a:t>
            </a:r>
            <a:r>
              <a:rPr sz="3600" lang="en-US"/>
              <a:t>1</a:t>
            </a:r>
            <a:r>
              <a:rPr sz="3600" lang="en-US"/>
              <a:t>2</a:t>
            </a:r>
            <a:r>
              <a:rPr sz="3600" lang="en-US"/>
              <a:t> </a:t>
            </a:r>
            <a:r>
              <a:rPr sz="3600" lang="en-US"/>
              <a:t>-</a:t>
            </a:r>
            <a:r>
              <a:rPr sz="3600" lang="en-US"/>
              <a:t>0</a:t>
            </a:r>
            <a:r>
              <a:rPr sz="3600" lang="en-US"/>
              <a:t>-</a:t>
            </a:r>
            <a:r>
              <a:rPr sz="3600" lang="en-US"/>
              <a:t>1</a:t>
            </a:r>
            <a:r>
              <a:rPr sz="3600" lang="en-US"/>
              <a:t>0</a:t>
            </a:r>
            <a:r>
              <a:rPr sz="3600" lang="en-US"/>
              <a:t> </a:t>
            </a:r>
            <a:endParaRPr lang="en-GB"/>
          </a:p>
          <a:p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K</a:t>
            </a:r>
            <a:r>
              <a:rPr sz="3600" lang="en-US"/>
              <a:t>n</a:t>
            </a:r>
            <a:r>
              <a:rPr sz="3600" lang="en-US"/>
              <a:t>o</a:t>
            </a:r>
            <a:r>
              <a:rPr sz="3600" lang="en-US"/>
              <a:t>wn</a:t>
            </a:r>
            <a:r>
              <a:rPr sz="3600" lang="en-US"/>
              <a:t> </a:t>
            </a:r>
            <a:r>
              <a:rPr sz="3600" lang="en-US"/>
              <a:t>case</a:t>
            </a:r>
            <a:r>
              <a:rPr sz="3600" lang="en-US"/>
              <a:t> </a:t>
            </a:r>
            <a:r>
              <a:rPr sz="3600" lang="en-US"/>
              <a:t>of</a:t>
            </a:r>
            <a:r>
              <a:rPr sz="3600" lang="en-US"/>
              <a:t> </a:t>
            </a:r>
            <a:r>
              <a:rPr sz="3600" lang="en-US"/>
              <a:t>H</a:t>
            </a:r>
            <a:r>
              <a:rPr sz="3600" lang="en-US"/>
              <a:t>y</a:t>
            </a:r>
            <a:r>
              <a:rPr sz="3600" lang="en-US"/>
              <a:t>p</a:t>
            </a:r>
            <a:r>
              <a:rPr sz="3600" lang="en-US"/>
              <a:t>o</a:t>
            </a:r>
            <a:r>
              <a:rPr sz="3600" lang="en-US"/>
              <a:t>thyroid</a:t>
            </a:r>
            <a:r>
              <a:rPr sz="3600" lang="en-US"/>
              <a:t> </a:t>
            </a:r>
            <a:r>
              <a:rPr sz="3600" lang="en-US"/>
              <a:t>d</a:t>
            </a:r>
            <a:r>
              <a:rPr sz="3600" lang="en-US"/>
              <a:t>i</a:t>
            </a:r>
            <a:r>
              <a:rPr sz="3600" lang="en-US"/>
              <a:t>a</a:t>
            </a:r>
            <a:r>
              <a:rPr sz="3600" lang="en-US"/>
              <a:t>g</a:t>
            </a:r>
            <a:r>
              <a:rPr sz="3600" lang="en-US"/>
              <a:t>n</a:t>
            </a:r>
            <a:r>
              <a:rPr sz="3600" lang="en-US"/>
              <a:t>o</a:t>
            </a:r>
            <a:r>
              <a:rPr sz="3600" lang="en-US"/>
              <a:t>sed</a:t>
            </a:r>
            <a:r>
              <a:rPr sz="3600" lang="en-US"/>
              <a:t> </a:t>
            </a:r>
            <a:r>
              <a:rPr sz="3600" lang="en-US"/>
              <a:t>3</a:t>
            </a:r>
            <a:r>
              <a:rPr sz="3600" lang="en-US"/>
              <a:t> </a:t>
            </a:r>
            <a:r>
              <a:rPr sz="3600" lang="en-US"/>
              <a:t>y</a:t>
            </a:r>
            <a:r>
              <a:rPr sz="3600" lang="en-US"/>
              <a:t>e</a:t>
            </a:r>
            <a:r>
              <a:rPr sz="3600" lang="en-US"/>
              <a:t>a</a:t>
            </a:r>
            <a:r>
              <a:rPr sz="3600" lang="en-US"/>
              <a:t>r</a:t>
            </a:r>
            <a:r>
              <a:rPr sz="3600" lang="en-US"/>
              <a:t>s</a:t>
            </a:r>
            <a:r>
              <a:rPr sz="3600" lang="en-US"/>
              <a:t> </a:t>
            </a:r>
            <a:r>
              <a:rPr sz="3600" lang="en-US"/>
              <a:t>b</a:t>
            </a:r>
            <a:r>
              <a:rPr sz="3600" lang="en-US"/>
              <a:t>a</a:t>
            </a:r>
            <a:r>
              <a:rPr sz="3600" lang="en-US"/>
              <a:t>c</a:t>
            </a:r>
            <a:r>
              <a:rPr sz="3600" lang="en-US"/>
              <a:t>k</a:t>
            </a:r>
            <a:r>
              <a:rPr sz="3600" lang="en-US"/>
              <a:t> </a:t>
            </a:r>
            <a:r>
              <a:rPr sz="3600" lang="en-US"/>
              <a:t>o</a:t>
            </a:r>
            <a:r>
              <a:rPr sz="3600" lang="en-US"/>
              <a:t>n</a:t>
            </a:r>
            <a:r>
              <a:rPr sz="3600" lang="en-US"/>
              <a:t> </a:t>
            </a:r>
            <a:r>
              <a:rPr sz="3600" lang="en-US"/>
              <a:t>T</a:t>
            </a:r>
            <a:r>
              <a:rPr sz="3600" lang="en-US"/>
              <a:t>.</a:t>
            </a:r>
            <a:r>
              <a:rPr sz="3600" lang="en-US"/>
              <a:t>T</a:t>
            </a:r>
            <a:r>
              <a:rPr sz="3600" lang="en-US"/>
              <a:t>h</a:t>
            </a:r>
            <a:r>
              <a:rPr sz="3600" lang="en-US"/>
              <a:t>y</a:t>
            </a:r>
            <a:r>
              <a:rPr sz="3600" lang="en-US"/>
              <a:t>r</a:t>
            </a:r>
            <a:r>
              <a:rPr sz="3600" lang="en-US"/>
              <a:t>o</a:t>
            </a:r>
            <a:r>
              <a:rPr sz="3600" lang="en-US"/>
              <a:t>x</a:t>
            </a:r>
            <a:r>
              <a:rPr sz="3600" lang="en-US"/>
              <a:t>i</a:t>
            </a:r>
            <a:r>
              <a:rPr sz="3600" lang="en-US"/>
              <a:t>n</a:t>
            </a:r>
            <a:r>
              <a:rPr sz="3600" lang="en-US"/>
              <a:t>e</a:t>
            </a:r>
            <a:r>
              <a:rPr sz="3600" lang="en-US"/>
              <a:t> </a:t>
            </a:r>
            <a:r>
              <a:rPr sz="3600" lang="en-US"/>
              <a:t>5</a:t>
            </a:r>
            <a:r>
              <a:rPr sz="3600" lang="en-US"/>
              <a:t>0</a:t>
            </a:r>
            <a:r>
              <a:rPr sz="3600" lang="en-US"/>
              <a:t> </a:t>
            </a:r>
            <a:r>
              <a:rPr sz="3600" lang="en-US"/>
              <a:t>u</a:t>
            </a:r>
            <a:r>
              <a:rPr sz="3600" lang="en-US"/>
              <a:t>g</a:t>
            </a:r>
            <a:r>
              <a:rPr sz="3600" lang="en-US"/>
              <a:t> </a:t>
            </a:r>
            <a:r>
              <a:rPr sz="3600" lang="en-US"/>
              <a:t>1</a:t>
            </a:r>
            <a:r>
              <a:rPr sz="3600" lang="en-US"/>
              <a:t> </a:t>
            </a:r>
            <a:r>
              <a:rPr sz="3600" lang="en-US"/>
              <a:t>O</a:t>
            </a:r>
            <a:r>
              <a:rPr sz="3600" lang="en-US"/>
              <a:t>D</a:t>
            </a:r>
            <a:r>
              <a:rPr sz="3600" lang="en-US"/>
              <a:t> </a:t>
            </a:r>
            <a:r>
              <a:rPr sz="3600" lang="en-US"/>
              <a:t>.</a:t>
            </a:r>
            <a:endParaRPr lang="en-GB"/>
          </a:p>
          <a:p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 </a:t>
            </a:r>
            <a:r>
              <a:rPr sz="3600" lang="en-US"/>
              <a:t>N</a:t>
            </a:r>
            <a:r>
              <a:rPr sz="3600" lang="en-US"/>
              <a:t>o</a:t>
            </a:r>
            <a:r>
              <a:rPr sz="3600" lang="en-US"/>
              <a:t> </a:t>
            </a:r>
            <a:r>
              <a:rPr sz="3600" lang="en-US"/>
              <a:t>o</a:t>
            </a:r>
            <a:r>
              <a:rPr sz="3600" lang="en-US"/>
              <a:t>t</a:t>
            </a:r>
            <a:r>
              <a:rPr sz="3600" lang="en-US"/>
              <a:t>h</a:t>
            </a:r>
            <a:r>
              <a:rPr sz="3600" lang="en-US"/>
              <a:t>e</a:t>
            </a:r>
            <a:r>
              <a:rPr sz="3600" lang="en-US"/>
              <a:t>r</a:t>
            </a:r>
            <a:r>
              <a:rPr sz="3600" lang="en-US"/>
              <a:t> </a:t>
            </a:r>
            <a:r>
              <a:rPr sz="3600" lang="en-US"/>
              <a:t>c</a:t>
            </a:r>
            <a:r>
              <a:rPr sz="3600" lang="en-US"/>
              <a:t>o</a:t>
            </a:r>
            <a:r>
              <a:rPr sz="3600" lang="en-US"/>
              <a:t> </a:t>
            </a:r>
            <a:r>
              <a:rPr sz="3600" lang="en-US"/>
              <a:t>-</a:t>
            </a:r>
            <a:r>
              <a:rPr sz="3600" lang="en-US"/>
              <a:t>m</a:t>
            </a:r>
            <a:r>
              <a:rPr sz="3600" lang="en-US"/>
              <a:t>o</a:t>
            </a:r>
            <a:r>
              <a:rPr sz="3600" lang="en-US"/>
              <a:t>r</a:t>
            </a:r>
            <a:r>
              <a:rPr sz="3600" lang="en-US"/>
              <a:t>b</a:t>
            </a:r>
            <a:r>
              <a:rPr sz="3600" lang="en-US"/>
              <a:t>i</a:t>
            </a:r>
            <a:r>
              <a:rPr sz="3600" lang="en-US"/>
              <a:t>d</a:t>
            </a:r>
            <a:r>
              <a:rPr sz="3600" lang="en-US"/>
              <a:t>i</a:t>
            </a:r>
            <a:r>
              <a:rPr sz="3600" lang="en-US"/>
              <a:t>t</a:t>
            </a:r>
            <a:r>
              <a:rPr sz="3600" lang="en-US"/>
              <a:t>i</a:t>
            </a:r>
            <a:r>
              <a:rPr sz="3600" lang="en-US"/>
              <a:t>e</a:t>
            </a:r>
            <a:r>
              <a:rPr sz="3600" lang="en-US"/>
              <a:t>s</a:t>
            </a:r>
            <a:r>
              <a:rPr sz="3600" lang="en-US"/>
              <a:t>.</a:t>
            </a:r>
            <a:r>
              <a:rPr sz="3600" lang="en-US"/>
              <a:t> </a:t>
            </a:r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4000" lang="en-US"/>
              <a:t>P</a:t>
            </a:r>
            <a:r>
              <a:rPr sz="4000" lang="en-US"/>
              <a:t>E</a:t>
            </a:r>
            <a:r>
              <a:rPr sz="4000" lang="en-US"/>
              <a:t>R</a:t>
            </a:r>
            <a:r>
              <a:rPr sz="4000" lang="en-US"/>
              <a:t>S</a:t>
            </a:r>
            <a:r>
              <a:rPr sz="4000" lang="en-US"/>
              <a:t>ONAL</a:t>
            </a:r>
            <a:r>
              <a:rPr sz="4000" lang="en-US"/>
              <a:t> </a:t>
            </a:r>
            <a:r>
              <a:rPr sz="4000" lang="en-US"/>
              <a:t>HISTORY</a:t>
            </a:r>
            <a:r>
              <a:rPr sz="4000" lang="en-US"/>
              <a:t> </a:t>
            </a:r>
            <a:endParaRPr lang="en-GB"/>
          </a:p>
        </p:txBody>
      </p:sp>
      <p:sp>
        <p:nvSpPr>
          <p:cNvPr id="1048658" name=""/>
          <p:cNvSpPr>
            <a:spLocks noGrp="1"/>
          </p:cNvSpPr>
          <p:nvPr>
            <p:ph idx="1"/>
          </p:nvPr>
        </p:nvSpPr>
        <p:spPr>
          <a:xfrm>
            <a:off x="985058" y="1735932"/>
            <a:ext cx="9024040" cy="1889766"/>
          </a:xfrm>
        </p:spPr>
        <p:txBody>
          <a:bodyPr/>
          <a:p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x</a:t>
            </a:r>
            <a:r>
              <a:rPr sz="3200" lang="en-US"/>
              <a:t>e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d</a:t>
            </a:r>
            <a:r>
              <a:rPr sz="3200" lang="en-US"/>
              <a:t>i</a:t>
            </a:r>
            <a:r>
              <a:rPr sz="3200" lang="en-US"/>
              <a:t>e</a:t>
            </a:r>
            <a:r>
              <a:rPr sz="3200" lang="en-US"/>
              <a:t>t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b</a:t>
            </a:r>
            <a:r>
              <a:rPr sz="3200" lang="en-US"/>
              <a:t>o</a:t>
            </a:r>
            <a:r>
              <a:rPr sz="3200" lang="en-US"/>
              <a:t>w</a:t>
            </a:r>
            <a:r>
              <a:rPr sz="3200" lang="en-US"/>
              <a:t>e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b</a:t>
            </a:r>
            <a:r>
              <a:rPr sz="3200" lang="en-US"/>
              <a:t>l</a:t>
            </a:r>
            <a:r>
              <a:rPr sz="3200" lang="en-US"/>
              <a:t>a</a:t>
            </a:r>
            <a:r>
              <a:rPr sz="3200" lang="en-US"/>
              <a:t>d</a:t>
            </a:r>
            <a:r>
              <a:rPr sz="3200" lang="en-US"/>
              <a:t>der</a:t>
            </a:r>
            <a:r>
              <a:rPr sz="3200" lang="en-US"/>
              <a:t> </a:t>
            </a:r>
            <a:r>
              <a:rPr sz="3200" lang="en-US"/>
              <a:t>h</a:t>
            </a:r>
            <a:r>
              <a:rPr sz="3200" lang="en-US"/>
              <a:t>a</a:t>
            </a:r>
            <a:r>
              <a:rPr sz="3200" lang="en-US"/>
              <a:t>b</a:t>
            </a:r>
            <a:r>
              <a:rPr sz="3200" lang="en-US"/>
              <a:t>i</a:t>
            </a:r>
            <a:r>
              <a:rPr sz="3200" lang="en-US"/>
              <a:t>t</a:t>
            </a:r>
            <a:r>
              <a:rPr sz="3200" lang="en-US"/>
              <a:t>s</a:t>
            </a:r>
            <a:r>
              <a:rPr sz="3200" lang="en-US"/>
              <a:t>.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t</a:t>
            </a:r>
            <a:r>
              <a:rPr sz="3200" lang="en-US"/>
              <a:t>t</a:t>
            </a:r>
            <a:r>
              <a:rPr sz="3200" lang="en-US"/>
              <a:t>a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e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e</a:t>
            </a:r>
            <a:r>
              <a:rPr sz="3200" lang="en-US"/>
              <a:t>n</a:t>
            </a:r>
            <a:r>
              <a:rPr sz="3200" lang="en-US"/>
              <a:t>a</a:t>
            </a:r>
            <a:r>
              <a:rPr sz="3200" lang="en-US"/>
              <a:t>r</a:t>
            </a:r>
            <a:r>
              <a:rPr sz="3200" lang="en-US"/>
              <a:t>c</a:t>
            </a:r>
            <a:r>
              <a:rPr sz="3200" lang="en-US"/>
              <a:t>h</a:t>
            </a:r>
            <a:r>
              <a:rPr sz="3200" lang="en-US"/>
              <a:t>e</a:t>
            </a:r>
            <a:r>
              <a:rPr sz="3200" lang="en-US"/>
              <a:t> </a:t>
            </a:r>
            <a:r>
              <a:rPr sz="3200" lang="en-US"/>
              <a:t>2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o</a:t>
            </a:r>
            <a:r>
              <a:rPr sz="3200" lang="en-US"/>
              <a:t>n</a:t>
            </a:r>
            <a:r>
              <a:rPr sz="3200" lang="en-US"/>
              <a:t>t</a:t>
            </a:r>
            <a:r>
              <a:rPr sz="3200" lang="en-US"/>
              <a:t>h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b</a:t>
            </a:r>
            <a:r>
              <a:rPr sz="3200" lang="en-US"/>
              <a:t>a</a:t>
            </a:r>
            <a:r>
              <a:rPr sz="3200" lang="en-US"/>
              <a:t>c</a:t>
            </a:r>
            <a:r>
              <a:rPr sz="3200" lang="en-US"/>
              <a:t>k</a:t>
            </a:r>
            <a:r>
              <a:rPr sz="3200" lang="en-US"/>
              <a:t> </a:t>
            </a:r>
            <a:r>
              <a:rPr sz="3200" lang="en-US"/>
              <a:t>.</a:t>
            </a:r>
            <a:endParaRPr lang="en-GB"/>
          </a:p>
          <a:p>
            <a:endParaRPr lang="en-GB"/>
          </a:p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4400" lang="en-US"/>
              <a:t>F</a:t>
            </a:r>
            <a:r>
              <a:rPr sz="4400" lang="en-US"/>
              <a:t>A</a:t>
            </a:r>
            <a:r>
              <a:rPr sz="4400" lang="en-US"/>
              <a:t>M</a:t>
            </a:r>
            <a:r>
              <a:rPr sz="4400" lang="en-US"/>
              <a:t>I</a:t>
            </a:r>
            <a:r>
              <a:rPr sz="4400" lang="en-US"/>
              <a:t>L</a:t>
            </a:r>
            <a:r>
              <a:rPr sz="4400" lang="en-US"/>
              <a:t>Y</a:t>
            </a:r>
            <a:r>
              <a:rPr sz="4400" lang="en-US"/>
              <a:t> </a:t>
            </a:r>
            <a:r>
              <a:rPr sz="4400" lang="en-US"/>
              <a:t>H</a:t>
            </a:r>
            <a:r>
              <a:rPr sz="4400" lang="en-US"/>
              <a:t>ISTORY</a:t>
            </a:r>
            <a:r>
              <a:rPr sz="4400" lang="en-US"/>
              <a:t> </a:t>
            </a:r>
            <a:endParaRPr lang="en-GB"/>
          </a:p>
        </p:txBody>
      </p:sp>
      <p:sp>
        <p:nvSpPr>
          <p:cNvPr id="1048663" name=""/>
          <p:cNvSpPr>
            <a:spLocks noGrp="1"/>
          </p:cNvSpPr>
          <p:nvPr>
            <p:ph idx="1"/>
          </p:nvPr>
        </p:nvSpPr>
        <p:spPr>
          <a:xfrm>
            <a:off x="4792624" y="1495812"/>
            <a:ext cx="9116795" cy="623135"/>
          </a:xfrm>
        </p:spPr>
        <p:txBody>
          <a:bodyPr/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i</a:t>
            </a:r>
            <a:r>
              <a:rPr sz="3200" lang="en-US"/>
              <a:t>g</a:t>
            </a:r>
            <a:r>
              <a:rPr sz="3200" lang="en-US"/>
              <a:t>n</a:t>
            </a:r>
            <a:r>
              <a:rPr sz="3200" lang="en-US"/>
              <a:t>i</a:t>
            </a:r>
            <a:r>
              <a:rPr sz="3200" lang="en-US"/>
              <a:t>f</a:t>
            </a:r>
            <a:r>
              <a:rPr sz="3200" lang="en-US"/>
              <a:t>icant</a:t>
            </a:r>
            <a:r>
              <a:rPr sz="3200" lang="en-US"/>
              <a:t> </a:t>
            </a:r>
            <a:r>
              <a:rPr sz="3200" lang="en-US"/>
              <a:t>f</a:t>
            </a:r>
            <a:r>
              <a:rPr sz="3200" lang="en-US"/>
              <a:t>a</a:t>
            </a:r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l</a:t>
            </a:r>
            <a:r>
              <a:rPr sz="3200" lang="en-US"/>
              <a:t>y</a:t>
            </a:r>
            <a:r>
              <a:rPr sz="3200" lang="en-US"/>
              <a:t> </a:t>
            </a:r>
            <a:r>
              <a:rPr sz="3200" lang="en-US"/>
              <a:t>h</a:t>
            </a:r>
            <a:r>
              <a:rPr sz="3200" lang="en-US"/>
              <a:t>i</a:t>
            </a:r>
            <a:r>
              <a:rPr sz="3200" lang="en-US"/>
              <a:t>s</a:t>
            </a:r>
            <a:r>
              <a:rPr sz="3200" lang="en-US"/>
              <a:t>t</a:t>
            </a:r>
            <a:r>
              <a:rPr sz="3200" lang="en-US"/>
              <a:t>ory</a:t>
            </a:r>
            <a:r>
              <a:rPr sz="3200" lang="en-US"/>
              <a:t>.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endParaRPr sz="3200" lang="en-GB"/>
          </a:p>
        </p:txBody>
      </p:sp>
      <p:sp>
        <p:nvSpPr>
          <p:cNvPr id="1048664" name=""/>
          <p:cNvSpPr/>
          <p:nvPr/>
        </p:nvSpPr>
        <p:spPr>
          <a:xfrm>
            <a:off x="3622849" y="2099741"/>
            <a:ext cx="1047780" cy="643088"/>
          </a:xfrm>
          <a:prstGeom prst="roundRect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pPr algn="ctr"/>
            <a:endParaRPr lang="en-GB"/>
          </a:p>
        </p:txBody>
      </p:sp>
      <p:sp>
        <p:nvSpPr>
          <p:cNvPr id="1048665" name=""/>
          <p:cNvSpPr/>
          <p:nvPr/>
        </p:nvSpPr>
        <p:spPr>
          <a:xfrm>
            <a:off x="5639728" y="2045847"/>
            <a:ext cx="912542" cy="696982"/>
          </a:xfrm>
          <a:prstGeom prst="ellipse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pPr algn="ctr"/>
            <a:endParaRPr lang="en-GB"/>
          </a:p>
        </p:txBody>
      </p:sp>
      <p:cxnSp>
        <p:nvCxnSpPr>
          <p:cNvPr id="3145729" name=""/>
          <p:cNvCxnSpPr>
            <a:cxnSpLocks/>
          </p:cNvCxnSpPr>
          <p:nvPr/>
        </p:nvCxnSpPr>
        <p:spPr>
          <a:xfrm flipV="1">
            <a:off x="4496832" y="2478769"/>
            <a:ext cx="1122122" cy="16585"/>
          </a:xfrm>
          <a:prstGeom prst="line"/>
          <a:solidFill>
            <a:srgbClr val="FFFFFF"/>
          </a:solidFill>
          <a:ln w="25400">
            <a:solidFill>
              <a:srgbClr val="666666"/>
            </a:solidFill>
          </a:ln>
        </p:spPr>
      </p:cxnSp>
      <p:sp>
        <p:nvSpPr>
          <p:cNvPr id="1048666" name=""/>
          <p:cNvSpPr/>
          <p:nvPr/>
        </p:nvSpPr>
        <p:spPr>
          <a:xfrm>
            <a:off x="3642357" y="4629856"/>
            <a:ext cx="1048749" cy="567771"/>
          </a:xfrm>
          <a:prstGeom prst="roundRect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pPr algn="ctr"/>
            <a:endParaRPr lang="en-GB"/>
          </a:p>
        </p:txBody>
      </p:sp>
      <p:sp>
        <p:nvSpPr>
          <p:cNvPr id="1048667" name=""/>
          <p:cNvSpPr/>
          <p:nvPr/>
        </p:nvSpPr>
        <p:spPr>
          <a:xfrm>
            <a:off x="5639728" y="4405337"/>
            <a:ext cx="878277" cy="792289"/>
          </a:xfrm>
          <a:prstGeom prst="ellipse"/>
          <a:solidFill>
            <a:srgbClr val="E1793C"/>
          </a:solidFill>
        </p:spPr>
        <p:txBody>
          <a:bodyPr anchor="ctr"/>
          <a:p>
            <a:pPr algn="ctr"/>
            <a:endParaRPr lang="en-GB"/>
          </a:p>
        </p:txBody>
      </p:sp>
      <p:cxnSp>
        <p:nvCxnSpPr>
          <p:cNvPr id="3145730" name=""/>
          <p:cNvCxnSpPr>
            <a:cxnSpLocks/>
          </p:cNvCxnSpPr>
          <p:nvPr/>
        </p:nvCxnSpPr>
        <p:spPr>
          <a:xfrm flipH="0" flipV="1">
            <a:off x="5086324" y="2412216"/>
            <a:ext cx="33848" cy="844252"/>
          </a:xfrm>
          <a:prstGeom prst="line"/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1" name=""/>
          <p:cNvCxnSpPr>
            <a:cxnSpLocks/>
          </p:cNvCxnSpPr>
          <p:nvPr/>
        </p:nvCxnSpPr>
        <p:spPr>
          <a:xfrm flipV="1">
            <a:off x="4073239" y="3287052"/>
            <a:ext cx="2186994" cy="15807"/>
          </a:xfrm>
          <a:prstGeom prst="line"/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2" name=""/>
          <p:cNvCxnSpPr>
            <a:cxnSpLocks/>
          </p:cNvCxnSpPr>
          <p:nvPr/>
        </p:nvCxnSpPr>
        <p:spPr>
          <a:xfrm flipH="1">
            <a:off x="4158221" y="3321087"/>
            <a:ext cx="8510" cy="1174592"/>
          </a:xfrm>
          <a:prstGeom prst="line"/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3" name=""/>
          <p:cNvCxnSpPr>
            <a:cxnSpLocks/>
          </p:cNvCxnSpPr>
          <p:nvPr/>
        </p:nvCxnSpPr>
        <p:spPr>
          <a:xfrm flipH="0" flipV="1">
            <a:off x="6210340" y="3372914"/>
            <a:ext cx="36551" cy="1058827"/>
          </a:xfrm>
          <a:prstGeom prst="line"/>
          <a:solidFill>
            <a:srgbClr val="FFFFFF"/>
          </a:solidFill>
          <a:ln w="25400">
            <a:solidFill>
              <a:srgbClr val="666666"/>
            </a:solidFill>
          </a:ln>
        </p:spPr>
      </p:cxnSp>
      <p:cxnSp>
        <p:nvCxnSpPr>
          <p:cNvPr id="3145734" name=""/>
          <p:cNvCxnSpPr>
            <a:cxnSpLocks/>
          </p:cNvCxnSpPr>
          <p:nvPr/>
        </p:nvCxnSpPr>
        <p:spPr>
          <a:xfrm flipH="1" flipV="1">
            <a:off x="6483351" y="5216658"/>
            <a:ext cx="701088" cy="542913"/>
          </a:xfrm>
          <a:prstGeom prst="straightConnector1"/>
          <a:solidFill>
            <a:srgbClr val="FFFFFF"/>
          </a:solidFill>
          <a:ln w="25400">
            <a:solidFill>
              <a:srgbClr val="3893E0"/>
            </a:solidFill>
            <a:tailEnd type="triangle" w="lg" len="lg"/>
          </a:ln>
        </p:spPr>
      </p:cxn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4400" lang="en-US"/>
              <a:t>G</a:t>
            </a:r>
            <a:r>
              <a:rPr sz="4400" lang="en-US"/>
              <a:t>e</a:t>
            </a:r>
            <a:r>
              <a:rPr sz="4400" lang="en-US"/>
              <a:t>n</a:t>
            </a:r>
            <a:r>
              <a:rPr sz="4400" lang="en-US"/>
              <a:t>e</a:t>
            </a:r>
            <a:r>
              <a:rPr sz="4400" lang="en-US"/>
              <a:t>r</a:t>
            </a:r>
            <a:r>
              <a:rPr sz="4400" lang="en-US"/>
              <a:t>al</a:t>
            </a:r>
            <a:r>
              <a:rPr sz="4400" lang="en-US"/>
              <a:t> </a:t>
            </a:r>
            <a:r>
              <a:rPr sz="4400" lang="en-US"/>
              <a:t>e</a:t>
            </a:r>
            <a:r>
              <a:rPr sz="4400" lang="en-US"/>
              <a:t>x</a:t>
            </a:r>
            <a:r>
              <a:rPr sz="4400" lang="en-US"/>
              <a:t>a</a:t>
            </a:r>
            <a:r>
              <a:rPr sz="4400" lang="en-US"/>
              <a:t>m</a:t>
            </a:r>
            <a:r>
              <a:rPr sz="4400" lang="en-US"/>
              <a:t>i</a:t>
            </a:r>
            <a:r>
              <a:rPr sz="4400" lang="en-US"/>
              <a:t>nation</a:t>
            </a:r>
            <a:r>
              <a:rPr sz="4400" lang="en-US"/>
              <a:t> </a:t>
            </a:r>
            <a:endParaRPr lang="en-GB"/>
          </a:p>
        </p:txBody>
      </p:sp>
      <p:sp>
        <p:nvSpPr>
          <p:cNvPr id="1048672" name=""/>
          <p:cNvSpPr>
            <a:spLocks noGrp="1"/>
          </p:cNvSpPr>
          <p:nvPr>
            <p:ph idx="1"/>
          </p:nvPr>
        </p:nvSpPr>
        <p:spPr>
          <a:xfrm>
            <a:off x="3684086" y="1735932"/>
            <a:ext cx="6970090" cy="4485863"/>
          </a:xfrm>
        </p:spPr>
        <p:txBody>
          <a:bodyPr>
            <a:normAutofit fontScale="83333" lnSpcReduction="20000"/>
          </a:bodyPr>
          <a:p>
            <a:r>
              <a:rPr lang="en-US"/>
              <a:t> </a:t>
            </a:r>
            <a:r>
              <a:rPr sz="3200" lang="en-US"/>
              <a:t>P</a:t>
            </a:r>
            <a:r>
              <a:rPr sz="3200" lang="en-US"/>
              <a:t>a</a:t>
            </a:r>
            <a:r>
              <a:rPr sz="3200" lang="en-US"/>
              <a:t>t</a:t>
            </a:r>
            <a:r>
              <a:rPr sz="3200" lang="en-US"/>
              <a:t>ient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o</a:t>
            </a:r>
            <a:r>
              <a:rPr sz="3200" lang="en-US"/>
              <a:t>n</a:t>
            </a:r>
            <a:r>
              <a:rPr sz="3200" lang="en-US"/>
              <a:t>c</a:t>
            </a:r>
            <a:r>
              <a:rPr sz="3200" lang="en-US"/>
              <a:t>ious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i</a:t>
            </a:r>
            <a:r>
              <a:rPr sz="3200" lang="en-US"/>
              <a:t>e</a:t>
            </a:r>
            <a:r>
              <a:rPr sz="3200" lang="en-US"/>
              <a:t>n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d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f</a:t>
            </a:r>
            <a:r>
              <a:rPr sz="3200" lang="en-US"/>
              <a:t>e</a:t>
            </a:r>
            <a:r>
              <a:rPr sz="3200" lang="en-US"/>
              <a:t>b</a:t>
            </a:r>
            <a:r>
              <a:rPr sz="3200" lang="en-US"/>
              <a:t>r</a:t>
            </a:r>
            <a:r>
              <a:rPr sz="3200" lang="en-US"/>
              <a:t>ile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I</a:t>
            </a:r>
            <a:r>
              <a:rPr sz="3200" lang="en-US"/>
              <a:t>c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r</a:t>
            </a:r>
            <a:r>
              <a:rPr sz="3200" lang="en-US"/>
              <a:t>u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+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l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/</a:t>
            </a:r>
            <a:r>
              <a:rPr sz="3200" lang="en-US"/>
              <a:t>c</a:t>
            </a:r>
            <a:r>
              <a:rPr sz="3200" lang="en-US"/>
              <a:t>l</a:t>
            </a:r>
            <a:r>
              <a:rPr sz="3200" lang="en-US"/>
              <a:t>u</a:t>
            </a:r>
            <a:r>
              <a:rPr sz="3200" lang="en-US"/>
              <a:t>b</a:t>
            </a:r>
            <a:r>
              <a:rPr sz="3200" lang="en-US"/>
              <a:t>b</a:t>
            </a:r>
            <a:r>
              <a:rPr sz="3200" lang="en-US"/>
              <a:t>ing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e</a:t>
            </a:r>
            <a:r>
              <a:rPr sz="3200" lang="en-US"/>
              <a:t>d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edema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y</a:t>
            </a:r>
            <a:r>
              <a:rPr sz="3200" lang="en-US"/>
              <a:t>a</a:t>
            </a:r>
            <a:r>
              <a:rPr sz="3200" lang="en-US"/>
              <a:t>n</a:t>
            </a:r>
            <a:r>
              <a:rPr sz="3200" lang="en-US"/>
              <a:t>osis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F</a:t>
            </a:r>
            <a:r>
              <a:rPr sz="3200" lang="en-US"/>
              <a:t>a</a:t>
            </a:r>
            <a:r>
              <a:rPr sz="3200" lang="en-US"/>
              <a:t>c</a:t>
            </a:r>
            <a:r>
              <a:rPr sz="3200" lang="en-US"/>
              <a:t>i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u</a:t>
            </a:r>
            <a:r>
              <a:rPr sz="3200" lang="en-US"/>
              <a:t>f</a:t>
            </a:r>
            <a:r>
              <a:rPr sz="3200" lang="en-US"/>
              <a:t>f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e</a:t>
            </a:r>
            <a:r>
              <a:rPr sz="3200" lang="en-US"/>
              <a:t>s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+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H</a:t>
            </a:r>
            <a:r>
              <a:rPr sz="3200" lang="en-US"/>
              <a:t>y</a:t>
            </a:r>
            <a:r>
              <a:rPr sz="3200" lang="en-US"/>
              <a:t>d</a:t>
            </a:r>
            <a:r>
              <a:rPr sz="3200" lang="en-US"/>
              <a:t>r</a:t>
            </a:r>
            <a:r>
              <a:rPr sz="3200" lang="en-US"/>
              <a:t>a</a:t>
            </a:r>
            <a:r>
              <a:rPr sz="3200" lang="en-US"/>
              <a:t>tion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f</a:t>
            </a:r>
            <a:r>
              <a:rPr sz="3200" lang="en-US"/>
              <a:t>a</a:t>
            </a:r>
            <a:r>
              <a:rPr sz="3200" lang="en-US"/>
              <a:t>i</a:t>
            </a:r>
            <a:r>
              <a:rPr sz="3200" lang="en-US"/>
              <a:t>r</a:t>
            </a:r>
            <a:r>
              <a:rPr sz="3200" lang="en-US"/>
              <a:t> </a:t>
            </a:r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"/>
          <p:cNvSpPr>
            <a:spLocks noGrp="1"/>
          </p:cNvSpPr>
          <p:nvPr>
            <p:ph idx="1"/>
          </p:nvPr>
        </p:nvSpPr>
        <p:spPr>
          <a:xfrm>
            <a:off x="1098597" y="285156"/>
            <a:ext cx="9266847" cy="5926171"/>
          </a:xfrm>
        </p:spPr>
        <p:txBody>
          <a:bodyPr>
            <a:normAutofit fontScale="95833" lnSpcReduction="20000"/>
          </a:bodyPr>
          <a:p>
            <a:endParaRPr lang="en-GB"/>
          </a:p>
          <a:p>
            <a:r>
              <a:rPr sz="3200" lang="en-US"/>
              <a:t>V</a:t>
            </a:r>
            <a:r>
              <a:rPr sz="3200" lang="en-US"/>
              <a:t>i</a:t>
            </a:r>
            <a:r>
              <a:rPr sz="3200" lang="en-US"/>
              <a:t>t</a:t>
            </a:r>
            <a:r>
              <a:rPr sz="3200" lang="en-US"/>
              <a:t>a</a:t>
            </a:r>
            <a:r>
              <a:rPr sz="3200" lang="en-US"/>
              <a:t>l</a:t>
            </a:r>
            <a:r>
              <a:rPr sz="3200" lang="en-US"/>
              <a:t>s</a:t>
            </a:r>
            <a:endParaRPr lang="en-GB"/>
          </a:p>
          <a:p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sz="3200" lang="en-US"/>
              <a:t>B</a:t>
            </a:r>
            <a:r>
              <a:rPr sz="3200" lang="en-US"/>
              <a:t>p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 </a:t>
            </a:r>
            <a:r>
              <a:rPr sz="3200" lang="en-US"/>
              <a:t>1</a:t>
            </a:r>
            <a:r>
              <a:rPr sz="3200" lang="en-US"/>
              <a:t>2</a:t>
            </a:r>
            <a:r>
              <a:rPr sz="3200" lang="en-US"/>
              <a:t>0</a:t>
            </a:r>
            <a:r>
              <a:rPr sz="3200" lang="en-US"/>
              <a:t> </a:t>
            </a:r>
            <a:r>
              <a:rPr sz="3200" lang="en-US"/>
              <a:t>/</a:t>
            </a:r>
            <a:r>
              <a:rPr sz="3200" lang="en-US"/>
              <a:t>8</a:t>
            </a:r>
            <a:r>
              <a:rPr sz="3200" lang="en-US"/>
              <a:t>0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m</a:t>
            </a:r>
            <a:r>
              <a:rPr sz="3200" lang="en-US"/>
              <a:t>h</a:t>
            </a:r>
            <a:r>
              <a:rPr sz="3200" lang="en-US"/>
              <a:t>g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R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 </a:t>
            </a:r>
            <a:r>
              <a:rPr sz="3200" lang="en-US"/>
              <a:t>9</a:t>
            </a:r>
            <a:r>
              <a:rPr sz="3200" lang="en-US"/>
              <a:t>8</a:t>
            </a:r>
            <a:r>
              <a:rPr sz="3200" lang="en-US"/>
              <a:t>/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.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Spot</a:t>
            </a:r>
            <a:r>
              <a:rPr sz="3200" lang="en-US"/>
              <a:t>-</a:t>
            </a:r>
            <a:r>
              <a:rPr sz="3200" lang="en-US"/>
              <a:t>9</a:t>
            </a:r>
            <a:r>
              <a:rPr sz="3200" lang="en-US"/>
              <a:t>8</a:t>
            </a:r>
            <a:r>
              <a:rPr sz="3200" lang="en-US"/>
              <a:t> </a:t>
            </a:r>
            <a:r>
              <a:rPr sz="3200" lang="en-US"/>
              <a:t>%</a:t>
            </a:r>
            <a:r>
              <a:rPr sz="3200" lang="en-US"/>
              <a:t> 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 </a:t>
            </a:r>
            <a:r>
              <a:rPr sz="3200" lang="en-US"/>
              <a:t>R</a:t>
            </a:r>
            <a:r>
              <a:rPr sz="3200" lang="en-US"/>
              <a:t>.</a:t>
            </a:r>
            <a:r>
              <a:rPr sz="3200" lang="en-US"/>
              <a:t>A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/</a:t>
            </a:r>
            <a:r>
              <a:rPr sz="3200" lang="en-US"/>
              <a:t>E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V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S</a:t>
            </a:r>
            <a:r>
              <a:rPr sz="3200" lang="en-US"/>
              <a:t>1</a:t>
            </a:r>
            <a:r>
              <a:rPr sz="3200" lang="en-US"/>
              <a:t> </a:t>
            </a:r>
            <a:r>
              <a:rPr sz="3200" lang="en-US"/>
              <a:t>,</a:t>
            </a:r>
            <a:r>
              <a:rPr sz="3200" lang="en-US"/>
              <a:t>S</a:t>
            </a:r>
            <a:r>
              <a:rPr sz="3200" lang="en-US"/>
              <a:t>2</a:t>
            </a:r>
            <a:r>
              <a:rPr sz="3200" lang="en-US"/>
              <a:t> </a:t>
            </a:r>
            <a:r>
              <a:rPr sz="3200" lang="en-US"/>
              <a:t>+</a:t>
            </a:r>
            <a:r>
              <a:rPr sz="3200" lang="en-US"/>
              <a:t> </a:t>
            </a:r>
            <a:r>
              <a:rPr sz="3200" lang="en-US"/>
              <a:t>,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u</a:t>
            </a:r>
            <a:r>
              <a:rPr sz="3200" lang="en-US"/>
              <a:t>r</a:t>
            </a:r>
            <a:r>
              <a:rPr sz="3200" lang="en-US"/>
              <a:t>m</a:t>
            </a:r>
            <a:r>
              <a:rPr sz="3200" lang="en-US"/>
              <a:t>u</a:t>
            </a:r>
            <a:r>
              <a:rPr sz="3200" lang="en-US"/>
              <a:t>r</a:t>
            </a:r>
            <a:r>
              <a:rPr sz="3200" lang="en-US"/>
              <a:t>.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R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B</a:t>
            </a:r>
            <a:r>
              <a:rPr sz="3200" lang="en-US"/>
              <a:t>/</a:t>
            </a:r>
            <a:r>
              <a:rPr sz="3200" lang="en-US"/>
              <a:t>l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E</a:t>
            </a:r>
            <a:r>
              <a:rPr sz="3200" lang="en-US"/>
              <a:t> </a:t>
            </a:r>
            <a:r>
              <a:rPr sz="3200" lang="en-US"/>
              <a:t>+</a:t>
            </a:r>
            <a:r>
              <a:rPr sz="3200" lang="en-US"/>
              <a:t>,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d</a:t>
            </a:r>
            <a:r>
              <a:rPr sz="3200" lang="en-US"/>
              <a:t>d</a:t>
            </a:r>
            <a:r>
              <a:rPr sz="3200" lang="en-US"/>
              <a:t>e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o</a:t>
            </a:r>
            <a:r>
              <a:rPr sz="3200" lang="en-US"/>
              <a:t>u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s</a:t>
            </a:r>
            <a:r>
              <a:rPr sz="3200" lang="en-US"/>
              <a:t>.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N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N</a:t>
            </a:r>
            <a:r>
              <a:rPr sz="3200" lang="en-US"/>
              <a:t>F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 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/</a:t>
            </a:r>
            <a:r>
              <a:rPr sz="3200" lang="en-US"/>
              <a:t>A</a:t>
            </a:r>
            <a:r>
              <a:rPr sz="3200" lang="en-US"/>
              <a:t> </a:t>
            </a:r>
            <a:r>
              <a:rPr sz="3200" lang="en-US"/>
              <a:t>-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o</a:t>
            </a:r>
            <a:r>
              <a:rPr sz="3200" lang="en-US"/>
              <a:t>f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,</a:t>
            </a:r>
            <a:r>
              <a:rPr sz="3200" lang="en-US"/>
              <a:t>d</a:t>
            </a:r>
            <a:r>
              <a:rPr sz="3200" lang="en-US"/>
              <a:t>i</a:t>
            </a:r>
            <a:r>
              <a:rPr sz="3200" lang="en-US"/>
              <a:t>f</a:t>
            </a:r>
            <a:r>
              <a:rPr sz="3200" lang="en-US"/>
              <a:t>f</a:t>
            </a:r>
            <a:r>
              <a:rPr sz="3200" lang="en-US"/>
              <a:t>u</a:t>
            </a:r>
            <a:r>
              <a:rPr sz="3200" lang="en-US"/>
              <a:t>s</a:t>
            </a:r>
            <a:r>
              <a:rPr sz="3200" lang="en-US"/>
              <a:t>e</a:t>
            </a:r>
            <a:r>
              <a:rPr sz="3200" lang="en-US"/>
              <a:t> 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e</a:t>
            </a:r>
            <a:r>
              <a:rPr sz="3200" lang="en-US"/>
              <a:t>r</a:t>
            </a:r>
            <a:r>
              <a:rPr sz="3200" lang="en-US"/>
              <a:t>n</a:t>
            </a:r>
            <a:r>
              <a:rPr sz="3200" lang="en-US"/>
              <a:t>e</a:t>
            </a:r>
            <a:r>
              <a:rPr sz="3200" lang="en-US"/>
              <a:t>s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(</a:t>
            </a:r>
            <a:r>
              <a:rPr sz="3200" lang="en-US"/>
              <a:t>m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e</a:t>
            </a:r>
            <a:r>
              <a:rPr sz="3200" lang="en-US"/>
              <a:t> </a:t>
            </a:r>
            <a:r>
              <a:rPr sz="3200" lang="en-US"/>
              <a:t>o</a:t>
            </a:r>
            <a:r>
              <a:rPr sz="3200" lang="en-US"/>
              <a:t>n</a:t>
            </a:r>
            <a:r>
              <a:rPr sz="3200" lang="en-US"/>
              <a:t> </a:t>
            </a:r>
            <a:r>
              <a:rPr sz="3200" lang="en-US"/>
              <a:t>r</a:t>
            </a:r>
            <a:r>
              <a:rPr sz="3200" lang="en-US"/>
              <a:t>i</a:t>
            </a:r>
            <a:r>
              <a:rPr sz="3200" lang="en-US"/>
              <a:t>g</a:t>
            </a:r>
            <a:r>
              <a:rPr sz="3200" lang="en-US"/>
              <a:t>h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hypochondriac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r</a:t>
            </a:r>
            <a:r>
              <a:rPr sz="3200" lang="en-US"/>
              <a:t>i</a:t>
            </a:r>
            <a:r>
              <a:rPr sz="3200" lang="en-US"/>
              <a:t>g</a:t>
            </a:r>
            <a:r>
              <a:rPr sz="3200" lang="en-US"/>
              <a:t>h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l</a:t>
            </a:r>
            <a:r>
              <a:rPr sz="3200" lang="en-US"/>
              <a:t>u</a:t>
            </a:r>
            <a:r>
              <a:rPr sz="3200" lang="en-US"/>
              <a:t>m</a:t>
            </a:r>
            <a:r>
              <a:rPr sz="3200" lang="en-US"/>
              <a:t>b</a:t>
            </a:r>
            <a:r>
              <a:rPr sz="3200" lang="en-US"/>
              <a:t>a</a:t>
            </a:r>
            <a:r>
              <a:rPr sz="3200" lang="en-US"/>
              <a:t>r</a:t>
            </a:r>
            <a:r>
              <a:rPr sz="3200" lang="en-US"/>
              <a:t> </a:t>
            </a:r>
            <a:r>
              <a:rPr sz="3200" lang="en-US"/>
              <a:t>r</a:t>
            </a:r>
            <a:r>
              <a:rPr sz="3200" lang="en-US"/>
              <a:t>e</a:t>
            </a:r>
            <a:r>
              <a:rPr sz="3200" lang="en-US"/>
              <a:t>g</a:t>
            </a:r>
            <a:r>
              <a:rPr sz="3200" lang="en-US"/>
              <a:t>i</a:t>
            </a:r>
            <a:r>
              <a:rPr sz="3200" lang="en-US"/>
              <a:t>o</a:t>
            </a:r>
            <a:r>
              <a:rPr sz="3200" lang="en-US"/>
              <a:t>n</a:t>
            </a:r>
            <a:r>
              <a:rPr sz="3200" lang="en-US"/>
              <a:t> </a:t>
            </a:r>
            <a:r>
              <a:rPr sz="3200" lang="en-US"/>
              <a:t>)</a:t>
            </a:r>
            <a:endParaRPr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</a:t>
            </a:r>
            <a:r>
              <a:rPr sz="3200" lang="en-US"/>
              <a:t>o</a:t>
            </a:r>
            <a:r>
              <a:rPr sz="3200" lang="en-US"/>
              <a:t> </a:t>
            </a:r>
            <a:r>
              <a:rPr sz="3200" lang="en-US"/>
              <a:t>guarding</a:t>
            </a:r>
            <a:r>
              <a:rPr sz="3200" lang="en-US"/>
              <a:t>/</a:t>
            </a:r>
            <a:r>
              <a:rPr sz="3200" lang="en-US"/>
              <a:t>r</a:t>
            </a:r>
            <a:r>
              <a:rPr sz="3200" lang="en-US"/>
              <a:t>i</a:t>
            </a:r>
            <a:r>
              <a:rPr sz="3200" lang="en-US"/>
              <a:t>g</a:t>
            </a:r>
            <a:r>
              <a:rPr sz="3200" lang="en-US"/>
              <a:t>i</a:t>
            </a:r>
            <a:r>
              <a:rPr sz="3200" lang="en-US"/>
              <a:t>d</a:t>
            </a:r>
            <a:r>
              <a:rPr sz="3200" lang="en-US"/>
              <a:t>ity</a:t>
            </a:r>
            <a:r>
              <a:rPr sz="3200" lang="en-US"/>
              <a:t>.</a:t>
            </a:r>
            <a:r>
              <a:rPr sz="3200" lang="en-US"/>
              <a:t> </a:t>
            </a:r>
            <a:r>
              <a:rPr sz="3200" lang="en-US"/>
              <a:t> </a:t>
            </a:r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"/>
          <p:cNvSpPr>
            <a:spLocks noGrp="1"/>
          </p:cNvSpPr>
          <p:nvPr>
            <p:ph idx="1"/>
          </p:nvPr>
        </p:nvSpPr>
        <p:spPr>
          <a:xfrm>
            <a:off x="1043313" y="590865"/>
            <a:ext cx="9882384" cy="5826898"/>
          </a:xfrm>
        </p:spPr>
        <p:txBody>
          <a:bodyPr>
            <a:normAutofit fontScale="96875" lnSpcReduction="20000"/>
          </a:bodyPr>
          <a:p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B</a:t>
            </a:r>
            <a:r>
              <a:rPr sz="3200" lang="en-US"/>
              <a:t>l</a:t>
            </a:r>
            <a:r>
              <a:rPr sz="3200" lang="en-US"/>
              <a:t>o</a:t>
            </a:r>
            <a:r>
              <a:rPr sz="3200" lang="en-US"/>
              <a:t>o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u</a:t>
            </a:r>
            <a:r>
              <a:rPr sz="3200" lang="en-US"/>
              <a:t>g</a:t>
            </a:r>
            <a:r>
              <a:rPr sz="3200" lang="en-US"/>
              <a:t>a</a:t>
            </a:r>
            <a:r>
              <a:rPr sz="3200" lang="en-US"/>
              <a:t>r</a:t>
            </a:r>
            <a:r>
              <a:rPr sz="3200" lang="en-US"/>
              <a:t>-</a:t>
            </a:r>
            <a:r>
              <a:rPr sz="3200" lang="en-US"/>
              <a:t>5</a:t>
            </a:r>
            <a:r>
              <a:rPr sz="3200" lang="en-US"/>
              <a:t>8</a:t>
            </a:r>
            <a:r>
              <a:rPr sz="3200" lang="en-US"/>
              <a:t>9</a:t>
            </a:r>
            <a:r>
              <a:rPr sz="3200" lang="en-US"/>
              <a:t> </a:t>
            </a:r>
            <a:r>
              <a:rPr sz="3200" lang="en-US"/>
              <a:t>m</a:t>
            </a:r>
            <a:r>
              <a:rPr sz="3200" lang="en-US"/>
              <a:t>g</a:t>
            </a:r>
            <a:r>
              <a:rPr sz="3200" lang="en-US"/>
              <a:t>/</a:t>
            </a:r>
            <a:r>
              <a:rPr sz="3200" lang="en-US"/>
              <a:t>d</a:t>
            </a:r>
            <a:r>
              <a:rPr sz="3200" lang="en-US"/>
              <a:t>l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U</a:t>
            </a:r>
            <a:r>
              <a:rPr sz="3200" lang="en-US"/>
              <a:t>r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e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c</a:t>
            </a:r>
            <a:r>
              <a:rPr sz="3200" lang="en-US"/>
              <a:t>e</a:t>
            </a:r>
            <a:r>
              <a:rPr sz="3200" lang="en-US"/>
              <a:t>t</a:t>
            </a:r>
            <a:r>
              <a:rPr sz="3200" lang="en-US"/>
              <a:t>o</a:t>
            </a:r>
            <a:r>
              <a:rPr sz="3200" lang="en-US"/>
              <a:t>n</a:t>
            </a:r>
            <a:r>
              <a:rPr sz="3200" lang="en-US"/>
              <a:t>e</a:t>
            </a:r>
            <a:r>
              <a:rPr sz="3200" lang="en-US"/>
              <a:t>-</a:t>
            </a:r>
            <a:r>
              <a:rPr sz="3200" lang="en-US"/>
              <a:t>Negative</a:t>
            </a:r>
            <a:r>
              <a:rPr sz="3200" lang="en-US"/>
              <a:t>.</a:t>
            </a:r>
            <a:r>
              <a:rPr sz="3200" lang="en-US"/>
              <a:t> 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g</a:t>
            </a:r>
            <a:r>
              <a:rPr sz="3200" lang="en-US"/>
              <a:t>o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t</a:t>
            </a:r>
            <a:r>
              <a:rPr sz="3200" lang="en-US"/>
              <a:t>r</a:t>
            </a:r>
            <a:r>
              <a:rPr sz="3200" lang="en-US"/>
              <a:t>e</a:t>
            </a:r>
            <a:r>
              <a:rPr sz="3200" lang="en-US"/>
              <a:t>a</a:t>
            </a:r>
            <a:r>
              <a:rPr sz="3200" lang="en-US"/>
              <a:t>t</a:t>
            </a:r>
            <a:r>
              <a:rPr sz="3200" lang="en-US"/>
              <a:t>e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with</a:t>
            </a:r>
            <a:r>
              <a:rPr sz="3200" lang="en-US"/>
              <a:t> 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s</a:t>
            </a:r>
            <a:r>
              <a:rPr sz="3200" lang="en-US"/>
              <a:t>u</a:t>
            </a:r>
            <a:r>
              <a:rPr sz="3200" lang="en-US"/>
              <a:t>l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 </a:t>
            </a:r>
            <a:r>
              <a:rPr sz="3200" lang="en-US"/>
              <a:t>i</a:t>
            </a:r>
            <a:r>
              <a:rPr sz="3200" lang="en-US"/>
              <a:t>n</a:t>
            </a:r>
            <a:r>
              <a:rPr sz="3200" lang="en-US"/>
              <a:t>f</a:t>
            </a:r>
            <a:r>
              <a:rPr sz="3200" lang="en-US"/>
              <a:t>u</a:t>
            </a:r>
            <a:r>
              <a:rPr sz="3200" lang="en-US"/>
              <a:t>s</a:t>
            </a:r>
            <a:r>
              <a:rPr sz="3200" lang="en-US"/>
              <a:t>i</a:t>
            </a:r>
            <a:r>
              <a:rPr sz="3200" lang="en-US"/>
              <a:t>o</a:t>
            </a:r>
            <a:r>
              <a:rPr sz="3200" lang="en-US"/>
              <a:t>n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n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b</a:t>
            </a:r>
            <a:r>
              <a:rPr sz="3200" lang="en-US"/>
              <a:t>l</a:t>
            </a:r>
            <a:r>
              <a:rPr sz="3200" lang="en-US"/>
              <a:t>o</a:t>
            </a:r>
            <a:r>
              <a:rPr sz="3200" lang="en-US"/>
              <a:t>o</a:t>
            </a:r>
            <a:r>
              <a:rPr sz="3200" lang="en-US"/>
              <a:t>d</a:t>
            </a:r>
            <a:r>
              <a:rPr sz="3200" lang="en-US"/>
              <a:t> </a:t>
            </a:r>
            <a:r>
              <a:rPr sz="3200" lang="en-US"/>
              <a:t>s</a:t>
            </a:r>
            <a:r>
              <a:rPr sz="3200" lang="en-US"/>
              <a:t>u</a:t>
            </a:r>
            <a:r>
              <a:rPr sz="3200" lang="en-US"/>
              <a:t>g</a:t>
            </a:r>
            <a:r>
              <a:rPr sz="3200" lang="en-US"/>
              <a:t>a</a:t>
            </a:r>
            <a:r>
              <a:rPr sz="3200" lang="en-US"/>
              <a:t>r</a:t>
            </a:r>
            <a:r>
              <a:rPr sz="3200" lang="en-US"/>
              <a:t> </a:t>
            </a:r>
            <a:r>
              <a:rPr sz="3200" lang="en-US"/>
              <a:t>w</a:t>
            </a:r>
            <a:r>
              <a:rPr sz="3200" lang="en-US"/>
              <a:t>a</a:t>
            </a:r>
            <a:r>
              <a:rPr sz="3200" lang="en-US"/>
              <a:t>s</a:t>
            </a:r>
            <a:r>
              <a:rPr sz="3200" lang="en-US"/>
              <a:t> </a:t>
            </a:r>
            <a:r>
              <a:rPr sz="3200" lang="en-US"/>
              <a:t>c</a:t>
            </a:r>
            <a:r>
              <a:rPr sz="3200" lang="en-US"/>
              <a:t>o</a:t>
            </a:r>
            <a:r>
              <a:rPr sz="3200" lang="en-US"/>
              <a:t>r</a:t>
            </a:r>
            <a:r>
              <a:rPr sz="3200" lang="en-US"/>
              <a:t>r</a:t>
            </a:r>
            <a:r>
              <a:rPr sz="3200" lang="en-US"/>
              <a:t>e</a:t>
            </a:r>
            <a:r>
              <a:rPr sz="3200" lang="en-US"/>
              <a:t>cted</a:t>
            </a:r>
            <a:r>
              <a:rPr sz="3200" lang="en-US"/>
              <a:t>.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A</a:t>
            </a:r>
            <a:r>
              <a:rPr sz="3200" lang="en-US"/>
              <a:t>B</a:t>
            </a:r>
            <a:r>
              <a:rPr sz="3200" lang="en-US"/>
              <a:t>G</a:t>
            </a:r>
            <a:r>
              <a:rPr sz="3200" lang="en-US"/>
              <a:t> </a:t>
            </a:r>
            <a:r>
              <a:rPr sz="3200" lang="en-US"/>
              <a:t>: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H</a:t>
            </a:r>
            <a:r>
              <a:rPr sz="3200" lang="en-US"/>
              <a:t> </a:t>
            </a:r>
            <a:r>
              <a:rPr sz="3200" lang="en-US"/>
              <a:t>7</a:t>
            </a:r>
            <a:r>
              <a:rPr sz="3200" lang="en-US"/>
              <a:t>.</a:t>
            </a:r>
            <a:r>
              <a:rPr sz="3200" lang="en-US"/>
              <a:t>3</a:t>
            </a:r>
            <a:r>
              <a:rPr sz="3200" lang="en-US"/>
              <a:t>9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l</a:t>
            </a:r>
            <a:r>
              <a:rPr sz="3200" lang="en-US"/>
              <a:t>a</a:t>
            </a:r>
            <a:r>
              <a:rPr sz="3200" lang="en-US"/>
              <a:t>c</a:t>
            </a:r>
            <a:r>
              <a:rPr sz="3200" lang="en-US"/>
              <a:t>t</a:t>
            </a:r>
            <a:r>
              <a:rPr sz="3200" lang="en-US"/>
              <a:t> </a:t>
            </a:r>
            <a:r>
              <a:rPr sz="3200" lang="en-US"/>
              <a:t>2</a:t>
            </a:r>
            <a:r>
              <a:rPr sz="3200" lang="en-US"/>
              <a:t>.</a:t>
            </a:r>
            <a:r>
              <a:rPr sz="3200" lang="en-US"/>
              <a:t>0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P</a:t>
            </a:r>
            <a:r>
              <a:rPr sz="3200" lang="en-US"/>
              <a:t>C</a:t>
            </a:r>
            <a:r>
              <a:rPr sz="3200" lang="en-US"/>
              <a:t>O</a:t>
            </a:r>
            <a:r>
              <a:rPr sz="3200" lang="en-US"/>
              <a:t>2</a:t>
            </a:r>
            <a:r>
              <a:rPr sz="3200" lang="en-US"/>
              <a:t> </a:t>
            </a:r>
            <a:r>
              <a:rPr sz="3200" lang="en-US"/>
              <a:t>2</a:t>
            </a:r>
            <a:r>
              <a:rPr sz="3200" lang="en-US"/>
              <a:t>2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H</a:t>
            </a:r>
            <a:r>
              <a:rPr sz="3200" lang="en-US"/>
              <a:t>c</a:t>
            </a:r>
            <a:r>
              <a:rPr sz="3200" lang="en-US"/>
              <a:t>o</a:t>
            </a:r>
            <a:r>
              <a:rPr sz="3200" lang="en-US"/>
              <a:t>3</a:t>
            </a:r>
            <a:r>
              <a:rPr sz="3200" lang="en-US"/>
              <a:t> </a:t>
            </a:r>
            <a:r>
              <a:rPr sz="3200" lang="en-US"/>
              <a:t>1</a:t>
            </a:r>
            <a:r>
              <a:rPr sz="3200" lang="en-US"/>
              <a:t>3</a:t>
            </a:r>
            <a:r>
              <a:rPr sz="3200" lang="en-US"/>
              <a:t>.</a:t>
            </a:r>
            <a:r>
              <a:rPr sz="3200" lang="en-US"/>
              <a:t>3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Na</a:t>
            </a:r>
            <a:r>
              <a:rPr sz="3200" lang="en-US"/>
              <a:t> </a:t>
            </a:r>
            <a:r>
              <a:rPr sz="3200" lang="en-US"/>
              <a:t>1</a:t>
            </a:r>
            <a:r>
              <a:rPr sz="3200" lang="en-US"/>
              <a:t>1</a:t>
            </a:r>
            <a:r>
              <a:rPr sz="3200" lang="en-US"/>
              <a:t>6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K</a:t>
            </a:r>
            <a:r>
              <a:rPr sz="3200" lang="en-US"/>
              <a:t> </a:t>
            </a:r>
            <a:r>
              <a:rPr sz="3200" lang="en-US"/>
              <a:t>2</a:t>
            </a:r>
            <a:r>
              <a:rPr sz="3200" lang="en-US"/>
              <a:t>.</a:t>
            </a:r>
            <a:r>
              <a:rPr sz="3200" lang="en-US"/>
              <a:t>4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G</a:t>
            </a:r>
            <a:r>
              <a:rPr sz="3200" lang="en-US"/>
              <a:t>l</a:t>
            </a:r>
            <a:r>
              <a:rPr sz="3200" lang="en-US"/>
              <a:t>u</a:t>
            </a:r>
            <a:r>
              <a:rPr sz="3200" lang="en-US"/>
              <a:t>c</a:t>
            </a:r>
            <a:r>
              <a:rPr sz="3200" lang="en-US"/>
              <a:t> </a:t>
            </a:r>
            <a:r>
              <a:rPr sz="3200" lang="en-US"/>
              <a:t>3</a:t>
            </a:r>
            <a:r>
              <a:rPr sz="3200" lang="en-US"/>
              <a:t>2</a:t>
            </a:r>
            <a:r>
              <a:rPr sz="3200" lang="en-US"/>
              <a:t>7</a:t>
            </a:r>
            <a:endParaRPr sz="3200" lang="en-GB"/>
          </a:p>
          <a:p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r>
              <a:rPr sz="3200" lang="en-US"/>
              <a:t> </a:t>
            </a:r>
            <a:endParaRPr sz="3200" lang="en-GB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50923145622"/>
  <p:tag name="MH_LIBRARY" val="GRAPHIC"/>
  <p:tag name="MH_ORDER" val="Freeform 9"/>
</p:tagLst>
</file>

<file path=ppt/tags/tag10.xml><?xml version="1.0" encoding="utf-8"?>
<p:tagLst xmlns:p="http://schemas.openxmlformats.org/presentationml/2006/main">
  <p:tag name="KSO_WM_TEMPLATE_CATEGORY" val="custom"/>
  <p:tag name="KSO_WM_TEMPLATE_INDEX" val="160564"/>
  <p:tag name="KSO_WM_TAG_VERSION" val="1.0"/>
  <p:tag name="KSO_WM_SLIDE_ID" val="custom160564_4"/>
  <p:tag name="KSO_WM_SLIDE_INDEX" val="4"/>
  <p:tag name="KSO_WM_SLIDE_ITEM_CNT" val="2"/>
  <p:tag name="KSO_WM_SLIDE_LAYOUT" val="f_d_a"/>
  <p:tag name="KSO_WM_SLIDE_LAYOUT_CNT" val="1_1_1"/>
  <p:tag name="KSO_WM_SLIDE_TYPE" val="text"/>
  <p:tag name="KSO_WM_BEAUTIFY_FLAG" val="#wm#"/>
  <p:tag name="KSO_WM_SLIDE_POSITION" val="66*36"/>
  <p:tag name="KSO_WM_SLIDE_SIZE" val="828*426"/>
</p:tagLst>
</file>

<file path=ppt/tags/tag11.xml><?xml version="1.0" encoding="utf-8"?>
<p:tagLst xmlns:p="http://schemas.openxmlformats.org/presentationml/2006/main">
  <p:tag name="MH" val="20150923145210"/>
  <p:tag name="MH_LIBRARY" val="CONTENTS"/>
  <p:tag name="MH_AUTOCOLOR" val="TRUE"/>
  <p:tag name="MH_TYPE" val="CONTENTS"/>
  <p:tag name="ID" val="553526"/>
  <p:tag name="KSO_WM_TEMPLATE_CATEGORY" val="custom"/>
  <p:tag name="KSO_WM_TEMPLATE_INDEX" val="160564"/>
  <p:tag name="KSO_WM_TAG_VERSION" val="1.0"/>
  <p:tag name="KSO_WM_SLIDE_ID" val="custom160564_6"/>
  <p:tag name="KSO_WM_SLIDE_INDEX" val="6"/>
  <p:tag name="KSO_WM_SLIDE_ITEM_CNT" val="1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12.xml><?xml version="1.0" encoding="utf-8"?>
<p:tagLst xmlns:p="http://schemas.openxmlformats.org/presentationml/2006/main">
  <p:tag name="MH" val="20150923145210"/>
  <p:tag name="MH_LIBRARY" val="CONTENTS"/>
  <p:tag name="MH_AUTOCOLOR" val="TRUE"/>
  <p:tag name="MH_TYPE" val="CONTENTS"/>
  <p:tag name="ID" val="553526"/>
  <p:tag name="KSO_WM_TEMPLATE_CATEGORY" val="custom"/>
  <p:tag name="KSO_WM_TEMPLATE_INDEX" val="160564"/>
  <p:tag name="KSO_WM_TAG_VERSION" val="1.0"/>
  <p:tag name="KSO_WM_SLIDE_ID" val="custom160564_7"/>
  <p:tag name="KSO_WM_SLIDE_INDEX" val="7"/>
  <p:tag name="KSO_WM_SLIDE_ITEM_CNT" val="2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13.xml><?xml version="1.0" encoding="utf-8"?>
<p:tagLst xmlns:p="http://schemas.openxmlformats.org/presentationml/2006/main">
  <p:tag name="MH" val="20150923145210"/>
  <p:tag name="MH_LIBRARY" val="CONTENTS"/>
  <p:tag name="MH_AUTOCOLOR" val="TRUE"/>
  <p:tag name="MH_TYPE" val="CONTENTS"/>
  <p:tag name="ID" val="553526"/>
  <p:tag name="KSO_WM_TEMPLATE_CATEGORY" val="custom"/>
  <p:tag name="KSO_WM_TEMPLATE_INDEX" val="160564"/>
  <p:tag name="KSO_WM_TAG_VERSION" val="1.0"/>
  <p:tag name="KSO_WM_SLIDE_ID" val="custom160564_8"/>
  <p:tag name="KSO_WM_SLIDE_INDEX" val="8"/>
  <p:tag name="KSO_WM_SLIDE_ITEM_CNT" val="3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14.xml><?xml version="1.0" encoding="utf-8"?>
<p:tagLst xmlns:p="http://schemas.openxmlformats.org/presentationml/2006/main">
  <p:tag name="MH" val="20150923145210"/>
  <p:tag name="MH_LIBRARY" val="CONTENTS"/>
  <p:tag name="MH_AUTOCOLOR" val="TRUE"/>
  <p:tag name="MH_TYPE" val="CONTENTS"/>
  <p:tag name="ID" val="553526"/>
  <p:tag name="KSO_WM_TEMPLATE_CATEGORY" val="custom"/>
  <p:tag name="KSO_WM_TEMPLATE_INDEX" val="160564"/>
  <p:tag name="KSO_WM_TAG_VERSION" val="1.0"/>
  <p:tag name="KSO_WM_SLIDE_ID" val="custom160564_9"/>
  <p:tag name="KSO_WM_SLIDE_INDEX" val="9"/>
  <p:tag name="KSO_WM_SLIDE_ITEM_CNT" val="4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15.xml><?xml version="1.0" encoding="utf-8"?>
<p:tagLst xmlns:p="http://schemas.openxmlformats.org/presentationml/2006/main">
  <p:tag name="MH" val="20150923145210"/>
  <p:tag name="MH_LIBRARY" val="CONTENTS"/>
  <p:tag name="MH_AUTOCOLOR" val="TRUE"/>
  <p:tag name="MH_TYPE" val="CONTENTS"/>
  <p:tag name="ID" val="553526"/>
  <p:tag name="KSO_WM_TEMPLATE_CATEGORY" val="custom"/>
  <p:tag name="KSO_WM_TEMPLATE_INDEX" val="160564"/>
  <p:tag name="KSO_WM_TAG_VERSION" val="1.0"/>
  <p:tag name="KSO_WM_SLIDE_ID" val="custom160564_10"/>
  <p:tag name="KSO_WM_SLIDE_INDEX" val="10"/>
  <p:tag name="KSO_WM_SLIDE_ITEM_CNT" val="5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16.xml><?xml version="1.0" encoding="utf-8"?>
<p:tagLst xmlns:p="http://schemas.openxmlformats.org/presentationml/2006/main">
  <p:tag name="MH" val="20150923145210"/>
  <p:tag name="MH_LIBRARY" val="CONTENTS"/>
  <p:tag name="MH_AUTOCOLOR" val="TRUE"/>
  <p:tag name="MH_TYPE" val="CONTENTS"/>
  <p:tag name="ID" val="553526"/>
  <p:tag name="KSO_WM_TEMPLATE_CATEGORY" val="custom"/>
  <p:tag name="KSO_WM_TEMPLATE_INDEX" val="160564"/>
  <p:tag name="KSO_WM_TAG_VERSION" val="1.0"/>
  <p:tag name="KSO_WM_SLIDE_ID" val="custom160564_11"/>
  <p:tag name="KSO_WM_SLIDE_INDEX" val="11"/>
  <p:tag name="KSO_WM_SLIDE_ITEM_CNT" val="6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17.xml><?xml version="1.0" encoding="utf-8"?>
<p:tagLst xmlns:p="http://schemas.openxmlformats.org/presentationml/2006/main">
  <p:tag name="MH" val="20150923145622"/>
  <p:tag name="MH_LIBRARY" val="GRAPHIC"/>
  <p:tag name="KSO_WM_TEMPLATE_CATEGORY" val="custom"/>
  <p:tag name="KSO_WM_TEMPLATE_INDEX" val="160564"/>
  <p:tag name="KSO_WM_TAG_VERSION" val="1.0"/>
  <p:tag name="KSO_WM_SLIDE_ID" val="custom160564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18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3"/>
  <p:tag name="KSO_WM_SLIDE_INDEX" val="13"/>
  <p:tag name="KSO_WM_SLIDE_ITEM_CNT" val="1"/>
  <p:tag name="KSO_WM_SLIDE_LAYOUT" val="a_l"/>
  <p:tag name="KSO_WM_SLIDE_LAYOUT_CNT" val="1_1"/>
  <p:tag name="KSO_WM_SLIDE_TYPE" val="text"/>
  <p:tag name="KSO_WM_BEAUTIFY_FLAG" val="#wm#"/>
  <p:tag name="KSO_WM_SLIDE_POSITION" val="296*272"/>
  <p:tag name="KSO_WM_SLIDE_SIZE" val="368*56"/>
  <p:tag name="KSO_WM_DIAGRAM_GROUP_CODE" val="l1-2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64"/>
  <p:tag name="MH" val="20150923145735"/>
  <p:tag name="MH_LIBRARY" val="GRAPHIC"/>
  <p:tag name="MH_TYPE" val="PageTitle"/>
  <p:tag name="MH_ORDER" val="PageTitle"/>
  <p:tag name="KSO_WM_UNIT_TYPE" val="a"/>
  <p:tag name="KSO_WM_UNIT_INDEX" val="1"/>
  <p:tag name="KSO_WM_UNIT_ID" val="custom160564_14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.xml><?xml version="1.0" encoding="utf-8"?>
<p:tagLst xmlns:p="http://schemas.openxmlformats.org/presentationml/2006/main">
  <p:tag name="MH" val="20150923145622"/>
  <p:tag name="MH_LIBRARY" val="GRAPHIC"/>
  <p:tag name="MH_ORDER" val="Straight Connector 13"/>
</p:tagLst>
</file>

<file path=ppt/tags/tag20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4"/>
  <p:tag name="KSO_WM_SLIDE_INDEX" val="14"/>
  <p:tag name="KSO_WM_SLIDE_ITEM_CNT" val="2"/>
  <p:tag name="KSO_WM_SLIDE_LAYOUT" val="a_l"/>
  <p:tag name="KSO_WM_SLIDE_LAYOUT_CNT" val="1_1"/>
  <p:tag name="KSO_WM_SLIDE_TYPE" val="text"/>
  <p:tag name="KSO_WM_BEAUTIFY_FLAG" val="#wm#"/>
  <p:tag name="KSO_WM_SLIDE_POSITION" val="128*207"/>
  <p:tag name="KSO_WM_SLIDE_SIZE" val="704*210"/>
  <p:tag name="KSO_WM_DIAGRAM_GROUP_CODE" val="l1-2"/>
</p:tagLst>
</file>

<file path=ppt/tags/tag21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5"/>
  <p:tag name="KSO_WM_SLIDE_INDEX" val="15"/>
  <p:tag name="KSO_WM_SLIDE_ITEM_CNT" val="3"/>
  <p:tag name="KSO_WM_SLIDE_LAYOUT" val="a_l"/>
  <p:tag name="KSO_WM_SLIDE_LAYOUT_CNT" val="1_1"/>
  <p:tag name="KSO_WM_SLIDE_TYPE" val="text"/>
  <p:tag name="KSO_WM_BEAUTIFY_FLAG" val="#wm#"/>
  <p:tag name="KSO_WM_SLIDE_POSITION" val="85*179"/>
  <p:tag name="KSO_WM_SLIDE_SIZE" val="790*297"/>
  <p:tag name="KSO_WM_DIAGRAM_GROUP_CODE" val="l1-2"/>
</p:tagLst>
</file>

<file path=ppt/tags/tag22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6"/>
  <p:tag name="KSO_WM_SLIDE_INDEX" val="16"/>
  <p:tag name="KSO_WM_SLIDE_ITEM_CNT" val="4"/>
  <p:tag name="KSO_WM_SLIDE_LAYOUT" val="a_l"/>
  <p:tag name="KSO_WM_SLIDE_LAYOUT_CNT" val="1_1"/>
  <p:tag name="KSO_WM_SLIDE_TYPE" val="text"/>
  <p:tag name="KSO_WM_BEAUTIFY_FLAG" val="#wm#"/>
  <p:tag name="KSO_WM_SLIDE_POSITION" val="85*207"/>
  <p:tag name="KSO_WM_SLIDE_SIZE" val="790*216"/>
  <p:tag name="KSO_WM_DIAGRAM_GROUP_CODE" val="l1-2"/>
</p:tagLst>
</file>

<file path=ppt/tags/tag23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7"/>
  <p:tag name="KSO_WM_SLIDE_INDEX" val="17"/>
  <p:tag name="KSO_WM_SLIDE_ITEM_CNT" val="5"/>
  <p:tag name="KSO_WM_SLIDE_LAYOUT" val="a_l"/>
  <p:tag name="KSO_WM_SLIDE_LAYOUT_CNT" val="1_1"/>
  <p:tag name="KSO_WM_SLIDE_TYPE" val="text"/>
  <p:tag name="KSO_WM_BEAUTIFY_FLAG" val="#wm#"/>
  <p:tag name="KSO_WM_SLIDE_POSITION" val="85*179"/>
  <p:tag name="KSO_WM_SLIDE_SIZE" val="790*297"/>
  <p:tag name="KSO_WM_DIAGRAM_GROUP_CODE" val="l1-2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64"/>
  <p:tag name="MH" val="20150923145735"/>
  <p:tag name="MH_LIBRARY" val="GRAPHIC"/>
  <p:tag name="MH_TYPE" val="PageTitle"/>
  <p:tag name="MH_ORDER" val="PageTitle"/>
  <p:tag name="KSO_WM_UNIT_TYPE" val="a"/>
  <p:tag name="KSO_WM_UNIT_INDEX" val="1"/>
  <p:tag name="KSO_WM_UNIT_ID" val="custom160564_18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5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8"/>
  <p:tag name="KSO_WM_SLIDE_INDEX" val="18"/>
  <p:tag name="KSO_WM_SLIDE_ITEM_CNT" val="6"/>
  <p:tag name="KSO_WM_SLIDE_LAYOUT" val="a_l"/>
  <p:tag name="KSO_WM_SLIDE_LAYOUT_CNT" val="1_1"/>
  <p:tag name="KSO_WM_SLIDE_TYPE" val="text"/>
  <p:tag name="KSO_WM_BEAUTIFY_FLAG" val="#wm#"/>
  <p:tag name="KSO_WM_SLIDE_POSITION" val="85*179"/>
  <p:tag name="KSO_WM_SLIDE_SIZE" val="790*297"/>
  <p:tag name="KSO_WM_DIAGRAM_GROUP_CODE" val="l1-2"/>
</p:tagLst>
</file>

<file path=ppt/tags/tag26.xml><?xml version="1.0" encoding="utf-8"?>
<p:tagLst xmlns:p="http://schemas.openxmlformats.org/presentationml/2006/main">
  <p:tag name="MH_TYPE" val="#NeiR#"/>
  <p:tag name="MH_NUMBER" val="5"/>
  <p:tag name="MH_CATEGORY" val="#BingLLB#"/>
  <p:tag name="MH_LAYOUT" val="SubTitleTextDesc"/>
  <p:tag name="MH" val="20150923150553"/>
  <p:tag name="MH_LIBRARY" val="GRAPHIC"/>
  <p:tag name="KSO_WM_TEMPLATE_CATEGORY" val="custom"/>
  <p:tag name="KSO_WM_TEMPLATE_INDEX" val="160564"/>
  <p:tag name="KSO_WM_TAG_VERSION" val="1.0"/>
  <p:tag name="KSO_WM_SLIDE_ID" val="custom160564_24"/>
  <p:tag name="KSO_WM_SLIDE_INDEX" val="24"/>
  <p:tag name="KSO_WM_SLIDE_ITEM_CNT" val="4"/>
  <p:tag name="KSO_WM_SLIDE_LAYOUT" val="a_l"/>
  <p:tag name="KSO_WM_SLIDE_LAYOUT_CNT" val="1_1"/>
  <p:tag name="KSO_WM_SLIDE_TYPE" val="text"/>
  <p:tag name="KSO_WM_BEAUTIFY_FLAG" val="#wm#"/>
  <p:tag name="KSO_WM_SLIDE_POSITION" val="86*185"/>
  <p:tag name="KSO_WM_SLIDE_SIZE" val="788*263"/>
  <p:tag name="KSO_WM_DIAGRAM_GROUP_CODE" val="l1-3"/>
</p:tagLst>
</file>

<file path=ppt/tags/tag27.xml><?xml version="1.0" encoding="utf-8"?>
<p:tagLst xmlns:p="http://schemas.openxmlformats.org/presentationml/2006/main">
  <p:tag name="MH_TYPE" val="#NeiR#"/>
  <p:tag name="MH_NUMBER" val="5"/>
  <p:tag name="MH_CATEGORY" val="#BingLLB#"/>
  <p:tag name="MH_LAYOUT" val="SubTitleTextDesc"/>
  <p:tag name="MH" val="20150923150553"/>
  <p:tag name="MH_LIBRARY" val="GRAPHIC"/>
  <p:tag name="KSO_WM_TEMPLATE_CATEGORY" val="custom"/>
  <p:tag name="KSO_WM_TEMPLATE_INDEX" val="160564"/>
  <p:tag name="KSO_WM_TAG_VERSION" val="1.0"/>
  <p:tag name="KSO_WM_SLIDE_ID" val="custom160564_21"/>
  <p:tag name="KSO_WM_SLIDE_INDEX" val="21"/>
  <p:tag name="KSO_WM_SLIDE_ITEM_CNT" val="1"/>
  <p:tag name="KSO_WM_SLIDE_LAYOUT" val="a_l"/>
  <p:tag name="KSO_WM_SLIDE_LAYOUT_CNT" val="1_1"/>
  <p:tag name="KSO_WM_SLIDE_TYPE" val="text"/>
  <p:tag name="KSO_WM_BEAUTIFY_FLAG" val="#wm#"/>
  <p:tag name="KSO_WM_SLIDE_POSITION" val="302*249"/>
  <p:tag name="KSO_WM_SLIDE_SIZE" val="356*87"/>
  <p:tag name="KSO_WM_DIAGRAM_GROUP_CODE" val="l1-3"/>
</p:tagLst>
</file>

<file path=ppt/tags/tag28.xml><?xml version="1.0" encoding="utf-8"?>
<p:tagLst xmlns:p="http://schemas.openxmlformats.org/presentationml/2006/main">
  <p:tag name="MH_TYPE" val="#NeiR#"/>
  <p:tag name="MH_NUMBER" val="5"/>
  <p:tag name="MH_CATEGORY" val="#BingLLB#"/>
  <p:tag name="MH_LAYOUT" val="SubTitleTextDesc"/>
  <p:tag name="MH" val="20150923150553"/>
  <p:tag name="MH_LIBRARY" val="GRAPHIC"/>
  <p:tag name="KSO_WM_TEMPLATE_CATEGORY" val="custom"/>
  <p:tag name="KSO_WM_TEMPLATE_INDEX" val="160564"/>
  <p:tag name="KSO_WM_TAG_VERSION" val="1.0"/>
  <p:tag name="KSO_WM_SLIDE_ID" val="custom160564_22"/>
  <p:tag name="KSO_WM_SLIDE_INDEX" val="22"/>
  <p:tag name="KSO_WM_SLIDE_ITEM_CNT" val="2"/>
  <p:tag name="KSO_WM_SLIDE_LAYOUT" val="a_l"/>
  <p:tag name="KSO_WM_SLIDE_LAYOUT_CNT" val="1_1"/>
  <p:tag name="KSO_WM_SLIDE_TYPE" val="text"/>
  <p:tag name="KSO_WM_BEAUTIFY_FLAG" val="#wm#"/>
  <p:tag name="KSO_WM_SLIDE_POSITION" val="256*177"/>
  <p:tag name="KSO_WM_SLIDE_SIZE" val="447*258"/>
  <p:tag name="KSO_WM_DIAGRAM_GROUP_CODE" val="l1-3"/>
</p:tagLst>
</file>

<file path=ppt/tags/tag29.xml><?xml version="1.0" encoding="utf-8"?>
<p:tagLst xmlns:p="http://schemas.openxmlformats.org/presentationml/2006/main">
  <p:tag name="MH_TYPE" val="#NeiR#"/>
  <p:tag name="MH_NUMBER" val="5"/>
  <p:tag name="MH_CATEGORY" val="#BingLLB#"/>
  <p:tag name="MH_LAYOUT" val="SubTitleTextDesc"/>
  <p:tag name="MH" val="20150923150553"/>
  <p:tag name="MH_LIBRARY" val="GRAPHIC"/>
  <p:tag name="KSO_WM_TEMPLATE_CATEGORY" val="custom"/>
  <p:tag name="KSO_WM_TEMPLATE_INDEX" val="160564"/>
  <p:tag name="KSO_WM_TAG_VERSION" val="1.0"/>
  <p:tag name="KSO_WM_SLIDE_ID" val="custom160564_23"/>
  <p:tag name="KSO_WM_SLIDE_INDEX" val="23"/>
  <p:tag name="KSO_WM_SLIDE_ITEM_CNT" val="3"/>
  <p:tag name="KSO_WM_SLIDE_LAYOUT" val="a_l"/>
  <p:tag name="KSO_WM_SLIDE_LAYOUT_CNT" val="1_1"/>
  <p:tag name="KSO_WM_SLIDE_TYPE" val="text"/>
  <p:tag name="KSO_WM_BEAUTIFY_FLAG" val="#wm#"/>
  <p:tag name="KSO_WM_SLIDE_POSITION" val="302*151"/>
  <p:tag name="KSO_WM_SLIDE_SIZE" val="356*325"/>
  <p:tag name="KSO_WM_DIAGRAM_GROUP_CODE" val="l1-3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64"/>
</p:tagLst>
</file>

<file path=ppt/tags/tag30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"/>
  <p:tag name="MH" val="20150923151412"/>
  <p:tag name="MH_LIBRARY" val="GRAPHIC"/>
  <p:tag name="KSO_WM_TEMPLATE_CATEGORY" val="custom"/>
  <p:tag name="KSO_WM_TEMPLATE_INDEX" val="160564"/>
  <p:tag name="KSO_WM_TAG_VERSION" val="1.0"/>
  <p:tag name="KSO_WM_SLIDE_ID" val="custom160564_28"/>
  <p:tag name="KSO_WM_SLIDE_INDEX" val="28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99*141"/>
  <p:tag name="KSO_WM_SLIDE_SIZE" val="562*362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64"/>
</p:tagLst>
</file>

<file path=ppt/tags/tag5.xml><?xml version="1.0" encoding="utf-8"?>
<p:tagLst xmlns:p="http://schemas.openxmlformats.org/presentationml/2006/main">
  <p:tag name="KSO_WM_TEMPLATE_THUMBS_INDEX" val="1、4、5、8、12、16、19、25、27、28、29"/>
  <p:tag name="KSO_WM_TEMPLATE_CATEGORY" val="custom"/>
  <p:tag name="KSO_WM_TEMPLATE_INDEX" val="160564"/>
  <p:tag name="KSO_WM_TAG_VERSION" val="1.0"/>
  <p:tag name="KSO_WM_SLIDE_ID" val="custom16056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64"/>
  <p:tag name="KSO_WM_UNIT_TYPE" val="f"/>
  <p:tag name="KSO_WM_UNIT_INDEX" val="1"/>
  <p:tag name="KSO_WM_UNIT_ID" val="custom160564_3*f*1"/>
  <p:tag name="KSO_WM_UNIT_CLEAR" val="1"/>
  <p:tag name="KSO_WM_UNIT_LAYERLEVEL" val="1"/>
  <p:tag name="KSO_WM_UNIT_VALUE" val="208"/>
  <p:tag name="KSO_WM_UNIT_HIGHLIGHT" val="0"/>
  <p:tag name="KSO_WM_UNIT_COMPATIBLE" val="0"/>
  <p:tag name="KSO_WM_UNIT_PRESET_TEXT_INDEX" val="5"/>
  <p:tag name="KSO_WM_UNIT_PRESET_TEXT_LEN" val="232"/>
</p:tagLst>
</file>

<file path=ppt/tags/tag7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64"/>
  <p:tag name="KSO_WM_SLIDE_ID" val="custom160564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TAG_VERSION" val="1.0"/>
  <p:tag name="KSO_WM_SLIDE_POSITION" val="66*138"/>
  <p:tag name="KSO_WM_SLIDE_SIZE" val="828*343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64"/>
  <p:tag name="KSO_WM_UNIT_TYPE" val="a"/>
  <p:tag name="KSO_WM_UNIT_INDEX" val="1"/>
  <p:tag name="KSO_WM_UNIT_ID" val="custom160564_4*a*1"/>
  <p:tag name="KSO_WM_UNIT_CLEAR" val="1"/>
  <p:tag name="KSO_WM_UNIT_LAYERLEVEL" val="1"/>
  <p:tag name="KSO_WM_UNIT_VALUE" val="3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64"/>
  <p:tag name="KSO_WM_UNIT_TYPE" val="f"/>
  <p:tag name="KSO_WM_UNIT_INDEX" val="1"/>
  <p:tag name="KSO_WM_UNIT_ID" val="custom160564_4*f*1"/>
  <p:tag name="KSO_WM_UNIT_CLEAR" val="1"/>
  <p:tag name="KSO_WM_UNIT_LAYERLEVEL" val="1"/>
  <p:tag name="KSO_WM_UNIT_VALUE" val="180"/>
  <p:tag name="KSO_WM_UNIT_HIGHLIGHT" val="0"/>
  <p:tag name="KSO_WM_UNIT_COMPATIBLE" val="0"/>
  <p:tag name="KSO_WM_UNIT_PRESET_TEXT_INDEX" val="5"/>
  <p:tag name="KSO_WM_UNIT_PRESET_TEXT_LEN" val="232"/>
</p:tagLst>
</file>

<file path=ppt/theme/theme1.xml><?xml version="1.0" encoding="utf-8"?>
<a:theme xmlns:a="http://schemas.openxmlformats.org/drawingml/2006/main" name="Office Theme">
  <a:themeElements>
    <a:clrScheme name="160564">
      <a:dk1>
        <a:srgbClr val="2F2F2F"/>
      </a:dk1>
      <a:lt1>
        <a:srgbClr val="F7F7F7"/>
      </a:lt1>
      <a:dk2>
        <a:srgbClr val="FFFFFF"/>
      </a:dk2>
      <a:lt2>
        <a:srgbClr val="5F5F5F"/>
      </a:lt2>
      <a:accent1>
        <a:srgbClr val="00BE9C"/>
      </a:accent1>
      <a:accent2>
        <a:srgbClr val="EC9126"/>
      </a:accent2>
      <a:accent3>
        <a:srgbClr val="CFBA21"/>
      </a:accent3>
      <a:accent4>
        <a:srgbClr val="00B0F0"/>
      </a:accent4>
      <a:accent5>
        <a:srgbClr val="009A79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Company>Microsoft</Company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admin</dc:creator>
  <cp:lastModifiedBy>刘玲君</cp:lastModifiedBy>
  <dcterms:created xsi:type="dcterms:W3CDTF">2015-09-16T01:24:00Z</dcterms:created>
  <dcterms:modified xsi:type="dcterms:W3CDTF">2023-07-18T14:31:39Z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  <property fmtid="{D5CDD505-2E9C-101B-9397-08002B2CF9AE}" pid="3" name="ICV">
    <vt:lpwstr>60d37aae1ba5496bb4162a8338cd090d</vt:lpwstr>
  </property>
</Properties>
</file>