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29FB1D-F38B-4820-8815-4BBEF5983093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4FAD076-A0A6-4953-943B-020219F1E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16 yr old female presented with complaints of vomiting – multiple episodes since yesterday night</a:t>
            </a:r>
          </a:p>
          <a:p>
            <a:r>
              <a:rPr lang="en-US" sz="2400" dirty="0" smtClean="0"/>
              <a:t>History of presenting illness</a:t>
            </a:r>
          </a:p>
          <a:p>
            <a:r>
              <a:rPr lang="en-US" sz="2400" dirty="0" smtClean="0"/>
              <a:t>            c/o vomiting, multiple episodes since yesterday night, associated with blood approx 100 ml, not bile stained</a:t>
            </a:r>
          </a:p>
          <a:p>
            <a:r>
              <a:rPr lang="en-US" sz="2400" dirty="0" smtClean="0"/>
              <a:t>            H/o headache, episodic, unilateral initially and becomes bilateral associated with nausea, vomiting, associate with menstrual cycle (premenstrual), worsened by exercise or activity, relieved by rest, increased in frequency and severity over years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03920" cy="4786346"/>
          </a:xfrm>
        </p:spPr>
        <p:txBody>
          <a:bodyPr>
            <a:noAutofit/>
          </a:bodyPr>
          <a:lstStyle/>
          <a:p>
            <a:r>
              <a:rPr lang="en-US" sz="2400" dirty="0" smtClean="0"/>
              <a:t>PSYCHIATRIST OPINION</a:t>
            </a:r>
          </a:p>
          <a:p>
            <a:pPr>
              <a:buNone/>
            </a:pPr>
            <a:r>
              <a:rPr lang="en-US" sz="2400" dirty="0" smtClean="0"/>
              <a:t>     Impression : Migraine without aura</a:t>
            </a:r>
          </a:p>
          <a:p>
            <a:pPr>
              <a:buNone/>
            </a:pPr>
            <a:r>
              <a:rPr lang="en-US" sz="2400" dirty="0" smtClean="0"/>
              <a:t>     Tablet sodium </a:t>
            </a:r>
            <a:r>
              <a:rPr lang="en-US" sz="2400" dirty="0" err="1" smtClean="0"/>
              <a:t>valproate</a:t>
            </a:r>
            <a:r>
              <a:rPr lang="en-US" sz="2400" dirty="0" smtClean="0"/>
              <a:t> 200 mg  1-0-1 </a:t>
            </a:r>
          </a:p>
          <a:p>
            <a:pPr>
              <a:buNone/>
            </a:pPr>
            <a:r>
              <a:rPr lang="en-US" sz="2400" dirty="0" smtClean="0"/>
              <a:t>     Tablet </a:t>
            </a:r>
            <a:r>
              <a:rPr lang="en-US" sz="2400" dirty="0" err="1" smtClean="0"/>
              <a:t>propranolol</a:t>
            </a:r>
            <a:r>
              <a:rPr lang="en-US" sz="2400" dirty="0" smtClean="0"/>
              <a:t>  40 mg ½ - 0 - ½ </a:t>
            </a:r>
          </a:p>
          <a:p>
            <a:pPr>
              <a:buNone/>
            </a:pPr>
            <a:r>
              <a:rPr lang="en-US" sz="2400" dirty="0" smtClean="0"/>
              <a:t>     Tablet </a:t>
            </a:r>
            <a:r>
              <a:rPr lang="en-US" sz="2400" dirty="0" err="1" smtClean="0"/>
              <a:t>domperidone</a:t>
            </a:r>
            <a:r>
              <a:rPr lang="en-US" sz="2400" dirty="0" smtClean="0"/>
              <a:t> 10 mg 1 – 0 – 1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MGE OPINION</a:t>
            </a:r>
          </a:p>
          <a:p>
            <a:pPr>
              <a:buNone/>
            </a:pPr>
            <a:r>
              <a:rPr lang="en-US" sz="2400" dirty="0" smtClean="0"/>
              <a:t>     Recurrent vomiting</a:t>
            </a:r>
          </a:p>
          <a:p>
            <a:pPr>
              <a:buNone/>
            </a:pPr>
            <a:r>
              <a:rPr lang="en-US" sz="2400" dirty="0" smtClean="0"/>
              <a:t>     Minor UGI bleed</a:t>
            </a:r>
          </a:p>
          <a:p>
            <a:pPr>
              <a:buNone/>
            </a:pPr>
            <a:r>
              <a:rPr lang="en-US" sz="2400" dirty="0" smtClean="0"/>
              <a:t>     Non – </a:t>
            </a:r>
            <a:r>
              <a:rPr lang="en-US" sz="2400" dirty="0" err="1" smtClean="0"/>
              <a:t>variceal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OGD </a:t>
            </a:r>
            <a:r>
              <a:rPr lang="en-US" sz="2400" dirty="0" err="1" smtClean="0"/>
              <a:t>scopy</a:t>
            </a:r>
            <a:r>
              <a:rPr lang="en-US" sz="2400" dirty="0" smtClean="0"/>
              <a:t> fixed on 9/11/21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OGD </a:t>
            </a:r>
            <a:r>
              <a:rPr lang="en-US" dirty="0" err="1" smtClean="0"/>
              <a:t>scopy</a:t>
            </a:r>
            <a:r>
              <a:rPr lang="en-US" dirty="0" smtClean="0"/>
              <a:t> findings</a:t>
            </a:r>
          </a:p>
          <a:p>
            <a:r>
              <a:rPr lang="en-US" dirty="0" smtClean="0"/>
              <a:t>OGJ – 38 cm</a:t>
            </a:r>
          </a:p>
          <a:p>
            <a:r>
              <a:rPr lang="en-US" dirty="0" smtClean="0"/>
              <a:t>Distal esophagus – multiple erosions seen</a:t>
            </a:r>
          </a:p>
          <a:p>
            <a:r>
              <a:rPr lang="en-US" dirty="0" smtClean="0"/>
              <a:t>s/o distal </a:t>
            </a:r>
            <a:r>
              <a:rPr lang="en-US" dirty="0" err="1" smtClean="0"/>
              <a:t>esophagitis</a:t>
            </a:r>
            <a:endParaRPr lang="en-US" dirty="0" smtClean="0"/>
          </a:p>
          <a:p>
            <a:r>
              <a:rPr lang="en-US" dirty="0" smtClean="0"/>
              <a:t>Lax LES</a:t>
            </a:r>
          </a:p>
          <a:p>
            <a:r>
              <a:rPr lang="en-US" dirty="0" smtClean="0"/>
              <a:t>Hiatus hernia +</a:t>
            </a:r>
          </a:p>
          <a:p>
            <a:endParaRPr lang="en-US" dirty="0" smtClean="0"/>
          </a:p>
          <a:p>
            <a:r>
              <a:rPr lang="en-US" dirty="0" smtClean="0"/>
              <a:t>Stomach - all parts including </a:t>
            </a:r>
            <a:r>
              <a:rPr lang="en-US" dirty="0" err="1" smtClean="0"/>
              <a:t>fundus</a:t>
            </a:r>
            <a:r>
              <a:rPr lang="en-US" dirty="0" smtClean="0"/>
              <a:t> normal</a:t>
            </a:r>
          </a:p>
          <a:p>
            <a:r>
              <a:rPr lang="en-US" dirty="0" smtClean="0"/>
              <a:t>D1, D2 - normal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IVF</a:t>
            </a:r>
          </a:p>
          <a:p>
            <a:r>
              <a:rPr lang="en-US" dirty="0" smtClean="0"/>
              <a:t>Inj. </a:t>
            </a:r>
            <a:r>
              <a:rPr lang="en-US" dirty="0" err="1" smtClean="0"/>
              <a:t>Ondansetron</a:t>
            </a:r>
            <a:r>
              <a:rPr lang="en-US" dirty="0" smtClean="0"/>
              <a:t> 8mg IV TDS</a:t>
            </a:r>
          </a:p>
          <a:p>
            <a:r>
              <a:rPr lang="en-US" dirty="0" smtClean="0"/>
              <a:t>Inj. </a:t>
            </a:r>
            <a:r>
              <a:rPr lang="en-US" dirty="0" err="1" smtClean="0"/>
              <a:t>Pantoprazole</a:t>
            </a:r>
            <a:r>
              <a:rPr lang="en-US" dirty="0" smtClean="0"/>
              <a:t> 40 mg IV BD</a:t>
            </a:r>
          </a:p>
          <a:p>
            <a:r>
              <a:rPr lang="en-US" dirty="0" smtClean="0"/>
              <a:t>Tablet </a:t>
            </a:r>
            <a:r>
              <a:rPr lang="en-US" dirty="0" err="1" smtClean="0"/>
              <a:t>Propranolol</a:t>
            </a:r>
            <a:r>
              <a:rPr lang="en-US" dirty="0" smtClean="0"/>
              <a:t> 40 mg ½ - 0- ½ </a:t>
            </a:r>
          </a:p>
          <a:p>
            <a:r>
              <a:rPr lang="en-US" dirty="0" smtClean="0"/>
              <a:t>Tablet Sodium </a:t>
            </a:r>
            <a:r>
              <a:rPr lang="en-US" dirty="0" err="1" smtClean="0"/>
              <a:t>valproate</a:t>
            </a:r>
            <a:r>
              <a:rPr lang="en-US" dirty="0" smtClean="0"/>
              <a:t> 200 mg 1- 0 -1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PROVISIONAL DIAGNOSIS:</a:t>
            </a:r>
          </a:p>
          <a:p>
            <a:r>
              <a:rPr lang="en-US" dirty="0" smtClean="0"/>
              <a:t>A CASE O CYCLIC VOMITING SYNDROME/</a:t>
            </a:r>
            <a:r>
              <a:rPr lang="en-US" dirty="0"/>
              <a:t> </a:t>
            </a:r>
            <a:r>
              <a:rPr lang="en-US" dirty="0" smtClean="0"/>
              <a:t>MIGRAINE HEADACHE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428868"/>
            <a:ext cx="8503920" cy="24288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                THANK YOU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3845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H/o decreased food intake due to excessive nausea and vomiting</a:t>
            </a:r>
          </a:p>
          <a:p>
            <a:r>
              <a:rPr lang="en-US" sz="2400" dirty="0" smtClean="0"/>
              <a:t>H/o abdominal pain</a:t>
            </a:r>
          </a:p>
          <a:p>
            <a:r>
              <a:rPr lang="en-US" sz="2400" dirty="0" smtClean="0"/>
              <a:t>H/o retching</a:t>
            </a:r>
          </a:p>
          <a:p>
            <a:r>
              <a:rPr lang="en-US" sz="2400" dirty="0" smtClean="0"/>
              <a:t>No h/o fever</a:t>
            </a:r>
          </a:p>
          <a:p>
            <a:r>
              <a:rPr lang="en-US" sz="2400" dirty="0" smtClean="0"/>
              <a:t>No h/o abdominal distension</a:t>
            </a:r>
          </a:p>
          <a:p>
            <a:r>
              <a:rPr lang="en-US" sz="2400" dirty="0" smtClean="0"/>
              <a:t>No h/o loose stools</a:t>
            </a:r>
          </a:p>
          <a:p>
            <a:r>
              <a:rPr lang="en-US" sz="2400" dirty="0" smtClean="0"/>
              <a:t>No h/o any bleeding manifestations</a:t>
            </a:r>
          </a:p>
          <a:p>
            <a:r>
              <a:rPr lang="en-US" sz="2400" dirty="0" smtClean="0"/>
              <a:t>No h/o trauma/fall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3845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PAST  H/O</a:t>
            </a:r>
          </a:p>
          <a:p>
            <a:pPr>
              <a:buNone/>
            </a:pPr>
            <a:r>
              <a:rPr lang="en-US" sz="2400" dirty="0" smtClean="0"/>
              <a:t>         H/o multiple admissions or similar illness since 7 years of age, the episodes of vomiting lasted for 5 to 6 days during each admission and in between her admissions she was completely symptom free</a:t>
            </a:r>
          </a:p>
          <a:p>
            <a:pPr>
              <a:buNone/>
            </a:pPr>
            <a:r>
              <a:rPr lang="en-US" sz="2400" dirty="0" smtClean="0"/>
              <a:t>        During her previous </a:t>
            </a:r>
            <a:r>
              <a:rPr lang="en-US" sz="2400" dirty="0" err="1" smtClean="0"/>
              <a:t>hospitalisations</a:t>
            </a:r>
            <a:r>
              <a:rPr lang="en-US" sz="2400" dirty="0" smtClean="0"/>
              <a:t> all investigative work up was normal including OGD done four times was normal</a:t>
            </a:r>
          </a:p>
          <a:p>
            <a:pPr>
              <a:buNone/>
            </a:pPr>
            <a:r>
              <a:rPr lang="en-US" sz="2400" dirty="0" smtClean="0"/>
              <a:t>       IQ assessment done in her last admission  was 72 at 12 years  of age (borderline intellectual capacity) 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455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H/o </a:t>
            </a:r>
            <a:r>
              <a:rPr lang="en-US" sz="2400" dirty="0" err="1" smtClean="0"/>
              <a:t>hospitalisation</a:t>
            </a:r>
            <a:r>
              <a:rPr lang="en-US" sz="2400" dirty="0" smtClean="0"/>
              <a:t> for dengue fever at 6 yrs of age</a:t>
            </a:r>
          </a:p>
          <a:p>
            <a:pPr>
              <a:buNone/>
            </a:pPr>
            <a:r>
              <a:rPr lang="en-US" sz="2400" dirty="0" smtClean="0"/>
              <a:t>      H/o </a:t>
            </a:r>
            <a:r>
              <a:rPr lang="en-US" sz="2400" dirty="0" err="1" smtClean="0"/>
              <a:t>hospitalisation</a:t>
            </a:r>
            <a:r>
              <a:rPr lang="en-US" sz="2400" dirty="0" smtClean="0"/>
              <a:t> for chicken pox at 7 yrs of age</a:t>
            </a:r>
          </a:p>
          <a:p>
            <a:endParaRPr lang="en-US" sz="2400" dirty="0" smtClean="0"/>
          </a:p>
          <a:p>
            <a:r>
              <a:rPr lang="en-US" sz="2400" dirty="0" smtClean="0"/>
              <a:t>MENSTRUAL  H/O</a:t>
            </a:r>
          </a:p>
          <a:p>
            <a:pPr>
              <a:buNone/>
            </a:pPr>
            <a:r>
              <a:rPr lang="en-US" sz="2400" dirty="0" smtClean="0"/>
              <a:t>           Regular menstrual cycles, 3/28 day cycle</a:t>
            </a:r>
          </a:p>
          <a:p>
            <a:pPr>
              <a:buNone/>
            </a:pPr>
            <a:r>
              <a:rPr lang="en-US" sz="2400" dirty="0" smtClean="0"/>
              <a:t>            LMP – 23/10/2021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FAMILY  H/O</a:t>
            </a:r>
          </a:p>
          <a:p>
            <a:pPr>
              <a:buNone/>
            </a:pPr>
            <a:r>
              <a:rPr lang="en-US" sz="2400" dirty="0" smtClean="0"/>
              <a:t>          No h/o similar illness in family members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CINICAL 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0006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O/E</a:t>
            </a:r>
          </a:p>
          <a:p>
            <a:pPr>
              <a:buNone/>
            </a:pPr>
            <a:r>
              <a:rPr lang="en-US" sz="2400" dirty="0" smtClean="0"/>
              <a:t>           patient conscious</a:t>
            </a:r>
          </a:p>
          <a:p>
            <a:pPr>
              <a:buNone/>
            </a:pPr>
            <a:r>
              <a:rPr lang="en-US" sz="2400" dirty="0" smtClean="0"/>
              <a:t>                         oriented</a:t>
            </a:r>
          </a:p>
          <a:p>
            <a:pPr>
              <a:buNone/>
            </a:pPr>
            <a:r>
              <a:rPr lang="en-US" sz="2400" dirty="0" smtClean="0"/>
              <a:t>                         </a:t>
            </a:r>
            <a:r>
              <a:rPr lang="en-US" sz="2400" dirty="0" err="1" smtClean="0"/>
              <a:t>afebrile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</a:t>
            </a:r>
            <a:r>
              <a:rPr lang="en-US" sz="2400" dirty="0" err="1" smtClean="0"/>
              <a:t>dehyrated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no pallor</a:t>
            </a:r>
          </a:p>
          <a:p>
            <a:pPr>
              <a:buNone/>
            </a:pPr>
            <a:r>
              <a:rPr lang="en-US" sz="2400" dirty="0" smtClean="0"/>
              <a:t>                         no cyanosis</a:t>
            </a:r>
          </a:p>
          <a:p>
            <a:pPr>
              <a:buNone/>
            </a:pPr>
            <a:r>
              <a:rPr lang="en-US" sz="2400" dirty="0" smtClean="0"/>
              <a:t>                         not </a:t>
            </a:r>
            <a:r>
              <a:rPr lang="en-US" sz="2400" dirty="0" err="1" smtClean="0"/>
              <a:t>icteric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no clubbing</a:t>
            </a:r>
          </a:p>
          <a:p>
            <a:pPr>
              <a:buNone/>
            </a:pPr>
            <a:r>
              <a:rPr lang="en-US" sz="2400" dirty="0" smtClean="0"/>
              <a:t>                         no pedal edema</a:t>
            </a:r>
          </a:p>
          <a:p>
            <a:pPr>
              <a:buNone/>
            </a:pPr>
            <a:r>
              <a:rPr lang="en-US" sz="2400" dirty="0" smtClean="0"/>
              <a:t>                         no </a:t>
            </a:r>
            <a:r>
              <a:rPr lang="en-US" sz="2400" dirty="0" err="1" smtClean="0"/>
              <a:t>generalised</a:t>
            </a:r>
            <a:r>
              <a:rPr lang="en-US" sz="2400" dirty="0" smtClean="0"/>
              <a:t> </a:t>
            </a:r>
            <a:r>
              <a:rPr lang="en-US" sz="2400" dirty="0" err="1" smtClean="0"/>
              <a:t>lymphadenopathy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3845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Vitals</a:t>
            </a:r>
          </a:p>
          <a:p>
            <a:pPr>
              <a:buNone/>
            </a:pPr>
            <a:r>
              <a:rPr lang="en-US" sz="2400" dirty="0" smtClean="0"/>
              <a:t>          BP – 120/80 mm hg</a:t>
            </a:r>
          </a:p>
          <a:p>
            <a:pPr>
              <a:buNone/>
            </a:pPr>
            <a:r>
              <a:rPr lang="en-US" sz="2400" dirty="0" smtClean="0"/>
              <a:t>          PR – 87/min</a:t>
            </a:r>
          </a:p>
          <a:p>
            <a:pPr>
              <a:buNone/>
            </a:pPr>
            <a:r>
              <a:rPr lang="en-US" sz="2400" dirty="0" smtClean="0"/>
              <a:t>          SpO2 – 97% RA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S/E</a:t>
            </a:r>
          </a:p>
          <a:p>
            <a:pPr>
              <a:buNone/>
            </a:pPr>
            <a:r>
              <a:rPr lang="en-US" sz="2400" dirty="0" smtClean="0"/>
              <a:t>         CVS – S1S2+, No murmur</a:t>
            </a:r>
          </a:p>
          <a:p>
            <a:pPr>
              <a:buNone/>
            </a:pPr>
            <a:r>
              <a:rPr lang="en-US" sz="2400" dirty="0" smtClean="0"/>
              <a:t>         RS – BAE +, B/L NVBS</a:t>
            </a:r>
          </a:p>
          <a:p>
            <a:pPr>
              <a:buNone/>
            </a:pPr>
            <a:r>
              <a:rPr lang="en-US" sz="2400" dirty="0" smtClean="0"/>
              <a:t>         P/A – soft, BS +</a:t>
            </a:r>
          </a:p>
          <a:p>
            <a:pPr>
              <a:buNone/>
            </a:pPr>
            <a:r>
              <a:rPr lang="en-US" sz="2400" dirty="0" smtClean="0"/>
              <a:t>         CNS -NFND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TC – 10000                           Total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-0.5                     </a:t>
            </a:r>
          </a:p>
          <a:p>
            <a:r>
              <a:rPr lang="en-US" sz="2400" dirty="0" smtClean="0"/>
              <a:t>DC – 79/13/8                       Direct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– 0.3</a:t>
            </a:r>
          </a:p>
          <a:p>
            <a:r>
              <a:rPr lang="en-US" sz="2400" dirty="0" err="1" smtClean="0"/>
              <a:t>Hb</a:t>
            </a:r>
            <a:r>
              <a:rPr lang="en-US" sz="2400" dirty="0" smtClean="0"/>
              <a:t> – 11 g/dl                          Indirect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– 0.2</a:t>
            </a:r>
          </a:p>
          <a:p>
            <a:r>
              <a:rPr lang="en-US" sz="2400" dirty="0" smtClean="0"/>
              <a:t>PCV – 35 %                               SGOT - 51</a:t>
            </a:r>
          </a:p>
          <a:p>
            <a:r>
              <a:rPr lang="en-US" sz="2400" dirty="0" err="1" smtClean="0"/>
              <a:t>Plt</a:t>
            </a:r>
            <a:r>
              <a:rPr lang="en-US" sz="2400" dirty="0" smtClean="0"/>
              <a:t> – 2.95 L                              SGPT - 33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ALP - 80</a:t>
            </a:r>
          </a:p>
          <a:p>
            <a:r>
              <a:rPr lang="en-US" sz="2400" dirty="0" smtClean="0"/>
              <a:t>RBS – 100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Urine alb - nil</a:t>
            </a:r>
          </a:p>
          <a:p>
            <a:r>
              <a:rPr lang="en-US" sz="2400" dirty="0" smtClean="0"/>
              <a:t>Bl. Urea – 46                               sugar - nil</a:t>
            </a:r>
          </a:p>
          <a:p>
            <a:r>
              <a:rPr lang="en-US" sz="2400" dirty="0" smtClean="0"/>
              <a:t>S. </a:t>
            </a:r>
            <a:r>
              <a:rPr lang="en-US" sz="2400" dirty="0" err="1" smtClean="0"/>
              <a:t>Creat</a:t>
            </a:r>
            <a:r>
              <a:rPr lang="en-US" sz="2400" dirty="0" smtClean="0"/>
              <a:t> – 1.1                                </a:t>
            </a:r>
            <a:r>
              <a:rPr lang="en-US" sz="2400" dirty="0" err="1" smtClean="0"/>
              <a:t>dep</a:t>
            </a:r>
            <a:r>
              <a:rPr lang="en-US" sz="2400" dirty="0" smtClean="0"/>
              <a:t> – 1 to 2 pus cells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VCTC – NON REACTIVE</a:t>
            </a:r>
          </a:p>
          <a:p>
            <a:r>
              <a:rPr lang="en-US" dirty="0" smtClean="0"/>
              <a:t>VIRAL MARKERS – NEGATIVE</a:t>
            </a:r>
          </a:p>
          <a:p>
            <a:endParaRPr lang="en-US" dirty="0" smtClean="0"/>
          </a:p>
          <a:p>
            <a:r>
              <a:rPr lang="en-US" dirty="0" smtClean="0"/>
              <a:t>PT – 14.8</a:t>
            </a:r>
          </a:p>
          <a:p>
            <a:r>
              <a:rPr lang="en-US" dirty="0" smtClean="0"/>
              <a:t>INR – 1.2 </a:t>
            </a:r>
          </a:p>
          <a:p>
            <a:endParaRPr lang="en-US" dirty="0" smtClean="0"/>
          </a:p>
          <a:p>
            <a:r>
              <a:rPr lang="en-US" dirty="0" smtClean="0"/>
              <a:t>Serum Na – 136</a:t>
            </a:r>
          </a:p>
          <a:p>
            <a:r>
              <a:rPr lang="en-US" dirty="0" smtClean="0"/>
              <a:t>Serum K – 3.7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ECG </a:t>
            </a:r>
          </a:p>
          <a:p>
            <a:pPr>
              <a:buNone/>
            </a:pPr>
            <a:r>
              <a:rPr lang="en-US" sz="2400" dirty="0" smtClean="0"/>
              <a:t>HR – 100/min</a:t>
            </a:r>
          </a:p>
          <a:p>
            <a:pPr>
              <a:buNone/>
            </a:pPr>
            <a:r>
              <a:rPr lang="en-US" sz="2400" dirty="0" smtClean="0"/>
              <a:t>Normal axis</a:t>
            </a:r>
          </a:p>
          <a:p>
            <a:pPr>
              <a:buNone/>
            </a:pPr>
            <a:r>
              <a:rPr lang="en-US" sz="2400" dirty="0" smtClean="0"/>
              <a:t>NSR</a:t>
            </a:r>
          </a:p>
          <a:p>
            <a:pPr>
              <a:buNone/>
            </a:pPr>
            <a:r>
              <a:rPr lang="en-US" sz="2400" dirty="0" smtClean="0"/>
              <a:t>PR – 0.12 sec</a:t>
            </a:r>
          </a:p>
          <a:p>
            <a:pPr>
              <a:buNone/>
            </a:pPr>
            <a:r>
              <a:rPr lang="en-US" sz="2400" dirty="0" smtClean="0"/>
              <a:t>No ST-T changes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USG abdomen and pelvis – normal</a:t>
            </a:r>
          </a:p>
          <a:p>
            <a:r>
              <a:rPr lang="en-US" sz="2400" dirty="0" smtClean="0"/>
              <a:t>CT  BRAIN – normal study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566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HISTORY</vt:lpstr>
      <vt:lpstr>Slide 2</vt:lpstr>
      <vt:lpstr>Slide 3</vt:lpstr>
      <vt:lpstr>Slide 4</vt:lpstr>
      <vt:lpstr>CINICAL  EXAMINATION</vt:lpstr>
      <vt:lpstr>Slide 6</vt:lpstr>
      <vt:lpstr>INVESTIGATIONS</vt:lpstr>
      <vt:lpstr>Slide 8</vt:lpstr>
      <vt:lpstr>Slide 9</vt:lpstr>
      <vt:lpstr>Slide 10</vt:lpstr>
      <vt:lpstr>Slide 11</vt:lpstr>
      <vt:lpstr>TREATMENT GIVEN</vt:lpstr>
      <vt:lpstr>DIAGNOSIS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B.COM(CA)</dc:creator>
  <cp:lastModifiedBy>B.COM(CA)</cp:lastModifiedBy>
  <cp:revision>12</cp:revision>
  <dcterms:created xsi:type="dcterms:W3CDTF">2021-11-17T13:14:47Z</dcterms:created>
  <dcterms:modified xsi:type="dcterms:W3CDTF">2021-11-24T04:41:22Z</dcterms:modified>
</cp:coreProperties>
</file>