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7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2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37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727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67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6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1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4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5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4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5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7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2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9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13136-C86C-4A46-8D1D-9A686D7BBB9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32BDE4-B0AC-4D04-8628-381C71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4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388" y="1122363"/>
            <a:ext cx="9985612" cy="952097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DIAGNOSIS WITH DANCING EYES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388" y="2688609"/>
            <a:ext cx="9184943" cy="3179927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                                                                           </a:t>
            </a:r>
            <a:r>
              <a:rPr lang="en-US" sz="2000" b="1" u="sng" dirty="0" smtClean="0">
                <a:solidFill>
                  <a:schemeClr val="accent4"/>
                </a:solidFill>
              </a:rPr>
              <a:t>SECOND </a:t>
            </a:r>
            <a:r>
              <a:rPr lang="en-US" sz="2000" b="1" u="sng" dirty="0">
                <a:solidFill>
                  <a:schemeClr val="accent4"/>
                </a:solidFill>
              </a:rPr>
              <a:t>Medical unit.,  </a:t>
            </a:r>
          </a:p>
          <a:p>
            <a:r>
              <a:rPr lang="en-US" sz="2000" b="1" dirty="0" smtClean="0">
                <a:solidFill>
                  <a:schemeClr val="accent4"/>
                </a:solidFill>
              </a:rPr>
              <a:t>                                                     Professor &amp; Chief:Dr.R.</a:t>
            </a:r>
            <a:r>
              <a:rPr lang="en-US" sz="2000" b="1" dirty="0" err="1" smtClean="0">
                <a:solidFill>
                  <a:schemeClr val="accent4"/>
                </a:solidFill>
              </a:rPr>
              <a:t>Balajinathan</a:t>
            </a:r>
            <a:r>
              <a:rPr lang="en-US" sz="2000" b="1" dirty="0">
                <a:solidFill>
                  <a:schemeClr val="accent4"/>
                </a:solidFill>
              </a:rPr>
              <a:t>.,M.D</a:t>
            </a:r>
          </a:p>
          <a:p>
            <a:r>
              <a:rPr lang="en-US" sz="2000" b="1" dirty="0">
                <a:solidFill>
                  <a:schemeClr val="accent4"/>
                </a:solidFill>
              </a:rPr>
              <a:t>  </a:t>
            </a:r>
            <a:r>
              <a:rPr lang="en-US" sz="2000" b="1" dirty="0" smtClean="0">
                <a:solidFill>
                  <a:schemeClr val="accent4"/>
                </a:solidFill>
              </a:rPr>
              <a:t>                                              Assistant Profs:Dr.V.N.</a:t>
            </a:r>
            <a:r>
              <a:rPr lang="en-US" sz="2000" b="1" dirty="0" err="1" smtClean="0">
                <a:solidFill>
                  <a:schemeClr val="accent4"/>
                </a:solidFill>
              </a:rPr>
              <a:t>Alagavenkatesan</a:t>
            </a:r>
            <a:r>
              <a:rPr lang="en-US" sz="2000" b="1" dirty="0">
                <a:solidFill>
                  <a:schemeClr val="accent4"/>
                </a:solidFill>
              </a:rPr>
              <a:t>.,M.D</a:t>
            </a:r>
          </a:p>
          <a:p>
            <a:r>
              <a:rPr lang="en-US" sz="2000" b="1" dirty="0">
                <a:solidFill>
                  <a:schemeClr val="accent4"/>
                </a:solidFill>
              </a:rPr>
              <a:t>                   </a:t>
            </a:r>
            <a:r>
              <a:rPr lang="en-US" sz="2000" b="1" dirty="0" smtClean="0">
                <a:solidFill>
                  <a:schemeClr val="accent4"/>
                </a:solidFill>
              </a:rPr>
              <a:t>                                                            Dr.P.V.</a:t>
            </a:r>
            <a:r>
              <a:rPr lang="en-US" sz="2000" b="1" dirty="0" err="1" smtClean="0">
                <a:solidFill>
                  <a:schemeClr val="accent4"/>
                </a:solidFill>
              </a:rPr>
              <a:t>Balamurugan</a:t>
            </a:r>
            <a:r>
              <a:rPr lang="en-US" sz="2000" b="1" dirty="0">
                <a:solidFill>
                  <a:schemeClr val="accent4"/>
                </a:solidFill>
              </a:rPr>
              <a:t>.,M.D</a:t>
            </a:r>
          </a:p>
          <a:p>
            <a:endParaRPr lang="en-US" sz="2000" dirty="0"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6" y="4189864"/>
            <a:ext cx="4653887" cy="24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104397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A 30 year old female hailing from </a:t>
            </a:r>
            <a:r>
              <a:rPr lang="en-US" sz="2800" dirty="0" err="1" smtClean="0"/>
              <a:t>Dindigul</a:t>
            </a:r>
            <a:r>
              <a:rPr lang="en-US" sz="2800" dirty="0" smtClean="0"/>
              <a:t>, was admitted with chief complaints of.,</a:t>
            </a:r>
          </a:p>
          <a:p>
            <a:pPr marL="0" indent="0">
              <a:buNone/>
            </a:pPr>
            <a:r>
              <a:rPr lang="en-US" sz="2800" dirty="0" smtClean="0"/>
              <a:t>                       Hearing loss in left ear – 3 Months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Headache and Unsteadiness of Gait – 1 Month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On </a:t>
            </a:r>
            <a:r>
              <a:rPr lang="en-US" sz="2800" dirty="0" err="1" smtClean="0"/>
              <a:t>Examination,She</a:t>
            </a:r>
            <a:r>
              <a:rPr lang="en-US" sz="2800" dirty="0" smtClean="0"/>
              <a:t> had the following ocular finding……………..         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365125"/>
            <a:ext cx="4457700" cy="1795463"/>
          </a:xfrm>
        </p:spPr>
      </p:pic>
    </p:spTree>
    <p:extLst>
      <p:ext uri="{BB962C8B-B14F-4D97-AF65-F5344CB8AC3E}">
        <p14:creationId xmlns:p14="http://schemas.microsoft.com/office/powerpoint/2010/main" val="17154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-20161129-WA0005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5719" y="1050925"/>
            <a:ext cx="7868283" cy="4991100"/>
          </a:xfrm>
        </p:spPr>
      </p:pic>
    </p:spTree>
    <p:extLst>
      <p:ext uri="{BB962C8B-B14F-4D97-AF65-F5344CB8AC3E}">
        <p14:creationId xmlns:p14="http://schemas.microsoft.com/office/powerpoint/2010/main" val="15194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3" y="2297082"/>
            <a:ext cx="2361063" cy="2770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101" y="2295333"/>
            <a:ext cx="2415654" cy="2608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84" y="-234725"/>
            <a:ext cx="8284191" cy="165835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0575"/>
          <a:stretch/>
        </p:blipFill>
        <p:spPr>
          <a:xfrm>
            <a:off x="3616657" y="1842447"/>
            <a:ext cx="4790363" cy="35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67</Words>
  <Application>Microsoft Office PowerPoint</Application>
  <PresentationFormat>Widescreen</PresentationFormat>
  <Paragraphs>10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SPOT DIAGNOSIS WITH DANCING EYES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DURGA</dc:creator>
  <cp:lastModifiedBy>DURGA</cp:lastModifiedBy>
  <cp:revision>7</cp:revision>
  <dcterms:created xsi:type="dcterms:W3CDTF">2016-11-29T15:12:27Z</dcterms:created>
  <dcterms:modified xsi:type="dcterms:W3CDTF">2016-11-30T05:14:24Z</dcterms:modified>
</cp:coreProperties>
</file>