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63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0" autoAdjust="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382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14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9941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454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40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674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1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1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1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4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6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1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8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26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49B3A-5020-F3C1-ECB0-7FA87668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97" y="885465"/>
            <a:ext cx="10058400" cy="1933149"/>
          </a:xfrm>
        </p:spPr>
        <p:txBody>
          <a:bodyPr>
            <a:normAutofit fontScale="97500" lnSpcReduction="10000"/>
          </a:bodyPr>
          <a:lstStyle/>
          <a:p>
            <a:r>
              <a:rPr lang="en-US" sz="6600" b="1" dirty="0"/>
              <a:t>AN INTERESTING ECG              		</a:t>
            </a:r>
            <a:r>
              <a:rPr lang="en-US" sz="6000" dirty="0"/>
              <a:t>FROM </a:t>
            </a:r>
            <a:r>
              <a:rPr lang="en-US" sz="6000" dirty="0" err="1"/>
              <a:t>III</a:t>
            </a:r>
            <a:r>
              <a:rPr lang="en-US" sz="6000" baseline="30000" dirty="0" err="1"/>
              <a:t>rd</a:t>
            </a:r>
            <a:r>
              <a:rPr lang="en-US" sz="6000" dirty="0"/>
              <a:t> MEDICAL UNIT    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A0D129E-023F-AE77-98B9-31380331A679}"/>
              </a:ext>
            </a:extLst>
          </p:cNvPr>
          <p:cNvSpPr txBox="1">
            <a:spLocks/>
          </p:cNvSpPr>
          <p:nvPr/>
        </p:nvSpPr>
        <p:spPr>
          <a:xfrm rot="10800000" flipV="1">
            <a:off x="1053342" y="3571541"/>
            <a:ext cx="10085313" cy="21505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CHIEF PROFFESSOR: DR.B.PALANI KUMAR MD</a:t>
            </a:r>
          </a:p>
          <a:p>
            <a:r>
              <a:rPr lang="en-US" sz="2400" dirty="0"/>
              <a:t>ASST PROFESSORS:</a:t>
            </a:r>
          </a:p>
          <a:p>
            <a:r>
              <a:rPr lang="en-US" sz="2400" dirty="0"/>
              <a:t>DR S.PONSENTHIL KUMAR MD</a:t>
            </a:r>
          </a:p>
          <a:p>
            <a:r>
              <a:rPr lang="en-US" sz="2400" dirty="0"/>
              <a:t>DR M.ILAMARAN MD</a:t>
            </a:r>
          </a:p>
        </p:txBody>
      </p:sp>
    </p:spTree>
    <p:extLst>
      <p:ext uri="{BB962C8B-B14F-4D97-AF65-F5344CB8AC3E}">
        <p14:creationId xmlns:p14="http://schemas.microsoft.com/office/powerpoint/2010/main" val="181194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EA3A-B659-F384-D4DB-0185AFCD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A135-C6C0-59F6-305B-BCD2DED71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62 years old male patient presented to GRH with complains of palpitation and giddiness for past 2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6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14662-2865-C80E-0143-A728F0B4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1023"/>
            <a:ext cx="10058400" cy="4687007"/>
          </a:xfrm>
        </p:spPr>
        <p:txBody>
          <a:bodyPr>
            <a:normAutofit/>
          </a:bodyPr>
          <a:lstStyle/>
          <a:p>
            <a:r>
              <a:rPr lang="en-US" b="1" dirty="0"/>
              <a:t>HISTORY OF PRESENTING ILLNESS</a:t>
            </a:r>
            <a:endParaRPr lang="en-US" dirty="0"/>
          </a:p>
          <a:p>
            <a:r>
              <a:rPr lang="en-US" dirty="0"/>
              <a:t>Patient was apparently normal until 2 hours back patient presented with </a:t>
            </a:r>
          </a:p>
          <a:p>
            <a:r>
              <a:rPr lang="en-US" dirty="0"/>
              <a:t>H/o Palpitation</a:t>
            </a:r>
          </a:p>
          <a:p>
            <a:r>
              <a:rPr lang="en-US" dirty="0"/>
              <a:t>H/o giddiness</a:t>
            </a:r>
          </a:p>
          <a:p>
            <a:r>
              <a:rPr lang="en-US" dirty="0"/>
              <a:t>No H/O chest pain </a:t>
            </a:r>
          </a:p>
          <a:p>
            <a:r>
              <a:rPr lang="en-US" dirty="0"/>
              <a:t>No H/o Breathlessness</a:t>
            </a:r>
          </a:p>
          <a:p>
            <a:r>
              <a:rPr lang="en-US" dirty="0"/>
              <a:t>No H/O fever</a:t>
            </a:r>
          </a:p>
          <a:p>
            <a:endParaRPr lang="en-US" dirty="0"/>
          </a:p>
          <a:p>
            <a:r>
              <a:rPr lang="en-US" b="1" dirty="0"/>
              <a:t>PAST HISTORY:</a:t>
            </a:r>
          </a:p>
          <a:p>
            <a:r>
              <a:rPr lang="en-US" dirty="0"/>
              <a:t>H/O Similar complaints two weeks back treated at Theni Govt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1892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98F0-AC7D-FC74-F2FB-F8D426D0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24875"/>
            <a:ext cx="10058400" cy="5410165"/>
          </a:xfrm>
        </p:spPr>
        <p:txBody>
          <a:bodyPr>
            <a:normAutofit/>
          </a:bodyPr>
          <a:lstStyle/>
          <a:p>
            <a:r>
              <a:rPr lang="en-US" b="1" dirty="0"/>
              <a:t>ON EXAMINATION:</a:t>
            </a:r>
          </a:p>
          <a:p>
            <a:r>
              <a:rPr lang="en-US" dirty="0"/>
              <a:t>Conscious oriented</a:t>
            </a:r>
          </a:p>
          <a:p>
            <a:r>
              <a:rPr lang="en-US" dirty="0"/>
              <a:t>Afebrile</a:t>
            </a:r>
          </a:p>
          <a:p>
            <a:r>
              <a:rPr lang="en-US" dirty="0"/>
              <a:t>BP- Right UL 120/80 mmHg left UL- 130/80 mmHg </a:t>
            </a:r>
          </a:p>
          <a:p>
            <a:pPr marL="0" indent="0">
              <a:buNone/>
            </a:pPr>
            <a:r>
              <a:rPr lang="en-US" dirty="0"/>
              <a:t>         Right LL 120/80 mmHg left LL – 120/80 mmHg</a:t>
            </a:r>
          </a:p>
          <a:p>
            <a:pPr marL="0" indent="0">
              <a:buNone/>
            </a:pPr>
            <a:r>
              <a:rPr lang="en-US" dirty="0"/>
              <a:t>SPO2 – 98 % RA </a:t>
            </a:r>
            <a:r>
              <a:rPr lang="en-US" b="1" dirty="0"/>
              <a:t>SYSTEMIC EXAMINATION</a:t>
            </a:r>
          </a:p>
          <a:p>
            <a:r>
              <a:rPr lang="en-US" dirty="0"/>
              <a:t>CVS- S1 S2 + No murmur</a:t>
            </a:r>
          </a:p>
          <a:p>
            <a:r>
              <a:rPr lang="en-US" dirty="0"/>
              <a:t>RS-  B/L AE+ No added Sounds</a:t>
            </a:r>
          </a:p>
          <a:p>
            <a:r>
              <a:rPr lang="en-US" dirty="0"/>
              <a:t>P/A - NAD</a:t>
            </a:r>
          </a:p>
          <a:p>
            <a:r>
              <a:rPr lang="en-US" dirty="0"/>
              <a:t>CNS- NAD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6F8B8F-441D-0642-86AC-70F69A252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267" t="12450" r="1530" b="8208"/>
          <a:stretch>
            <a:fillRect/>
          </a:stretch>
        </p:blipFill>
        <p:spPr>
          <a:xfrm rot="10800000">
            <a:off x="869922" y="377072"/>
            <a:ext cx="10734474" cy="59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F68782-A376-667E-746E-21968DC9E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465" r="3425"/>
          <a:stretch>
            <a:fillRect/>
          </a:stretch>
        </p:blipFill>
        <p:spPr>
          <a:xfrm rot="10800000">
            <a:off x="642593" y="518705"/>
            <a:ext cx="10906813" cy="604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008-C7BA-46A1-5574-379304E7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52" y="0"/>
            <a:ext cx="9404723" cy="1008437"/>
          </a:xfrm>
        </p:spPr>
        <p:txBody>
          <a:bodyPr/>
          <a:lstStyle/>
          <a:p>
            <a:r>
              <a:rPr lang="en-US" dirty="0"/>
              <a:t>50 mm </a:t>
            </a:r>
            <a:r>
              <a:rPr lang="en-US" dirty="0" err="1"/>
              <a:t>ecg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890C0-358F-65CE-FD3F-080F36F6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618" y="886119"/>
            <a:ext cx="9404723" cy="5458119"/>
          </a:xfrm>
        </p:spPr>
      </p:pic>
    </p:spTree>
    <p:extLst>
      <p:ext uri="{BB962C8B-B14F-4D97-AF65-F5344CB8AC3E}">
        <p14:creationId xmlns:p14="http://schemas.microsoft.com/office/powerpoint/2010/main" val="373194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114DE9-BBC7-C8B6-D905-0EEC149E7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591" y="549114"/>
            <a:ext cx="10283411" cy="5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DCCB-5A72-1620-3D59-AE096DD3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61527"/>
            <a:ext cx="10058400" cy="3290441"/>
          </a:xfrm>
        </p:spPr>
        <p:txBody>
          <a:bodyPr/>
          <a:lstStyle/>
          <a:p>
            <a:r>
              <a:rPr lang="en-US" dirty="0"/>
              <a:t>Let’s discuss </a:t>
            </a:r>
          </a:p>
        </p:txBody>
      </p:sp>
    </p:spTree>
    <p:extLst>
      <p:ext uri="{BB962C8B-B14F-4D97-AF65-F5344CB8AC3E}">
        <p14:creationId xmlns:p14="http://schemas.microsoft.com/office/powerpoint/2010/main" val="713570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PowerPoint Presentation</vt:lpstr>
      <vt:lpstr>Chief complaints</vt:lpstr>
      <vt:lpstr>PowerPoint Presentation</vt:lpstr>
      <vt:lpstr>PowerPoint Presentation</vt:lpstr>
      <vt:lpstr>PowerPoint Presentation</vt:lpstr>
      <vt:lpstr>PowerPoint Presentation</vt:lpstr>
      <vt:lpstr>50 mm ecg</vt:lpstr>
      <vt:lpstr>PowerPoint Presentation</vt:lpstr>
      <vt:lpstr>Let’s discuss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INTERESTING ECG FROM 2ND MEDICAL UNIT</dc:title>
  <dc:creator>palanivelveeraiah@gmail.com</dc:creator>
  <cp:lastModifiedBy>venkadesh kumar</cp:lastModifiedBy>
  <cp:revision>9</cp:revision>
  <dcterms:created xsi:type="dcterms:W3CDTF">2025-08-12T12:00:53Z</dcterms:created>
  <dcterms:modified xsi:type="dcterms:W3CDTF">2025-10-07T05:05:19Z</dcterms:modified>
</cp:coreProperties>
</file>