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58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A53D1-8C5C-4A60-ADDB-9830346C2C4E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IN"/>
        </a:p>
      </dgm:t>
    </dgm:pt>
    <dgm:pt modelId="{F88EE930-FB14-4D1B-9149-1A1710BCC01D}">
      <dgm:prSet/>
      <dgm:spPr/>
      <dgm:t>
        <a:bodyPr/>
        <a:lstStyle/>
        <a:p>
          <a:pPr rtl="0"/>
          <a:r>
            <a:rPr lang="en-IN" dirty="0" smtClean="0"/>
            <a:t>ECG  in Amitriptyline poisoning</a:t>
          </a:r>
          <a:endParaRPr lang="en-IN" dirty="0"/>
        </a:p>
      </dgm:t>
    </dgm:pt>
    <dgm:pt modelId="{1A0A0F80-D18D-4866-A0FA-DB7F0880F910}" type="parTrans" cxnId="{C9307589-7AA9-4FF8-B9F6-70ED69212D4F}">
      <dgm:prSet/>
      <dgm:spPr/>
      <dgm:t>
        <a:bodyPr/>
        <a:lstStyle/>
        <a:p>
          <a:endParaRPr lang="en-IN"/>
        </a:p>
      </dgm:t>
    </dgm:pt>
    <dgm:pt modelId="{CF234F88-E66E-4AD4-A884-0C001C8C0DD1}" type="sibTrans" cxnId="{C9307589-7AA9-4FF8-B9F6-70ED69212D4F}">
      <dgm:prSet/>
      <dgm:spPr/>
      <dgm:t>
        <a:bodyPr/>
        <a:lstStyle/>
        <a:p>
          <a:endParaRPr lang="en-IN"/>
        </a:p>
      </dgm:t>
    </dgm:pt>
    <dgm:pt modelId="{ED6B40D2-1DFF-4116-8CFD-03C08941247D}" type="pres">
      <dgm:prSet presAssocID="{629A53D1-8C5C-4A60-ADDB-9830346C2C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72A07C5-1C1C-4569-B115-6537EFD4F4FE}" type="pres">
      <dgm:prSet presAssocID="{F88EE930-FB14-4D1B-9149-1A1710BCC0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5025ED9-7C1D-4D57-8390-A5C2E546DF9C}" type="presOf" srcId="{629A53D1-8C5C-4A60-ADDB-9830346C2C4E}" destId="{ED6B40D2-1DFF-4116-8CFD-03C08941247D}" srcOrd="0" destOrd="0" presId="urn:microsoft.com/office/officeart/2005/8/layout/vList2"/>
    <dgm:cxn modelId="{09D3438E-6457-47D3-A633-17ADF38943D6}" type="presOf" srcId="{F88EE930-FB14-4D1B-9149-1A1710BCC01D}" destId="{E72A07C5-1C1C-4569-B115-6537EFD4F4FE}" srcOrd="0" destOrd="0" presId="urn:microsoft.com/office/officeart/2005/8/layout/vList2"/>
    <dgm:cxn modelId="{C9307589-7AA9-4FF8-B9F6-70ED69212D4F}" srcId="{629A53D1-8C5C-4A60-ADDB-9830346C2C4E}" destId="{F88EE930-FB14-4D1B-9149-1A1710BCC01D}" srcOrd="0" destOrd="0" parTransId="{1A0A0F80-D18D-4866-A0FA-DB7F0880F910}" sibTransId="{CF234F88-E66E-4AD4-A884-0C001C8C0DD1}"/>
    <dgm:cxn modelId="{A84FD2AB-E67E-4F49-B412-9AA92CCF5BAF}" type="presParOf" srcId="{ED6B40D2-1DFF-4116-8CFD-03C08941247D}" destId="{E72A07C5-1C1C-4569-B115-6537EFD4F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C9F17-AC40-4001-AE02-235587C6D3CC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IN"/>
        </a:p>
      </dgm:t>
    </dgm:pt>
    <dgm:pt modelId="{B21A2F68-0014-4212-9CA7-11609745F9C0}">
      <dgm:prSet/>
      <dgm:spPr/>
      <dgm:t>
        <a:bodyPr/>
        <a:lstStyle/>
        <a:p>
          <a:pPr rtl="0"/>
          <a:r>
            <a:rPr lang="en-IN" smtClean="0"/>
            <a:t>History</a:t>
          </a:r>
          <a:endParaRPr lang="en-IN"/>
        </a:p>
      </dgm:t>
    </dgm:pt>
    <dgm:pt modelId="{E4EFE604-0135-406E-992A-FC318FB8BB68}" type="parTrans" cxnId="{3B01FE5A-8C47-49AD-A576-5628AC6E46ED}">
      <dgm:prSet/>
      <dgm:spPr/>
      <dgm:t>
        <a:bodyPr/>
        <a:lstStyle/>
        <a:p>
          <a:endParaRPr lang="en-IN"/>
        </a:p>
      </dgm:t>
    </dgm:pt>
    <dgm:pt modelId="{00FBEF9C-256A-4211-9844-86FE2890DF62}" type="sibTrans" cxnId="{3B01FE5A-8C47-49AD-A576-5628AC6E46ED}">
      <dgm:prSet/>
      <dgm:spPr/>
      <dgm:t>
        <a:bodyPr/>
        <a:lstStyle/>
        <a:p>
          <a:endParaRPr lang="en-IN"/>
        </a:p>
      </dgm:t>
    </dgm:pt>
    <dgm:pt modelId="{CF94C242-B77A-4E69-9575-3DCFEFEDEE75}" type="pres">
      <dgm:prSet presAssocID="{DCCC9F17-AC40-4001-AE02-235587C6D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1222161-F76A-48C8-8449-C5B0FF4AF315}" type="pres">
      <dgm:prSet presAssocID="{B21A2F68-0014-4212-9CA7-11609745F9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42A974D4-D70F-4586-810A-42E406C3C1A1}" type="presOf" srcId="{B21A2F68-0014-4212-9CA7-11609745F9C0}" destId="{91222161-F76A-48C8-8449-C5B0FF4AF315}" srcOrd="0" destOrd="0" presId="urn:microsoft.com/office/officeart/2005/8/layout/vList2"/>
    <dgm:cxn modelId="{3B01FE5A-8C47-49AD-A576-5628AC6E46ED}" srcId="{DCCC9F17-AC40-4001-AE02-235587C6D3CC}" destId="{B21A2F68-0014-4212-9CA7-11609745F9C0}" srcOrd="0" destOrd="0" parTransId="{E4EFE604-0135-406E-992A-FC318FB8BB68}" sibTransId="{00FBEF9C-256A-4211-9844-86FE2890DF62}"/>
    <dgm:cxn modelId="{A9A2FA5E-D866-4B18-83F1-99CBF8F89F6C}" type="presOf" srcId="{DCCC9F17-AC40-4001-AE02-235587C6D3CC}" destId="{CF94C242-B77A-4E69-9575-3DCFEFEDEE75}" srcOrd="0" destOrd="0" presId="urn:microsoft.com/office/officeart/2005/8/layout/vList2"/>
    <dgm:cxn modelId="{A3DA6246-73A6-44F1-9CA7-5191B5098AB5}" type="presParOf" srcId="{CF94C242-B77A-4E69-9575-3DCFEFEDEE75}" destId="{91222161-F76A-48C8-8449-C5B0FF4AF3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C138FB-FD19-459F-93A9-766F4A3E6A97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9B65457B-E18C-4B00-AD10-A1F84A0747D6}">
      <dgm:prSet/>
      <dgm:spPr/>
      <dgm:t>
        <a:bodyPr/>
        <a:lstStyle/>
        <a:p>
          <a:pPr rtl="0"/>
          <a:r>
            <a:rPr lang="en-IN" dirty="0" smtClean="0"/>
            <a:t>A 32years old female </a:t>
          </a:r>
          <a:r>
            <a:rPr lang="en-IN" dirty="0" smtClean="0"/>
            <a:t>patient </a:t>
          </a:r>
          <a:r>
            <a:rPr lang="en-IN" dirty="0" smtClean="0"/>
            <a:t>admitted with alleged history of </a:t>
          </a:r>
          <a:r>
            <a:rPr lang="en-IN" dirty="0" smtClean="0"/>
            <a:t>ingestion of 16 tablets of Amitriptyline 25mg.</a:t>
          </a:r>
        </a:p>
        <a:p>
          <a:pPr rtl="0"/>
          <a:r>
            <a:rPr lang="en-IN" dirty="0" smtClean="0"/>
            <a:t>Not a known psychiatric patient.</a:t>
          </a:r>
          <a:endParaRPr lang="en-IN" dirty="0"/>
        </a:p>
      </dgm:t>
    </dgm:pt>
    <dgm:pt modelId="{6CDA411D-C1B0-4AE5-9794-880430CF990B}" type="parTrans" cxnId="{DECE3454-A1C5-4A6C-8C3C-FC22C5CC5FE3}">
      <dgm:prSet/>
      <dgm:spPr/>
      <dgm:t>
        <a:bodyPr/>
        <a:lstStyle/>
        <a:p>
          <a:endParaRPr lang="en-IN"/>
        </a:p>
      </dgm:t>
    </dgm:pt>
    <dgm:pt modelId="{E5838D66-A270-409B-BD7D-990F69E4A88E}" type="sibTrans" cxnId="{DECE3454-A1C5-4A6C-8C3C-FC22C5CC5FE3}">
      <dgm:prSet/>
      <dgm:spPr/>
      <dgm:t>
        <a:bodyPr/>
        <a:lstStyle/>
        <a:p>
          <a:endParaRPr lang="en-IN"/>
        </a:p>
      </dgm:t>
    </dgm:pt>
    <dgm:pt modelId="{B7160EC2-899E-4518-973D-F75E7A6EF1EC}" type="pres">
      <dgm:prSet presAssocID="{EEC138FB-FD19-459F-93A9-766F4A3E6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BD8423D-7F76-4060-8C0D-F01EFEBD4CF2}" type="pres">
      <dgm:prSet presAssocID="{9B65457B-E18C-4B00-AD10-A1F84A0747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5DFBFFDC-8B56-4E1F-8E81-124A4335589C}" type="presOf" srcId="{9B65457B-E18C-4B00-AD10-A1F84A0747D6}" destId="{9BD8423D-7F76-4060-8C0D-F01EFEBD4CF2}" srcOrd="0" destOrd="0" presId="urn:microsoft.com/office/officeart/2005/8/layout/vList2"/>
    <dgm:cxn modelId="{DECE3454-A1C5-4A6C-8C3C-FC22C5CC5FE3}" srcId="{EEC138FB-FD19-459F-93A9-766F4A3E6A97}" destId="{9B65457B-E18C-4B00-AD10-A1F84A0747D6}" srcOrd="0" destOrd="0" parTransId="{6CDA411D-C1B0-4AE5-9794-880430CF990B}" sibTransId="{E5838D66-A270-409B-BD7D-990F69E4A88E}"/>
    <dgm:cxn modelId="{B1281589-90B8-4FDF-8E0F-E9D520A2159D}" type="presOf" srcId="{EEC138FB-FD19-459F-93A9-766F4A3E6A97}" destId="{B7160EC2-899E-4518-973D-F75E7A6EF1EC}" srcOrd="0" destOrd="0" presId="urn:microsoft.com/office/officeart/2005/8/layout/vList2"/>
    <dgm:cxn modelId="{AC3E0FE2-E085-428C-95B8-85EE3CF2EB00}" type="presParOf" srcId="{B7160EC2-899E-4518-973D-F75E7A6EF1EC}" destId="{9BD8423D-7F76-4060-8C0D-F01EFEBD4C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CC9F17-AC40-4001-AE02-235587C6D3CC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21A2F68-0014-4212-9CA7-11609745F9C0}">
      <dgm:prSet/>
      <dgm:spPr/>
      <dgm:t>
        <a:bodyPr/>
        <a:lstStyle/>
        <a:p>
          <a:pPr rtl="0"/>
          <a:r>
            <a:rPr lang="en-IN" dirty="0" smtClean="0"/>
            <a:t>Clinical examination</a:t>
          </a:r>
          <a:endParaRPr lang="en-IN" dirty="0"/>
        </a:p>
      </dgm:t>
    </dgm:pt>
    <dgm:pt modelId="{E4EFE604-0135-406E-992A-FC318FB8BB68}" type="parTrans" cxnId="{3B01FE5A-8C47-49AD-A576-5628AC6E46ED}">
      <dgm:prSet/>
      <dgm:spPr/>
      <dgm:t>
        <a:bodyPr/>
        <a:lstStyle/>
        <a:p>
          <a:endParaRPr lang="en-IN"/>
        </a:p>
      </dgm:t>
    </dgm:pt>
    <dgm:pt modelId="{00FBEF9C-256A-4211-9844-86FE2890DF62}" type="sibTrans" cxnId="{3B01FE5A-8C47-49AD-A576-5628AC6E46ED}">
      <dgm:prSet/>
      <dgm:spPr/>
      <dgm:t>
        <a:bodyPr/>
        <a:lstStyle/>
        <a:p>
          <a:endParaRPr lang="en-IN"/>
        </a:p>
      </dgm:t>
    </dgm:pt>
    <dgm:pt modelId="{CF94C242-B77A-4E69-9575-3DCFEFEDEE75}" type="pres">
      <dgm:prSet presAssocID="{DCCC9F17-AC40-4001-AE02-235587C6D3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1222161-F76A-48C8-8449-C5B0FF4AF315}" type="pres">
      <dgm:prSet presAssocID="{B21A2F68-0014-4212-9CA7-11609745F9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B40A552-2A69-4DEF-9EB1-CA2F68811291}" type="presOf" srcId="{B21A2F68-0014-4212-9CA7-11609745F9C0}" destId="{91222161-F76A-48C8-8449-C5B0FF4AF315}" srcOrd="0" destOrd="0" presId="urn:microsoft.com/office/officeart/2005/8/layout/vList2"/>
    <dgm:cxn modelId="{3B01FE5A-8C47-49AD-A576-5628AC6E46ED}" srcId="{DCCC9F17-AC40-4001-AE02-235587C6D3CC}" destId="{B21A2F68-0014-4212-9CA7-11609745F9C0}" srcOrd="0" destOrd="0" parTransId="{E4EFE604-0135-406E-992A-FC318FB8BB68}" sibTransId="{00FBEF9C-256A-4211-9844-86FE2890DF62}"/>
    <dgm:cxn modelId="{8E47D057-9C77-43AA-A51A-220A6A47B692}" type="presOf" srcId="{DCCC9F17-AC40-4001-AE02-235587C6D3CC}" destId="{CF94C242-B77A-4E69-9575-3DCFEFEDEE75}" srcOrd="0" destOrd="0" presId="urn:microsoft.com/office/officeart/2005/8/layout/vList2"/>
    <dgm:cxn modelId="{01A82ECC-B1D2-4D19-9B0B-11B96CA43F5C}" type="presParOf" srcId="{CF94C242-B77A-4E69-9575-3DCFEFEDEE75}" destId="{91222161-F76A-48C8-8449-C5B0FF4AF3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C138FB-FD19-459F-93A9-766F4A3E6A97}" type="doc">
      <dgm:prSet loTypeId="urn:microsoft.com/office/officeart/2005/8/layout/vList2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IN"/>
        </a:p>
      </dgm:t>
    </dgm:pt>
    <dgm:pt modelId="{9B65457B-E18C-4B00-AD10-A1F84A0747D6}">
      <dgm:prSet/>
      <dgm:spPr/>
      <dgm:t>
        <a:bodyPr/>
        <a:lstStyle/>
        <a:p>
          <a:pPr rtl="0"/>
          <a:r>
            <a:rPr lang="en-IN" dirty="0" smtClean="0"/>
            <a:t>Conscious</a:t>
          </a:r>
        </a:p>
        <a:p>
          <a:pPr rtl="0"/>
          <a:r>
            <a:rPr lang="en-IN" dirty="0" smtClean="0"/>
            <a:t>Moderately built</a:t>
          </a:r>
        </a:p>
        <a:p>
          <a:pPr rtl="0"/>
          <a:r>
            <a:rPr lang="en-IN" dirty="0" smtClean="0"/>
            <a:t>Pulse: 108 / min</a:t>
          </a:r>
        </a:p>
        <a:p>
          <a:pPr rtl="0"/>
          <a:r>
            <a:rPr lang="en-IN" dirty="0" smtClean="0"/>
            <a:t>BP : 100 / 70 mm Hg</a:t>
          </a:r>
        </a:p>
        <a:p>
          <a:pPr rtl="0"/>
          <a:r>
            <a:rPr lang="en-IN" dirty="0" smtClean="0"/>
            <a:t>RR : 14 / min</a:t>
          </a:r>
        </a:p>
        <a:p>
          <a:pPr rtl="0"/>
          <a:r>
            <a:rPr lang="en-IN" dirty="0" smtClean="0"/>
            <a:t>SpO</a:t>
          </a:r>
          <a:r>
            <a:rPr lang="en-IN" spc="-300" baseline="-25000" dirty="0" smtClean="0"/>
            <a:t>2</a:t>
          </a:r>
          <a:r>
            <a:rPr lang="en-IN" dirty="0" smtClean="0"/>
            <a:t> : 99% on room air</a:t>
          </a:r>
        </a:p>
        <a:p>
          <a:pPr rtl="0"/>
          <a:r>
            <a:rPr lang="en-IN" dirty="0" smtClean="0"/>
            <a:t>Review of systems : Clinically normal.</a:t>
          </a:r>
        </a:p>
      </dgm:t>
    </dgm:pt>
    <dgm:pt modelId="{6CDA411D-C1B0-4AE5-9794-880430CF990B}" type="parTrans" cxnId="{DECE3454-A1C5-4A6C-8C3C-FC22C5CC5FE3}">
      <dgm:prSet/>
      <dgm:spPr/>
      <dgm:t>
        <a:bodyPr/>
        <a:lstStyle/>
        <a:p>
          <a:endParaRPr lang="en-IN"/>
        </a:p>
      </dgm:t>
    </dgm:pt>
    <dgm:pt modelId="{E5838D66-A270-409B-BD7D-990F69E4A88E}" type="sibTrans" cxnId="{DECE3454-A1C5-4A6C-8C3C-FC22C5CC5FE3}">
      <dgm:prSet/>
      <dgm:spPr/>
      <dgm:t>
        <a:bodyPr/>
        <a:lstStyle/>
        <a:p>
          <a:endParaRPr lang="en-IN"/>
        </a:p>
      </dgm:t>
    </dgm:pt>
    <dgm:pt modelId="{B7160EC2-899E-4518-973D-F75E7A6EF1EC}" type="pres">
      <dgm:prSet presAssocID="{EEC138FB-FD19-459F-93A9-766F4A3E6A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BD8423D-7F76-4060-8C0D-F01EFEBD4CF2}" type="pres">
      <dgm:prSet presAssocID="{9B65457B-E18C-4B00-AD10-A1F84A0747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ECE3454-A1C5-4A6C-8C3C-FC22C5CC5FE3}" srcId="{EEC138FB-FD19-459F-93A9-766F4A3E6A97}" destId="{9B65457B-E18C-4B00-AD10-A1F84A0747D6}" srcOrd="0" destOrd="0" parTransId="{6CDA411D-C1B0-4AE5-9794-880430CF990B}" sibTransId="{E5838D66-A270-409B-BD7D-990F69E4A88E}"/>
    <dgm:cxn modelId="{C60FCE01-9CBA-40CD-9564-6AEDDEA9B480}" type="presOf" srcId="{EEC138FB-FD19-459F-93A9-766F4A3E6A97}" destId="{B7160EC2-899E-4518-973D-F75E7A6EF1EC}" srcOrd="0" destOrd="0" presId="urn:microsoft.com/office/officeart/2005/8/layout/vList2"/>
    <dgm:cxn modelId="{887FDAA3-E0D5-48D0-BE1F-2E40C3E27AA8}" type="presOf" srcId="{9B65457B-E18C-4B00-AD10-A1F84A0747D6}" destId="{9BD8423D-7F76-4060-8C0D-F01EFEBD4CF2}" srcOrd="0" destOrd="0" presId="urn:microsoft.com/office/officeart/2005/8/layout/vList2"/>
    <dgm:cxn modelId="{7782C642-0D1D-4DDA-9A12-EF13C2B7B3C4}" type="presParOf" srcId="{B7160EC2-899E-4518-973D-F75E7A6EF1EC}" destId="{9BD8423D-7F76-4060-8C0D-F01EFEBD4C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A07C5-1C1C-4569-B115-6537EFD4F4FE}">
      <dsp:nvSpPr>
        <dsp:cNvPr id="0" name=""/>
        <dsp:cNvSpPr/>
      </dsp:nvSpPr>
      <dsp:spPr>
        <a:xfrm>
          <a:off x="0" y="400"/>
          <a:ext cx="9144000" cy="238680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6000" kern="1200" dirty="0" smtClean="0"/>
            <a:t>ECG  in Amitriptyline poisoning</a:t>
          </a:r>
          <a:endParaRPr lang="en-IN" sz="6000" kern="1200" dirty="0"/>
        </a:p>
      </dsp:txBody>
      <dsp:txXfrm>
        <a:off x="116514" y="116914"/>
        <a:ext cx="8910972" cy="2153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161-F76A-48C8-8449-C5B0FF4AF31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 smtClean="0"/>
            <a:t>History</a:t>
          </a:r>
          <a:endParaRPr lang="en-IN" sz="5500" kern="1200"/>
        </a:p>
      </dsp:txBody>
      <dsp:txXfrm>
        <a:off x="64397" y="67590"/>
        <a:ext cx="10386806" cy="1190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8423D-7F76-4060-8C0D-F01EFEBD4CF2}">
      <dsp:nvSpPr>
        <dsp:cNvPr id="0" name=""/>
        <dsp:cNvSpPr/>
      </dsp:nvSpPr>
      <dsp:spPr>
        <a:xfrm>
          <a:off x="0" y="283779"/>
          <a:ext cx="10515600" cy="37837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900" kern="1200" dirty="0" smtClean="0"/>
            <a:t>A 32years old female </a:t>
          </a:r>
          <a:r>
            <a:rPr lang="en-IN" sz="4900" kern="1200" dirty="0" smtClean="0"/>
            <a:t>patient </a:t>
          </a:r>
          <a:r>
            <a:rPr lang="en-IN" sz="4900" kern="1200" dirty="0" smtClean="0"/>
            <a:t>admitted with alleged history of </a:t>
          </a:r>
          <a:r>
            <a:rPr lang="en-IN" sz="4900" kern="1200" dirty="0" smtClean="0"/>
            <a:t>ingestion of 16 tablets of Amitriptyline 25mg.</a:t>
          </a:r>
        </a:p>
        <a:p>
          <a:pPr lvl="0" algn="l" defTabSz="2178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900" kern="1200" dirty="0" smtClean="0"/>
            <a:t>Not a known psychiatric patient.</a:t>
          </a:r>
          <a:endParaRPr lang="en-IN" sz="4900" kern="1200" dirty="0"/>
        </a:p>
      </dsp:txBody>
      <dsp:txXfrm>
        <a:off x="184709" y="468488"/>
        <a:ext cx="10146182" cy="3414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22161-F76A-48C8-8449-C5B0FF4AF31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5500" kern="1200" dirty="0" smtClean="0"/>
            <a:t>Clinical examination</a:t>
          </a:r>
          <a:endParaRPr lang="en-IN" sz="5500" kern="1200" dirty="0"/>
        </a:p>
      </dsp:txBody>
      <dsp:txXfrm>
        <a:off x="64397" y="67590"/>
        <a:ext cx="10386806" cy="11903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8423D-7F76-4060-8C0D-F01EFEBD4CF2}">
      <dsp:nvSpPr>
        <dsp:cNvPr id="0" name=""/>
        <dsp:cNvSpPr/>
      </dsp:nvSpPr>
      <dsp:spPr>
        <a:xfrm>
          <a:off x="0" y="13509"/>
          <a:ext cx="10515600" cy="4324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Conscious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Moderately built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Pulse: 108 / min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BP : 100 / 70 mm Hg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RR : 14 / min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SpO</a:t>
          </a:r>
          <a:r>
            <a:rPr lang="en-IN" sz="2800" kern="1200" spc="-300" baseline="-25000" dirty="0" smtClean="0"/>
            <a:t>2</a:t>
          </a:r>
          <a:r>
            <a:rPr lang="en-IN" sz="2800" kern="1200" dirty="0" smtClean="0"/>
            <a:t> : 99% on room air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Review of systems : Clinically normal.</a:t>
          </a:r>
        </a:p>
      </dsp:txBody>
      <dsp:txXfrm>
        <a:off x="211096" y="224605"/>
        <a:ext cx="10093408" cy="390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007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522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363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90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41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501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72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965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15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75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99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CC6C-1387-4DF4-81C4-F2981DC01559}" type="datetimeFigureOut">
              <a:rPr lang="en-IN" smtClean="0"/>
              <a:t>09-12-2015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379-45C7-49B9-A9B7-AACA87FAF0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131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7771119"/>
              </p:ext>
            </p:extLst>
          </p:nvPr>
        </p:nvGraphicFramePr>
        <p:xfrm>
          <a:off x="1524000" y="1122363"/>
          <a:ext cx="91440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01554" y="3602038"/>
            <a:ext cx="4666445" cy="197451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Vth medical unit</a:t>
            </a:r>
          </a:p>
          <a:p>
            <a:r>
              <a:rPr lang="en-IN" dirty="0" smtClean="0"/>
              <a:t>       Prof Dr.J.Sangumani</a:t>
            </a:r>
          </a:p>
          <a:p>
            <a:r>
              <a:rPr lang="en-IN" dirty="0"/>
              <a:t> </a:t>
            </a:r>
            <a:r>
              <a:rPr lang="en-IN" dirty="0" smtClean="0"/>
              <a:t>              Asst prof Dr.R.Sundaram</a:t>
            </a:r>
          </a:p>
          <a:p>
            <a:r>
              <a:rPr lang="en-IN" dirty="0" smtClean="0"/>
              <a:t>                </a:t>
            </a:r>
            <a:r>
              <a:rPr lang="en-IN" dirty="0" err="1" smtClean="0"/>
              <a:t>Asst</a:t>
            </a:r>
            <a:r>
              <a:rPr lang="en-IN" dirty="0" smtClean="0"/>
              <a:t> </a:t>
            </a:r>
            <a:r>
              <a:rPr lang="en-IN" dirty="0" smtClean="0"/>
              <a:t>Prof </a:t>
            </a:r>
            <a:r>
              <a:rPr lang="en-IN" dirty="0" err="1" smtClean="0"/>
              <a:t>Dr.S.Murugesan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104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3854746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315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197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6479361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706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674"/>
            <a:ext cx="10515600" cy="145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4139"/>
            <a:ext cx="10515600" cy="148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3321"/>
            <a:ext cx="10515600" cy="151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91911"/>
            <a:ext cx="10515600" cy="157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5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25" y="571187"/>
            <a:ext cx="10791423" cy="581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04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6328" y="2967335"/>
            <a:ext cx="363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THANK YOU</a:t>
            </a:r>
            <a:endParaRPr lang="en-IN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83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</TotalTime>
  <Words>81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</dc:title>
  <dc:creator>nordic knightz10</dc:creator>
  <cp:lastModifiedBy>nordic knightz10</cp:lastModifiedBy>
  <cp:revision>15</cp:revision>
  <dcterms:created xsi:type="dcterms:W3CDTF">2015-09-30T10:05:01Z</dcterms:created>
  <dcterms:modified xsi:type="dcterms:W3CDTF">2015-12-09T04:09:31Z</dcterms:modified>
</cp:coreProperties>
</file>