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CD22-82BD-A0F1-DD1B-BEA774F91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IN" sz="4400" dirty="0">
                <a:latin typeface="Arial Rounded MT Bold" panose="020F0704030504030204" pitchFamily="34" charset="0"/>
              </a:rPr>
            </a:br>
            <a:r>
              <a:rPr lang="en-IN" sz="4400" dirty="0">
                <a:latin typeface="Arial Rounded MT Bold" panose="020F0704030504030204" pitchFamily="34" charset="0"/>
              </a:rPr>
              <a:t>ECG FOR DISCUSSION</a:t>
            </a:r>
            <a:br>
              <a:rPr lang="en-IN" sz="4400" dirty="0">
                <a:latin typeface="Arial Rounded MT Bold" panose="020F0704030504030204" pitchFamily="34" charset="0"/>
              </a:rPr>
            </a:br>
            <a:br>
              <a:rPr lang="en-IN" sz="4400" dirty="0">
                <a:latin typeface="Arial Rounded MT Bold" panose="020F0704030504030204" pitchFamily="34" charset="0"/>
              </a:rPr>
            </a:b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BY 3</a:t>
            </a:r>
            <a:r>
              <a:rPr lang="en-IN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rd</a:t>
            </a: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medical unit</a:t>
            </a: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chief: DR. DAVID PRADEEP KUMAR MD </a:t>
            </a:r>
            <a:r>
              <a:rPr lang="en-I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MRCp</a:t>
            </a: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ASST PROF: DR. RAMKUMAR MD</a:t>
            </a: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DR. NASEEMA BANU MD </a:t>
            </a: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DR. NABIL FAYAZ MD</a:t>
            </a: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PRESENTOR: DR. Sneha </a:t>
            </a:r>
            <a:r>
              <a:rPr lang="en-I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srinivasan</a:t>
            </a: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I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C59AD-130C-D33D-EB3B-950095F58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654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AC79-05EC-EF7D-57C6-6DBA8C58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F93E-3BE2-D66D-9B36-B31E30D1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2072640"/>
            <a:ext cx="10058400" cy="393192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A 53 year old male patient came with chief complaints of breathlessness for past 2 days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dirty="0"/>
              <a:t>                                                HISTORY OF PRESENTING ILLNESS</a:t>
            </a:r>
          </a:p>
          <a:p>
            <a:pPr marL="0" indent="0">
              <a:buNone/>
            </a:pPr>
            <a:r>
              <a:rPr lang="en-IN" dirty="0"/>
              <a:t>Patient was apparently normal before 2 days. Then presented with chief complaints of breathlessness of NYHA class 3 aggravated on exertion and relieved on taking rest 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No H/O chest pain, palpitation</a:t>
            </a:r>
          </a:p>
          <a:p>
            <a:pPr marL="0" indent="0">
              <a:buNone/>
            </a:pPr>
            <a:r>
              <a:rPr lang="en-IN" dirty="0"/>
              <a:t>No H/O cough with expectoration</a:t>
            </a:r>
          </a:p>
          <a:p>
            <a:pPr marL="0" indent="0">
              <a:buNone/>
            </a:pPr>
            <a:r>
              <a:rPr lang="en-IN" dirty="0"/>
              <a:t>No H/O pedal edema, abdominal distension</a:t>
            </a:r>
          </a:p>
          <a:p>
            <a:pPr marL="0" indent="0">
              <a:buNone/>
            </a:pPr>
            <a:r>
              <a:rPr lang="en-IN" dirty="0"/>
              <a:t>No H/O  syncope, oliguria</a:t>
            </a:r>
          </a:p>
        </p:txBody>
      </p:sp>
    </p:spTree>
    <p:extLst>
      <p:ext uri="{BB962C8B-B14F-4D97-AF65-F5344CB8AC3E}">
        <p14:creationId xmlns:p14="http://schemas.microsoft.com/office/powerpoint/2010/main" val="16815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DA1F-7CCA-D129-49E9-670A900F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A6DC-F9EC-8B55-69B7-89D7FA61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2014194"/>
            <a:ext cx="10058400" cy="5392446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                                                             PAST HISTORY</a:t>
            </a:r>
          </a:p>
          <a:p>
            <a:r>
              <a:rPr lang="en-IN" dirty="0"/>
              <a:t>K/c/o CAD/ Old IWMI / </a:t>
            </a:r>
            <a:r>
              <a:rPr lang="en-IN" dirty="0" err="1"/>
              <a:t>HFrEF</a:t>
            </a:r>
            <a:r>
              <a:rPr lang="en-IN" dirty="0"/>
              <a:t> 32 % on regular medication</a:t>
            </a:r>
          </a:p>
          <a:p>
            <a:r>
              <a:rPr lang="en-IN" dirty="0"/>
              <a:t>Not a K/C/O Type 2 DM, SHTN, CVA, Bronchial asthma, TB</a:t>
            </a:r>
          </a:p>
          <a:p>
            <a:r>
              <a:rPr lang="en-IN" dirty="0"/>
              <a:t>No other surgical history  in past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                                                        PERSONAL HISTORY </a:t>
            </a:r>
          </a:p>
          <a:p>
            <a:r>
              <a:rPr lang="en-IN" dirty="0"/>
              <a:t>  Mixed diet </a:t>
            </a:r>
          </a:p>
          <a:p>
            <a:r>
              <a:rPr lang="en-IN" dirty="0"/>
              <a:t> Normal bowel and bladder habits</a:t>
            </a:r>
          </a:p>
          <a:p>
            <a:r>
              <a:rPr lang="en-IN" dirty="0"/>
              <a:t> Normal sleep pattern </a:t>
            </a:r>
          </a:p>
          <a:p>
            <a:r>
              <a:rPr lang="en-IN" dirty="0"/>
              <a:t> Occasional alcoholic and smoker </a:t>
            </a:r>
          </a:p>
        </p:txBody>
      </p:sp>
    </p:spTree>
    <p:extLst>
      <p:ext uri="{BB962C8B-B14F-4D97-AF65-F5344CB8AC3E}">
        <p14:creationId xmlns:p14="http://schemas.microsoft.com/office/powerpoint/2010/main" val="7449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8966-C619-3224-156D-F98E2373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3326-FC46-7628-8408-06CE66A37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                                            </a:t>
            </a:r>
            <a:r>
              <a:rPr lang="en-IN" b="1" dirty="0"/>
              <a:t>GENERAL EXAMINATION</a:t>
            </a:r>
          </a:p>
          <a:p>
            <a:r>
              <a:rPr lang="en-IN" dirty="0"/>
              <a:t>Conscious , oriented, afebrile , no pallor, no pedal edema ,not icteric, no cyanosis , no clubbing and no generalized lymphadenopathy </a:t>
            </a:r>
          </a:p>
          <a:p>
            <a:endParaRPr lang="en-IN" dirty="0"/>
          </a:p>
          <a:p>
            <a:r>
              <a:rPr lang="en-IN" dirty="0"/>
              <a:t>                                                         </a:t>
            </a:r>
            <a:r>
              <a:rPr lang="en-IN" b="1" dirty="0"/>
              <a:t>VITALS</a:t>
            </a:r>
          </a:p>
          <a:p>
            <a:r>
              <a:rPr lang="en-IN" dirty="0"/>
              <a:t>BP: 140/90 mm/Hg – left upper arm in supine posture </a:t>
            </a:r>
          </a:p>
          <a:p>
            <a:r>
              <a:rPr lang="en-IN" dirty="0"/>
              <a:t>PR : 112/min</a:t>
            </a:r>
          </a:p>
          <a:p>
            <a:r>
              <a:rPr lang="en-IN" dirty="0"/>
              <a:t> SPo2- 98 % in room air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128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AD02-FEAF-9DF0-EB4F-E2C4C870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6FF5D-3B9D-A830-8548-FC137FC08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220" y="990600"/>
            <a:ext cx="7879080" cy="5045075"/>
          </a:xfrm>
        </p:spPr>
      </p:pic>
    </p:spTree>
    <p:extLst>
      <p:ext uri="{BB962C8B-B14F-4D97-AF65-F5344CB8AC3E}">
        <p14:creationId xmlns:p14="http://schemas.microsoft.com/office/powerpoint/2010/main" val="164366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B972-EEB0-A567-0C99-8C381553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9F79F4-905D-CB63-306F-FB88D16D4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82" r="6179"/>
          <a:stretch/>
        </p:blipFill>
        <p:spPr>
          <a:xfrm>
            <a:off x="418620" y="642594"/>
            <a:ext cx="11311039" cy="5422926"/>
          </a:xfrm>
        </p:spPr>
      </p:pic>
    </p:spTree>
    <p:extLst>
      <p:ext uri="{BB962C8B-B14F-4D97-AF65-F5344CB8AC3E}">
        <p14:creationId xmlns:p14="http://schemas.microsoft.com/office/powerpoint/2010/main" val="23246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3302-D156-37A8-94D7-B8A29942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1D95-DE15-7EE5-0B20-91C048C2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dirty="0"/>
              <a:t>             </a:t>
            </a:r>
          </a:p>
          <a:p>
            <a:pPr marL="0" indent="0">
              <a:buNone/>
            </a:pPr>
            <a:r>
              <a:rPr lang="en-IN" sz="4800" dirty="0">
                <a:latin typeface="Algerian" panose="04020705040A02060702" pitchFamily="82" charset="0"/>
              </a:rPr>
              <a:t>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3048039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1224</TotalTime>
  <Words>257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 Rounded MT Bold</vt:lpstr>
      <vt:lpstr>Cambria Math</vt:lpstr>
      <vt:lpstr>Century Gothic</vt:lpstr>
      <vt:lpstr>Garamond</vt:lpstr>
      <vt:lpstr>Savon</vt:lpstr>
      <vt:lpstr> ECG FOR DISCUSSION  BY 3rd medical unit  chief: DR. DAVID PRADEEP KUMAR MD MRCp ASST PROF: DR. RAMKUMAR MD                                    DR. NASEEMA BANU MD                             DR. NABIL FAYAZ MD  PRESENTOR: DR. Sneha srinivasan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vikramkrush1705@gmail.com</dc:creator>
  <cp:lastModifiedBy>vikramkrush1705@gmail.com</cp:lastModifiedBy>
  <cp:revision>2</cp:revision>
  <dcterms:created xsi:type="dcterms:W3CDTF">2024-08-12T16:06:53Z</dcterms:created>
  <dcterms:modified xsi:type="dcterms:W3CDTF">2024-08-13T12:31:34Z</dcterms:modified>
</cp:coreProperties>
</file>