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>
        <p:scale>
          <a:sx n="0" d="0"/>
          <a:sy n="0" d="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viewProps" Target="view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8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8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8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8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8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4858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10485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4858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45729" name="Straight Connector 14"/>
          <p:cNvCxnSpPr>
            <a:cxnSpLocks/>
          </p:cNvCxnSpPr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4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4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10486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45734" name="Straight Connector 25"/>
          <p:cNvCxnSpPr>
            <a:cxnSpLocks/>
          </p:cNvCxnSpPr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3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3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10486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45732" name="Straight Connector 14"/>
          <p:cNvCxnSpPr>
            <a:cxnSpLocks/>
          </p:cNvCxnSpPr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90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5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10485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5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45730" name="Straight Connector 32"/>
          <p:cNvCxnSpPr>
            <a:cxnSpLocks/>
          </p:cNvCxnSpPr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5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10486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45735" name="Straight Connector 14"/>
          <p:cNvCxnSpPr>
            <a:cxnSpLocks/>
          </p:cNvCxnSpPr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58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59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6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104866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6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45736" name="Straight Connector 34"/>
          <p:cNvCxnSpPr>
            <a:cxnSpLocks/>
          </p:cNvCxnSpPr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64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5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6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7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6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104866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7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45737" name="Straight Connector 28"/>
          <p:cNvCxnSpPr>
            <a:cxnSpLocks/>
          </p:cNvCxnSpPr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3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104863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45731" name="Straight Connector 24"/>
          <p:cNvCxnSpPr>
            <a:cxnSpLocks/>
          </p:cNvCxnSpPr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104867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7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75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76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10486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45738" name="Straight Connector 16"/>
          <p:cNvCxnSpPr>
            <a:cxnSpLocks/>
          </p:cNvCxnSpPr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048639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40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4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43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4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/>
          </a:lstStyle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104864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486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45733" name="Straight Connector 30"/>
          <p:cNvCxnSpPr>
            <a:cxnSpLocks/>
          </p:cNvCxnSpPr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97152" name="Picture 6"/>
          <p:cNvPicPr>
            <a:picLocks noChangeAspect="1"/>
          </p:cNvPicPr>
          <p:nvPr/>
        </p:nvPicPr>
        <p:blipFill rotWithShape="1">
          <a:blip r:embed="rId13"/>
          <a:srcRect t="1538" b="-1538"/>
          <a:stretch>
            <a:fillRect/>
          </a:stretch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1048577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78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579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104858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4858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45728" name="Straight Connector 9"/>
          <p:cNvCxnSpPr>
            <a:cxnSpLocks/>
          </p:cNvCxnSpPr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/>
              <a:t>FATAL SECOND </a:t>
            </a:r>
            <a:r>
              <a:rPr lang="en-US" altLang="zh-CN" dirty="0"/>
              <a:t>ACCIDENT</a:t>
            </a:r>
            <a:endParaRPr lang="en-US" dirty="0"/>
          </a:p>
        </p:txBody>
      </p:sp>
      <p:sp>
        <p:nvSpPr>
          <p:cNvPr id="1048588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778" lnSpcReduction="20000"/>
          </a:bodyPr>
          <a:lstStyle/>
          <a:p>
            <a:r>
              <a:rPr lang="zh-CN" altLang="en-US" dirty="0"/>
              <a:t>    </a:t>
            </a:r>
            <a:r>
              <a:rPr lang="en-US" altLang="zh-CN" dirty="0"/>
              <a:t>HOD:</a:t>
            </a:r>
            <a:r>
              <a:rPr lang="zh-CN" altLang="en-US" dirty="0"/>
              <a:t> </a:t>
            </a:r>
            <a:r>
              <a:rPr lang="en-US" altLang="zh-CN" dirty="0"/>
              <a:t>DR.NATARAJAN</a:t>
            </a:r>
            <a:r>
              <a:rPr lang="zh-CN" altLang="en-US" dirty="0"/>
              <a:t> </a:t>
            </a:r>
            <a:r>
              <a:rPr lang="en-US" altLang="zh-CN" dirty="0"/>
              <a:t>MD</a:t>
            </a:r>
          </a:p>
          <a:p>
            <a:r>
              <a:rPr lang="zh-CN" altLang="en-US" dirty="0"/>
              <a:t>     </a:t>
            </a:r>
            <a:r>
              <a:rPr lang="en-US" altLang="en-IN" dirty="0"/>
              <a:t>CHief :DR.Alagavengatesan MD</a:t>
            </a:r>
            <a:endParaRPr lang="en-US" dirty="0"/>
          </a:p>
          <a:p>
            <a:r>
              <a:rPr lang="en-US" altLang="en-IN" dirty="0"/>
              <a:t>     ASST.PROF:DR.PALANIKUMARAN MD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On 28/9/2024</a:t>
            </a:r>
            <a:r>
              <a:rPr lang="zh-CN" altLang="en-US" dirty="0"/>
              <a:t> </a:t>
            </a:r>
            <a:r>
              <a:rPr lang="en-US" altLang="zh-CN" dirty="0" err="1"/>
              <a:t>pt</a:t>
            </a:r>
            <a:r>
              <a:rPr lang="zh-CN" altLang="en-US" dirty="0"/>
              <a:t> </a:t>
            </a:r>
            <a:r>
              <a:rPr lang="en-US" altLang="zh-CN" dirty="0"/>
              <a:t>developed altered sensorium with flapping tremors </a:t>
            </a:r>
          </a:p>
          <a:p>
            <a:r>
              <a:rPr lang="zh-CN" altLang="en-US" dirty="0"/>
              <a:t> </a:t>
            </a:r>
            <a:r>
              <a:rPr lang="en-US" altLang="zh-CN" dirty="0" err="1"/>
              <a:t>b/l</a:t>
            </a:r>
            <a:r>
              <a:rPr lang="zh-CN" altLang="en-US" dirty="0"/>
              <a:t> </a:t>
            </a:r>
            <a:r>
              <a:rPr lang="en-US" altLang="zh-CN" dirty="0" err="1"/>
              <a:t>subconjunctival</a:t>
            </a:r>
            <a:r>
              <a:rPr lang="en-US" altLang="zh-CN" dirty="0"/>
              <a:t> hemorrhage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50975" y="2016125"/>
          <a:ext cx="9604374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26/9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27/9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28/9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29/9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1/10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US" altLang="zh-CN" dirty="0"/>
                        <a:t>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21300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19500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17300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29000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US" altLang="zh-CN" dirty="0"/>
                        <a:t>HB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11.3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US" altLang="zh-CN" dirty="0"/>
                        <a:t>PCV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34.4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36.3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US" altLang="zh-CN" dirty="0"/>
                        <a:t>MCV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78.9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84.3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86.2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US" altLang="zh-CN" dirty="0"/>
                        <a:t>PLATELETS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1.53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1.81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2.19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5" name="Content Placeholder 3"/>
          <p:cNvGraphicFramePr>
            <a:graphicFrameLocks noGrp="1"/>
          </p:cNvGraphicFramePr>
          <p:nvPr>
            <p:ph idx="1"/>
          </p:nvPr>
        </p:nvGraphicFramePr>
        <p:xfrm>
          <a:off x="202406" y="83344"/>
          <a:ext cx="11989596" cy="5857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82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982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43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26/9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27/9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29/9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30/9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1/10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362">
                <a:tc>
                  <a:txBody>
                    <a:bodyPr/>
                    <a:lstStyle/>
                    <a:p>
                      <a:r>
                        <a:rPr lang="en-US" altLang="zh-CN" dirty="0"/>
                        <a:t>Total bilirubin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13.7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17.8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13.0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18.4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615">
                <a:tc>
                  <a:txBody>
                    <a:bodyPr/>
                    <a:lstStyle/>
                    <a:p>
                      <a:r>
                        <a:rPr lang="en-US" altLang="zh-CN" dirty="0"/>
                        <a:t>Direct </a:t>
                      </a:r>
                      <a:r>
                        <a:rPr lang="en-US" altLang="zh-CN" dirty="0" err="1"/>
                        <a:t>biilirubin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9.7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362">
                <a:tc>
                  <a:txBody>
                    <a:bodyPr/>
                    <a:lstStyle/>
                    <a:p>
                      <a:r>
                        <a:rPr lang="en-US" altLang="zh-CN" dirty="0"/>
                        <a:t>Indirect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8.7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362">
                <a:tc>
                  <a:txBody>
                    <a:bodyPr/>
                    <a:lstStyle/>
                    <a:p>
                      <a:r>
                        <a:rPr lang="en-US" altLang="zh-CN" dirty="0"/>
                        <a:t>SGOT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1387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1039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362">
                <a:tc>
                  <a:txBody>
                    <a:bodyPr/>
                    <a:lstStyle/>
                    <a:p>
                      <a:r>
                        <a:rPr lang="en-US" altLang="zh-CN" dirty="0"/>
                        <a:t>SGPT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1605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1089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362">
                <a:tc>
                  <a:txBody>
                    <a:bodyPr/>
                    <a:lstStyle/>
                    <a:p>
                      <a:r>
                        <a:rPr lang="en-US" altLang="zh-CN" dirty="0"/>
                        <a:t>ALP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362">
                <a:tc>
                  <a:txBody>
                    <a:bodyPr/>
                    <a:lstStyle/>
                    <a:p>
                      <a:r>
                        <a:rPr lang="en-US" altLang="zh-CN" dirty="0"/>
                        <a:t>Urea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362">
                <a:tc>
                  <a:txBody>
                    <a:bodyPr/>
                    <a:lstStyle/>
                    <a:p>
                      <a:r>
                        <a:rPr lang="en-US" altLang="zh-CN" dirty="0"/>
                        <a:t>Creatinine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4362">
                <a:tc>
                  <a:txBody>
                    <a:bodyPr/>
                    <a:lstStyle/>
                    <a:p>
                      <a:r>
                        <a:rPr lang="en-US" altLang="zh-CN" dirty="0"/>
                        <a:t>Na/k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133/3.6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135/4.9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136/4.1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194306" name="Content Placeholder 3"/>
          <p:cNvGraphicFramePr>
            <a:graphicFrameLocks noGrp="1"/>
          </p:cNvGraphicFramePr>
          <p:nvPr>
            <p:ph idx="1"/>
          </p:nvPr>
        </p:nvGraphicFramePr>
        <p:xfrm>
          <a:off x="1450975" y="2016125"/>
          <a:ext cx="8003645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27/9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29/9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30/9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1/10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US" altLang="zh-CN" dirty="0"/>
                        <a:t>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56.3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46.4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US" altLang="zh-CN" dirty="0"/>
                        <a:t>INR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4.0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US" altLang="zh-CN" dirty="0"/>
                        <a:t>APTT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56.2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56.2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35.6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LDH 3128</a:t>
            </a:r>
            <a:r>
              <a:rPr lang="zh-CN" altLang="en-US" dirty="0"/>
              <a:t> </a:t>
            </a:r>
            <a:r>
              <a:rPr lang="en-US" altLang="zh-CN" dirty="0"/>
              <a:t>IU/l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ESR 11</a:t>
            </a:r>
            <a:r>
              <a:rPr lang="zh-CN" altLang="en-US" dirty="0"/>
              <a:t> </a:t>
            </a:r>
            <a:r>
              <a:rPr lang="en-US" altLang="zh-CN" dirty="0"/>
              <a:t>mm/</a:t>
            </a:r>
            <a:r>
              <a:rPr lang="en-US" altLang="zh-CN" dirty="0" err="1"/>
              <a:t>hr</a:t>
            </a:r>
            <a:endParaRPr lang="en-US" altLang="zh-CN" dirty="0"/>
          </a:p>
          <a:p>
            <a:r>
              <a:rPr lang="zh-CN" altLang="en-US" dirty="0"/>
              <a:t> </a:t>
            </a:r>
            <a:r>
              <a:rPr lang="en-US" altLang="zh-CN" dirty="0" err="1"/>
              <a:t>Crp</a:t>
            </a:r>
            <a:r>
              <a:rPr lang="en-US" altLang="zh-CN" dirty="0"/>
              <a:t> 112.4mg/dl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AEC 2626 cells/mm3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CN" dirty="0" err="1"/>
              <a:t>HbSAg</a:t>
            </a:r>
            <a:r>
              <a:rPr lang="en-US" altLang="zh-CN" dirty="0"/>
              <a:t> negative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HCV negative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IgM hepatitis</a:t>
            </a:r>
            <a:r>
              <a:rPr lang="zh-CN" altLang="en-US" dirty="0"/>
              <a:t> </a:t>
            </a:r>
            <a:r>
              <a:rPr lang="en-US" altLang="zh-CN" dirty="0"/>
              <a:t>A negative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IgM hepatitis</a:t>
            </a:r>
            <a:r>
              <a:rPr lang="zh-CN" altLang="en-US" dirty="0"/>
              <a:t> </a:t>
            </a:r>
            <a:r>
              <a:rPr lang="en-US" altLang="zh-CN" dirty="0"/>
              <a:t>E negative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IgM scrub negative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IgM </a:t>
            </a:r>
            <a:r>
              <a:rPr lang="en-US" altLang="zh-CN" dirty="0" err="1"/>
              <a:t>leptospira</a:t>
            </a:r>
            <a:r>
              <a:rPr lang="en-US" altLang="zh-CN" dirty="0"/>
              <a:t> negative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USG ABDOMEN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minimal free fluid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GB wall edema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MGE OPINION obtained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Acute </a:t>
            </a:r>
            <a:r>
              <a:rPr lang="en-US" altLang="zh-CN" dirty="0" err="1"/>
              <a:t>fulminat</a:t>
            </a:r>
            <a:r>
              <a:rPr lang="en-US" altLang="zh-CN" dirty="0"/>
              <a:t> hepatitis</a:t>
            </a:r>
            <a:r>
              <a:rPr lang="zh-CN" altLang="en-US" dirty="0"/>
              <a:t> </a:t>
            </a:r>
            <a:r>
              <a:rPr lang="en-US" altLang="zh-CN" dirty="0"/>
              <a:t>with over encephalopathy/coagulopathy</a:t>
            </a:r>
          </a:p>
          <a:p>
            <a:r>
              <a:rPr lang="en-US" altLang="zh-CN" dirty="0" err="1"/>
              <a:t>Sugg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en-US" altLang="zh-CN" dirty="0" err="1"/>
              <a:t>IVF,Inj</a:t>
            </a:r>
            <a:r>
              <a:rPr lang="zh-CN" altLang="en-US" dirty="0"/>
              <a:t> </a:t>
            </a:r>
            <a:r>
              <a:rPr lang="en-US" altLang="zh-CN" dirty="0" err="1"/>
              <a:t>cefotaxime</a:t>
            </a:r>
            <a:r>
              <a:rPr lang="en-US" altLang="zh-CN" dirty="0"/>
              <a:t> 1 g Iv </a:t>
            </a:r>
            <a:r>
              <a:rPr lang="en-US" altLang="zh-CN" dirty="0" err="1"/>
              <a:t>bd</a:t>
            </a:r>
            <a:endParaRPr lang="en-US" altLang="zh-CN" dirty="0"/>
          </a:p>
          <a:p>
            <a:r>
              <a:rPr lang="en-US" altLang="zh-CN" dirty="0" err="1"/>
              <a:t>Igm</a:t>
            </a:r>
            <a:r>
              <a:rPr lang="en-US" altLang="zh-CN" dirty="0"/>
              <a:t> </a:t>
            </a:r>
            <a:r>
              <a:rPr lang="en-US" altLang="zh-CN" dirty="0" err="1"/>
              <a:t>lepto</a:t>
            </a:r>
            <a:r>
              <a:rPr lang="en-US" altLang="zh-CN" dirty="0"/>
              <a:t> scrub ,serial </a:t>
            </a:r>
            <a:r>
              <a:rPr lang="en-US" altLang="zh-CN" dirty="0" err="1"/>
              <a:t>lft</a:t>
            </a:r>
            <a:r>
              <a:rPr lang="en-US" altLang="zh-CN" dirty="0"/>
              <a:t> </a:t>
            </a:r>
            <a:r>
              <a:rPr lang="en-US" altLang="zh-CN" dirty="0" err="1"/>
              <a:t>pt</a:t>
            </a:r>
            <a:r>
              <a:rPr lang="en-US" altLang="zh-CN" dirty="0"/>
              <a:t> </a:t>
            </a:r>
            <a:r>
              <a:rPr lang="en-US" altLang="zh-CN" dirty="0" err="1"/>
              <a:t>inr</a:t>
            </a:r>
            <a:r>
              <a:rPr lang="en-US" altLang="zh-CN" dirty="0"/>
              <a:t> monitoring</a:t>
            </a:r>
          </a:p>
          <a:p>
            <a:r>
              <a:rPr lang="en-US" altLang="zh-CN" dirty="0"/>
              <a:t>Plan </a:t>
            </a:r>
            <a:r>
              <a:rPr lang="en-US" altLang="zh-CN" dirty="0" err="1"/>
              <a:t>plex</a:t>
            </a:r>
            <a:r>
              <a:rPr lang="en-US" altLang="zh-CN" dirty="0"/>
              <a:t> if </a:t>
            </a:r>
            <a:r>
              <a:rPr lang="en-US" altLang="zh-CN" dirty="0" err="1"/>
              <a:t>detoriating</a:t>
            </a:r>
            <a:r>
              <a:rPr lang="en-US" altLang="zh-CN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en-US" altLang="zh-CN" dirty="0"/>
              <a:t>Neurologist (o)</a:t>
            </a:r>
          </a:p>
          <a:p>
            <a:r>
              <a:rPr lang="zh-CN" altLang="en-US" dirty="0"/>
              <a:t>    </a:t>
            </a:r>
            <a:r>
              <a:rPr lang="en-US" altLang="zh-CN" dirty="0"/>
              <a:t>Acute encephalopathy f/e</a:t>
            </a:r>
            <a:r>
              <a:rPr lang="zh-CN" altLang="en-US" dirty="0"/>
              <a:t> </a:t>
            </a:r>
            <a:r>
              <a:rPr lang="en-US" altLang="zh-CN" dirty="0"/>
              <a:t>/acute febrile</a:t>
            </a:r>
            <a:r>
              <a:rPr lang="zh-CN" altLang="en-US" dirty="0"/>
              <a:t> </a:t>
            </a:r>
            <a:r>
              <a:rPr lang="en-US" altLang="zh-CN" dirty="0"/>
              <a:t>illness with jaundice</a:t>
            </a:r>
            <a:r>
              <a:rPr lang="zh-CN" altLang="en-US" dirty="0"/>
              <a:t> </a:t>
            </a:r>
            <a:r>
              <a:rPr lang="en-US" altLang="zh-CN" dirty="0"/>
              <a:t>with coagulopathy/p/o</a:t>
            </a:r>
            <a:r>
              <a:rPr lang="zh-CN" altLang="en-US" dirty="0"/>
              <a:t>  </a:t>
            </a:r>
            <a:r>
              <a:rPr lang="en-US" altLang="zh-CN" dirty="0"/>
              <a:t>hepatic encephalopathy/to</a:t>
            </a:r>
            <a:r>
              <a:rPr lang="zh-CN" altLang="en-US" dirty="0"/>
              <a:t> </a:t>
            </a:r>
            <a:r>
              <a:rPr lang="en-US" altLang="zh-CN" dirty="0"/>
              <a:t>r/o</a:t>
            </a:r>
            <a:r>
              <a:rPr lang="zh-CN" altLang="en-US" dirty="0"/>
              <a:t> </a:t>
            </a:r>
            <a:r>
              <a:rPr lang="en-US" altLang="zh-CN" dirty="0"/>
              <a:t>toxin induced</a:t>
            </a:r>
          </a:p>
          <a:p>
            <a:r>
              <a:rPr lang="zh-CN" altLang="en-US" dirty="0"/>
              <a:t>   </a:t>
            </a:r>
            <a:r>
              <a:rPr lang="en-US" altLang="zh-CN" dirty="0" err="1"/>
              <a:t>Sugg</a:t>
            </a:r>
            <a:endParaRPr lang="en-US" altLang="zh-CN" dirty="0"/>
          </a:p>
          <a:p>
            <a:r>
              <a:rPr lang="zh-CN" altLang="en-US" dirty="0"/>
              <a:t>       </a:t>
            </a:r>
            <a:r>
              <a:rPr lang="en-US" altLang="zh-CN" dirty="0"/>
              <a:t>To stop phenytoin</a:t>
            </a:r>
          </a:p>
          <a:p>
            <a:r>
              <a:rPr lang="zh-CN" altLang="en-US" dirty="0"/>
              <a:t>       </a:t>
            </a:r>
            <a:r>
              <a:rPr lang="en-US" altLang="zh-CN" dirty="0" err="1"/>
              <a:t>Inj</a:t>
            </a:r>
            <a:r>
              <a:rPr lang="en-US" altLang="zh-CN" dirty="0"/>
              <a:t> </a:t>
            </a:r>
            <a:r>
              <a:rPr lang="en-US" altLang="zh-CN" dirty="0" err="1"/>
              <a:t>levetiracetam</a:t>
            </a:r>
            <a:r>
              <a:rPr lang="en-US" altLang="zh-CN" dirty="0"/>
              <a:t> 500mg </a:t>
            </a:r>
            <a:r>
              <a:rPr lang="en-US" altLang="zh-CN" dirty="0" err="1"/>
              <a:t>bd</a:t>
            </a:r>
            <a:r>
              <a:rPr lang="en-US" altLang="zh-CN" dirty="0"/>
              <a:t> </a:t>
            </a:r>
          </a:p>
          <a:p>
            <a:r>
              <a:rPr lang="zh-CN" altLang="en-US" dirty="0"/>
              <a:t>       </a:t>
            </a:r>
            <a:r>
              <a:rPr lang="en-US" altLang="zh-CN" dirty="0" err="1"/>
              <a:t>Inj</a:t>
            </a:r>
            <a:r>
              <a:rPr lang="en-US" altLang="zh-CN" dirty="0"/>
              <a:t> Lorazepam 2mg IV (</a:t>
            </a:r>
            <a:r>
              <a:rPr lang="en-US" altLang="zh-CN" dirty="0" err="1"/>
              <a:t>sos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       </a:t>
            </a:r>
            <a:r>
              <a:rPr lang="en-US" altLang="zh-CN" dirty="0"/>
              <a:t>dermatologist (o)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Dermatologist</a:t>
            </a:r>
            <a:r>
              <a:rPr lang="zh-CN" altLang="en-US" dirty="0"/>
              <a:t> </a:t>
            </a:r>
            <a:r>
              <a:rPr lang="en-US" altLang="zh-CN" dirty="0"/>
              <a:t>(o)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zh-CN" altLang="en-US" dirty="0"/>
              <a:t> </a:t>
            </a:r>
            <a:r>
              <a:rPr lang="en-US" altLang="zh-CN" dirty="0"/>
              <a:t>DRESS for Phenytoin</a:t>
            </a:r>
          </a:p>
          <a:p>
            <a:r>
              <a:rPr lang="zh-CN" altLang="en-US" dirty="0"/>
              <a:t>      </a:t>
            </a:r>
            <a:r>
              <a:rPr lang="en-US" altLang="zh-CN" dirty="0" err="1"/>
              <a:t>Sugg</a:t>
            </a:r>
            <a:r>
              <a:rPr lang="en-US" altLang="zh-CN" dirty="0"/>
              <a:t> </a:t>
            </a:r>
          </a:p>
          <a:p>
            <a:pPr marL="0" indent="0">
              <a:buNone/>
            </a:pPr>
            <a:r>
              <a:rPr lang="en-US" altLang="zh-CN" dirty="0"/>
              <a:t>. </a:t>
            </a:r>
            <a:r>
              <a:rPr lang="zh-CN" altLang="en-US" dirty="0"/>
              <a:t>          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stop phenytoin</a:t>
            </a:r>
          </a:p>
          <a:p>
            <a:pPr marL="0" indent="0">
              <a:buNone/>
            </a:pPr>
            <a:r>
              <a:rPr lang="zh-CN" altLang="en-US" dirty="0"/>
              <a:t>           </a:t>
            </a:r>
            <a:r>
              <a:rPr lang="en-US" altLang="zh-CN" dirty="0" err="1"/>
              <a:t>Inj</a:t>
            </a:r>
            <a:r>
              <a:rPr lang="en-US" altLang="zh-CN" dirty="0"/>
              <a:t> dexamethasone 8mg IV od</a:t>
            </a:r>
          </a:p>
          <a:p>
            <a:pPr marL="0" indent="0">
              <a:buNone/>
            </a:pPr>
            <a:r>
              <a:rPr lang="zh-CN" altLang="en-US" dirty="0"/>
              <a:t>           </a:t>
            </a:r>
            <a:r>
              <a:rPr lang="en-US" altLang="zh-CN" dirty="0"/>
              <a:t>T.NAC</a:t>
            </a:r>
            <a:r>
              <a:rPr lang="zh-CN" altLang="en-US" dirty="0"/>
              <a:t> </a:t>
            </a:r>
            <a:r>
              <a:rPr lang="en-US" altLang="zh-CN" dirty="0"/>
              <a:t>600mg TDS</a:t>
            </a:r>
          </a:p>
          <a:p>
            <a:pPr marL="0" indent="0">
              <a:buNone/>
            </a:pPr>
            <a:r>
              <a:rPr lang="zh-CN" altLang="en-US" dirty="0"/>
              <a:t>           </a:t>
            </a:r>
            <a:r>
              <a:rPr lang="en-US" altLang="zh-CN" dirty="0"/>
              <a:t>T.CPM</a:t>
            </a:r>
            <a:r>
              <a:rPr lang="zh-CN" altLang="en-US" dirty="0"/>
              <a:t> </a:t>
            </a:r>
            <a:r>
              <a:rPr lang="en-US" altLang="zh-CN" dirty="0"/>
              <a:t>4mg HS</a:t>
            </a:r>
          </a:p>
          <a:p>
            <a:pPr marL="0" indent="0">
              <a:buNone/>
            </a:pPr>
            <a:r>
              <a:rPr lang="zh-CN" altLang="en-US" dirty="0"/>
              <a:t>           </a:t>
            </a:r>
            <a:r>
              <a:rPr lang="en-US" altLang="zh-CN" dirty="0"/>
              <a:t>To do CHG with PS</a:t>
            </a:r>
          </a:p>
          <a:p>
            <a:pPr marL="0" indent="0">
              <a:buNone/>
            </a:pPr>
            <a:r>
              <a:rPr lang="zh-CN" altLang="en-US" dirty="0"/>
              <a:t>             </a:t>
            </a:r>
            <a:r>
              <a:rPr lang="en-US" altLang="zh-CN" dirty="0"/>
              <a:t>hepatitis</a:t>
            </a:r>
            <a:r>
              <a:rPr lang="zh-CN" altLang="en-US" dirty="0"/>
              <a:t> </a:t>
            </a:r>
            <a:r>
              <a:rPr lang="en-US" altLang="zh-CN" dirty="0"/>
              <a:t>A IgM</a:t>
            </a:r>
          </a:p>
          <a:p>
            <a:pPr marL="0" indent="0">
              <a:buNone/>
            </a:pPr>
            <a:r>
              <a:rPr lang="zh-CN" altLang="en-US" dirty="0"/>
              <a:t>            </a:t>
            </a:r>
            <a:r>
              <a:rPr lang="en-US" altLang="zh-CN" dirty="0"/>
              <a:t>Blood C/S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Opthalmologist</a:t>
            </a:r>
            <a:r>
              <a:rPr lang="en-US" altLang="zh-CN" dirty="0"/>
              <a:t> (O)</a:t>
            </a:r>
          </a:p>
          <a:p>
            <a:r>
              <a:rPr lang="zh-CN" altLang="en-US" dirty="0"/>
              <a:t>  </a:t>
            </a:r>
            <a:r>
              <a:rPr lang="en-US" altLang="zh-CN" dirty="0"/>
              <a:t>B/L</a:t>
            </a:r>
            <a:r>
              <a:rPr lang="zh-CN" altLang="en-US" dirty="0"/>
              <a:t> </a:t>
            </a:r>
            <a:r>
              <a:rPr lang="en-US" altLang="zh-CN" dirty="0"/>
              <a:t>conjunctivitis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zh-CN" altLang="en-US" dirty="0"/>
              <a:t> </a:t>
            </a:r>
            <a:r>
              <a:rPr lang="en-US" altLang="zh-CN" dirty="0" err="1"/>
              <a:t>sugg</a:t>
            </a:r>
            <a:endParaRPr lang="en-US" altLang="zh-CN" dirty="0"/>
          </a:p>
          <a:p>
            <a:r>
              <a:rPr lang="zh-CN" altLang="en-US" dirty="0"/>
              <a:t>       </a:t>
            </a:r>
            <a:r>
              <a:rPr lang="en-US" altLang="zh-CN" dirty="0"/>
              <a:t>B/E</a:t>
            </a:r>
            <a:r>
              <a:rPr lang="zh-CN" altLang="en-US" dirty="0"/>
              <a:t> </a:t>
            </a:r>
            <a:r>
              <a:rPr lang="en-US" altLang="zh-CN" dirty="0"/>
              <a:t>lid </a:t>
            </a:r>
            <a:r>
              <a:rPr lang="en-US" altLang="zh-CN" dirty="0" err="1"/>
              <a:t>hygeine</a:t>
            </a:r>
            <a:endParaRPr lang="en-US" altLang="zh-CN" dirty="0"/>
          </a:p>
          <a:p>
            <a:r>
              <a:rPr lang="zh-CN" altLang="en-US" dirty="0"/>
              <a:t>      </a:t>
            </a:r>
            <a:r>
              <a:rPr lang="en-US" altLang="zh-CN" dirty="0"/>
              <a:t>BE 0.3%</a:t>
            </a:r>
            <a:r>
              <a:rPr lang="zh-CN" altLang="en-US" dirty="0"/>
              <a:t> </a:t>
            </a:r>
            <a:r>
              <a:rPr lang="en-US" altLang="zh-CN" dirty="0"/>
              <a:t>ciprofloxacin eye drops 6</a:t>
            </a:r>
            <a:r>
              <a:rPr lang="en-US" altLang="zh-CN" baseline="30000" dirty="0"/>
              <a:t>th</a:t>
            </a:r>
            <a:r>
              <a:rPr lang="en-US" altLang="zh-CN" dirty="0"/>
              <a:t> </a:t>
            </a:r>
            <a:r>
              <a:rPr lang="en-US" altLang="zh-CN" dirty="0" err="1"/>
              <a:t>hrly</a:t>
            </a:r>
            <a:r>
              <a:rPr lang="en-US" altLang="zh-CN" dirty="0"/>
              <a:t> </a:t>
            </a:r>
          </a:p>
          <a:p>
            <a:r>
              <a:rPr lang="zh-CN" altLang="en-US" dirty="0"/>
              <a:t>     </a:t>
            </a:r>
            <a:r>
              <a:rPr lang="en-US" altLang="zh-CN" dirty="0"/>
              <a:t>Review after 5 days for dilated fundus examination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  </a:t>
            </a:r>
            <a:r>
              <a:rPr lang="en-US" altLang="zh-CN" dirty="0"/>
              <a:t>A 18 years old male from </a:t>
            </a:r>
            <a:r>
              <a:rPr lang="en-US" altLang="zh-CN" dirty="0" err="1"/>
              <a:t>dindigul</a:t>
            </a:r>
            <a:r>
              <a:rPr lang="en-US" altLang="zh-CN" dirty="0"/>
              <a:t> </a:t>
            </a:r>
            <a:r>
              <a:rPr lang="zh-CN" altLang="en-US" dirty="0"/>
              <a:t> </a:t>
            </a:r>
            <a:r>
              <a:rPr lang="en-US" altLang="zh-CN" dirty="0"/>
              <a:t>Butcher by occupation has brought to the hospital with.</a:t>
            </a:r>
          </a:p>
          <a:p>
            <a:r>
              <a:rPr lang="zh-CN" altLang="en-US" dirty="0"/>
              <a:t>      </a:t>
            </a:r>
            <a:r>
              <a:rPr lang="en-US" altLang="zh-CN" dirty="0"/>
              <a:t>C/O</a:t>
            </a:r>
            <a:r>
              <a:rPr lang="zh-CN" altLang="en-US" dirty="0"/>
              <a:t> </a:t>
            </a:r>
            <a:r>
              <a:rPr lang="en-US" altLang="zh-CN" dirty="0"/>
              <a:t>fever for 10 days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zh-CN" altLang="en-US" dirty="0"/>
              <a:t>      </a:t>
            </a:r>
            <a:r>
              <a:rPr lang="en-US" altLang="zh-CN" dirty="0"/>
              <a:t>C/o</a:t>
            </a:r>
            <a:r>
              <a:rPr lang="zh-CN" altLang="en-US" dirty="0"/>
              <a:t> </a:t>
            </a:r>
            <a:r>
              <a:rPr lang="en-US" altLang="zh-CN" dirty="0"/>
              <a:t>yellowish</a:t>
            </a:r>
            <a:r>
              <a:rPr lang="zh-CN" altLang="en-US" dirty="0"/>
              <a:t> </a:t>
            </a:r>
            <a:r>
              <a:rPr lang="en-US" altLang="zh-CN" dirty="0"/>
              <a:t>discoloration</a:t>
            </a:r>
            <a:r>
              <a:rPr lang="zh-CN" altLang="en-US" dirty="0"/>
              <a:t> </a:t>
            </a:r>
            <a:r>
              <a:rPr lang="en-US" altLang="zh-CN" dirty="0"/>
              <a:t>of eyes and urine for 10 days</a:t>
            </a:r>
          </a:p>
          <a:p>
            <a:r>
              <a:rPr lang="zh-CN" altLang="en-US" dirty="0"/>
              <a:t>      </a:t>
            </a:r>
            <a:r>
              <a:rPr lang="en-US" altLang="zh-CN" dirty="0"/>
              <a:t>C/o</a:t>
            </a:r>
            <a:r>
              <a:rPr lang="zh-CN" altLang="en-US" dirty="0"/>
              <a:t> </a:t>
            </a:r>
            <a:r>
              <a:rPr lang="en-US" altLang="zh-CN" dirty="0"/>
              <a:t>Generalized rash for 10 days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Pt diagnosed as case of Drug Reaction with Eosinophilia and Systemic Symptoms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TREATMENT</a:t>
            </a:r>
            <a:r>
              <a:rPr lang="zh-CN" altLang="en-US" dirty="0"/>
              <a:t> </a:t>
            </a:r>
            <a:r>
              <a:rPr lang="en-US" altLang="zh-CN" dirty="0"/>
              <a:t>GIVEN</a:t>
            </a:r>
            <a:endParaRPr lang="en-US" dirty="0"/>
          </a:p>
        </p:txBody>
      </p:sp>
      <p:sp>
        <p:nvSpPr>
          <p:cNvPr id="10486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CN" dirty="0"/>
              <a:t>1 cycle PLEX</a:t>
            </a:r>
          </a:p>
          <a:p>
            <a:r>
              <a:rPr lang="en-US" altLang="zh-CN" dirty="0" err="1"/>
              <a:t>Inj</a:t>
            </a:r>
            <a:r>
              <a:rPr lang="zh-CN" altLang="en-US" dirty="0"/>
              <a:t> </a:t>
            </a:r>
            <a:r>
              <a:rPr lang="en-US" altLang="zh-CN" dirty="0"/>
              <a:t>.methylprednisolone </a:t>
            </a:r>
            <a:r>
              <a:rPr lang="zh-CN" altLang="en-US" dirty="0"/>
              <a:t> </a:t>
            </a:r>
            <a:r>
              <a:rPr lang="en-US" altLang="zh-CN" dirty="0"/>
              <a:t>500mg in 100ml Ns Iv od</a:t>
            </a:r>
          </a:p>
          <a:p>
            <a:r>
              <a:rPr lang="zh-CN" altLang="en-US" dirty="0"/>
              <a:t> </a:t>
            </a:r>
            <a:r>
              <a:rPr lang="en-US" altLang="zh-CN" dirty="0" err="1"/>
              <a:t>Inj.Azithromycin</a:t>
            </a:r>
            <a:r>
              <a:rPr lang="zh-CN" altLang="en-US" dirty="0"/>
              <a:t> </a:t>
            </a:r>
            <a:r>
              <a:rPr lang="en-US" altLang="zh-CN" dirty="0"/>
              <a:t>500mg iv od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T.NAC</a:t>
            </a:r>
            <a:r>
              <a:rPr lang="zh-CN" altLang="en-US" dirty="0"/>
              <a:t> </a:t>
            </a:r>
            <a:r>
              <a:rPr lang="en-US" altLang="zh-CN" dirty="0"/>
              <a:t>600mg TDS</a:t>
            </a:r>
          </a:p>
          <a:p>
            <a:r>
              <a:rPr lang="zh-CN" altLang="en-US" dirty="0"/>
              <a:t> </a:t>
            </a:r>
            <a:r>
              <a:rPr lang="en-US" altLang="zh-CN" dirty="0" err="1"/>
              <a:t>Syp.Lactulose</a:t>
            </a:r>
            <a:r>
              <a:rPr lang="zh-CN" altLang="en-US" dirty="0"/>
              <a:t> </a:t>
            </a:r>
            <a:r>
              <a:rPr lang="en-US" altLang="zh-CN" dirty="0"/>
              <a:t>15mlTDS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Bowel Wash</a:t>
            </a:r>
            <a:r>
              <a:rPr lang="zh-CN" altLang="en-US" dirty="0"/>
              <a:t>  </a:t>
            </a:r>
            <a:r>
              <a:rPr lang="en-US" altLang="zh-CN" dirty="0" err="1"/>
              <a:t>Bd</a:t>
            </a:r>
            <a:endParaRPr lang="en-US" altLang="zh-C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                     </a:t>
            </a:r>
            <a:r>
              <a:rPr lang="en-US" altLang="zh-CN" sz="5400" b="1" dirty="0"/>
              <a:t>THANK YOU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HOPI </a:t>
            </a:r>
          </a:p>
          <a:p>
            <a:r>
              <a:rPr lang="zh-CN" altLang="en-US" dirty="0"/>
              <a:t>        </a:t>
            </a:r>
            <a:r>
              <a:rPr lang="en-US" altLang="zh-CN" dirty="0" err="1"/>
              <a:t>pt</a:t>
            </a:r>
            <a:r>
              <a:rPr lang="en-US" altLang="zh-CN" dirty="0"/>
              <a:t> was apparently</a:t>
            </a:r>
            <a:r>
              <a:rPr lang="zh-CN" altLang="en-US" dirty="0"/>
              <a:t> </a:t>
            </a:r>
            <a:r>
              <a:rPr lang="en-US" altLang="zh-CN" dirty="0"/>
              <a:t>normal </a:t>
            </a:r>
            <a:r>
              <a:rPr lang="en-US" altLang="zh-CN" dirty="0" err="1"/>
              <a:t>befor</a:t>
            </a:r>
            <a:r>
              <a:rPr lang="en-US" altLang="zh-CN" dirty="0"/>
              <a:t> 10 days then he developed 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h/o</a:t>
            </a:r>
            <a:r>
              <a:rPr lang="zh-CN" altLang="en-US" dirty="0"/>
              <a:t> </a:t>
            </a:r>
            <a:r>
              <a:rPr lang="en-US" altLang="zh-CN" dirty="0"/>
              <a:t>fever for 10 days high grade intermittent</a:t>
            </a:r>
            <a:r>
              <a:rPr lang="zh-CN" altLang="en-US" dirty="0"/>
              <a:t> </a:t>
            </a:r>
            <a:r>
              <a:rPr lang="en-US" altLang="zh-CN" dirty="0"/>
              <a:t>not </a:t>
            </a:r>
            <a:r>
              <a:rPr lang="en-US" altLang="zh-CN" dirty="0" err="1"/>
              <a:t>a/w</a:t>
            </a:r>
            <a:r>
              <a:rPr lang="zh-CN" altLang="en-US" dirty="0"/>
              <a:t> </a:t>
            </a:r>
            <a:r>
              <a:rPr lang="en-US" altLang="zh-CN" dirty="0"/>
              <a:t>chills and rigors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h/o</a:t>
            </a:r>
            <a:r>
              <a:rPr lang="zh-CN" altLang="en-US" dirty="0"/>
              <a:t> </a:t>
            </a:r>
            <a:r>
              <a:rPr lang="en-US" altLang="zh-CN" dirty="0"/>
              <a:t>yellowish</a:t>
            </a:r>
            <a:r>
              <a:rPr lang="zh-CN" altLang="en-US" dirty="0"/>
              <a:t> </a:t>
            </a:r>
            <a:r>
              <a:rPr lang="en-US" altLang="zh-CN" dirty="0"/>
              <a:t>discoloration</a:t>
            </a:r>
            <a:r>
              <a:rPr lang="zh-CN" altLang="en-US" dirty="0"/>
              <a:t> </a:t>
            </a:r>
            <a:r>
              <a:rPr lang="en-US" altLang="zh-CN" dirty="0"/>
              <a:t>of eyes and urine for 10 days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h/o</a:t>
            </a:r>
            <a:r>
              <a:rPr lang="zh-CN" altLang="en-US" dirty="0"/>
              <a:t> </a:t>
            </a:r>
            <a:r>
              <a:rPr lang="en-US" altLang="zh-CN" dirty="0"/>
              <a:t>generalized rash all over the body not </a:t>
            </a:r>
            <a:r>
              <a:rPr lang="en-US" altLang="zh-CN" dirty="0" err="1"/>
              <a:t>a/w</a:t>
            </a:r>
            <a:r>
              <a:rPr lang="zh-CN" altLang="en-US" dirty="0"/>
              <a:t> </a:t>
            </a:r>
            <a:r>
              <a:rPr lang="en-US" altLang="zh-CN" dirty="0"/>
              <a:t>itching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h/o</a:t>
            </a:r>
            <a:r>
              <a:rPr lang="zh-CN" altLang="en-US" dirty="0"/>
              <a:t> </a:t>
            </a:r>
            <a:r>
              <a:rPr lang="en-US" altLang="zh-CN" dirty="0"/>
              <a:t>vomiting for 10 days immediately</a:t>
            </a:r>
            <a:r>
              <a:rPr lang="zh-CN" altLang="en-US" dirty="0"/>
              <a:t> </a:t>
            </a:r>
            <a:r>
              <a:rPr lang="en-US" altLang="zh-CN" dirty="0"/>
              <a:t>after taking food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h/o</a:t>
            </a:r>
            <a:r>
              <a:rPr lang="zh-CN" altLang="en-US" dirty="0"/>
              <a:t> </a:t>
            </a:r>
            <a:r>
              <a:rPr lang="en-US" altLang="zh-CN" dirty="0"/>
              <a:t>loss of appetite present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CN" dirty="0"/>
              <a:t>H/o</a:t>
            </a:r>
            <a:r>
              <a:rPr lang="zh-CN" altLang="en-US" dirty="0"/>
              <a:t> </a:t>
            </a:r>
            <a:r>
              <a:rPr lang="en-US" altLang="zh-CN" dirty="0"/>
              <a:t>cough</a:t>
            </a:r>
            <a:r>
              <a:rPr lang="zh-CN" altLang="en-US" dirty="0"/>
              <a:t> </a:t>
            </a:r>
            <a:r>
              <a:rPr lang="en-US" altLang="zh-CN" dirty="0"/>
              <a:t>with expectoration for 1 week 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no h/o</a:t>
            </a:r>
            <a:r>
              <a:rPr lang="zh-CN" altLang="en-US" dirty="0"/>
              <a:t> </a:t>
            </a:r>
            <a:r>
              <a:rPr lang="en-US" altLang="zh-CN" dirty="0"/>
              <a:t>abdominal pain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no h/o</a:t>
            </a:r>
            <a:r>
              <a:rPr lang="zh-CN" altLang="en-US" dirty="0"/>
              <a:t> </a:t>
            </a:r>
            <a:r>
              <a:rPr lang="en-US" altLang="zh-CN" dirty="0"/>
              <a:t>leg swelling, abdominal</a:t>
            </a:r>
            <a:r>
              <a:rPr lang="zh-CN" altLang="en-US" dirty="0"/>
              <a:t> </a:t>
            </a:r>
            <a:r>
              <a:rPr lang="en-US" altLang="zh-CN" dirty="0"/>
              <a:t>distension, pedal edema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no h/o</a:t>
            </a:r>
            <a:r>
              <a:rPr lang="zh-CN" altLang="en-US" dirty="0"/>
              <a:t> </a:t>
            </a:r>
            <a:r>
              <a:rPr lang="en-US" altLang="zh-CN" dirty="0"/>
              <a:t>altered sensorium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no h/o</a:t>
            </a:r>
            <a:r>
              <a:rPr lang="zh-CN" altLang="en-US" dirty="0"/>
              <a:t> </a:t>
            </a:r>
            <a:r>
              <a:rPr lang="en-US" altLang="zh-CN" dirty="0" err="1"/>
              <a:t>hemetemesis</a:t>
            </a:r>
            <a:r>
              <a:rPr lang="en-US" altLang="zh-CN" dirty="0"/>
              <a:t> melena </a:t>
            </a:r>
            <a:r>
              <a:rPr lang="en-US" altLang="zh-CN" dirty="0" err="1"/>
              <a:t>hematochezia</a:t>
            </a:r>
            <a:endParaRPr lang="en-US" altLang="zh-CN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Past history </a:t>
            </a:r>
          </a:p>
          <a:p>
            <a:r>
              <a:rPr lang="zh-CN" altLang="en-US" dirty="0"/>
              <a:t>  </a:t>
            </a:r>
            <a:r>
              <a:rPr lang="en-US" altLang="zh-CN" dirty="0"/>
              <a:t>1 month back </a:t>
            </a:r>
            <a:r>
              <a:rPr lang="en-US" altLang="zh-CN" dirty="0" err="1"/>
              <a:t>pt</a:t>
            </a:r>
            <a:r>
              <a:rPr lang="en-US" altLang="zh-CN" dirty="0"/>
              <a:t> had h/o</a:t>
            </a:r>
            <a:r>
              <a:rPr lang="zh-CN" altLang="en-US" dirty="0"/>
              <a:t> </a:t>
            </a:r>
            <a:r>
              <a:rPr lang="en-US" altLang="zh-CN" dirty="0"/>
              <a:t>RTA had EDH </a:t>
            </a:r>
            <a:r>
              <a:rPr lang="zh-CN" altLang="en-US" dirty="0"/>
              <a:t> </a:t>
            </a:r>
            <a:r>
              <a:rPr lang="en-US" altLang="zh-CN" dirty="0"/>
              <a:t>managed conservatively and started on T. Phenytoin 100mg </a:t>
            </a:r>
            <a:r>
              <a:rPr lang="en-US" altLang="zh-CN" dirty="0" err="1"/>
              <a:t>tds</a:t>
            </a:r>
            <a:endParaRPr lang="en-US" altLang="zh-CN" dirty="0"/>
          </a:p>
          <a:p>
            <a:r>
              <a:rPr lang="zh-CN" altLang="en-US" dirty="0"/>
              <a:t> </a:t>
            </a:r>
            <a:r>
              <a:rPr lang="en-US" altLang="zh-CN" dirty="0"/>
              <a:t>No h/o</a:t>
            </a:r>
            <a:r>
              <a:rPr lang="zh-CN" altLang="en-US" dirty="0"/>
              <a:t> </a:t>
            </a:r>
            <a:r>
              <a:rPr lang="en-US" altLang="zh-CN" dirty="0"/>
              <a:t>similar complaints </a:t>
            </a:r>
            <a:r>
              <a:rPr lang="zh-CN" altLang="en-US" dirty="0"/>
              <a:t> </a:t>
            </a:r>
            <a:r>
              <a:rPr lang="en-US" altLang="zh-CN" dirty="0"/>
              <a:t>in the past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Personal history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zh-CN" altLang="en-US" dirty="0"/>
              <a:t> </a:t>
            </a:r>
            <a:r>
              <a:rPr lang="en-US" altLang="zh-CN" dirty="0"/>
              <a:t>consume mixed diet 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normal sleep</a:t>
            </a:r>
            <a:r>
              <a:rPr lang="zh-CN" altLang="en-US" dirty="0"/>
              <a:t> </a:t>
            </a:r>
            <a:r>
              <a:rPr lang="en-US" altLang="zh-CN" dirty="0"/>
              <a:t>habits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Not a smoker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Not an alcoholic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On presentation</a:t>
            </a:r>
            <a:r>
              <a:rPr lang="zh-CN" altLang="en-US" dirty="0"/>
              <a:t> </a:t>
            </a:r>
            <a:r>
              <a:rPr lang="en-US" altLang="zh-CN" dirty="0"/>
              <a:t>(26/9/2024)</a:t>
            </a:r>
          </a:p>
          <a:p>
            <a:r>
              <a:rPr lang="zh-CN" altLang="en-US" dirty="0"/>
              <a:t>    </a:t>
            </a:r>
            <a:r>
              <a:rPr lang="en-US" altLang="zh-CN" dirty="0" err="1"/>
              <a:t>Concious</a:t>
            </a:r>
            <a:r>
              <a:rPr lang="en-US" altLang="zh-CN" dirty="0"/>
              <a:t> 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oriented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Febrile 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dehydrated </a:t>
            </a:r>
          </a:p>
          <a:p>
            <a:r>
              <a:rPr lang="zh-CN" altLang="en-US" dirty="0"/>
              <a:t> </a:t>
            </a:r>
            <a:r>
              <a:rPr lang="en-US" altLang="zh-CN" dirty="0" err="1"/>
              <a:t>Icteric,b</a:t>
            </a:r>
            <a:r>
              <a:rPr lang="en-US" altLang="zh-CN" dirty="0"/>
              <a:t>/l</a:t>
            </a:r>
            <a:r>
              <a:rPr lang="zh-CN" altLang="en-US" dirty="0"/>
              <a:t> </a:t>
            </a:r>
            <a:r>
              <a:rPr lang="en-US" altLang="zh-CN" dirty="0"/>
              <a:t>purulent conjunctivitis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diffuse </a:t>
            </a:r>
            <a:r>
              <a:rPr lang="en-US" altLang="zh-CN" dirty="0" err="1"/>
              <a:t>maculopapular</a:t>
            </a:r>
            <a:r>
              <a:rPr lang="en-US" altLang="zh-CN" dirty="0"/>
              <a:t> lesion present all over the body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7" name="Content Placeholder 2"/>
          <p:cNvSpPr>
            <a:spLocks noGrp="1"/>
          </p:cNvSpPr>
          <p:nvPr>
            <p:ph idx="1"/>
          </p:nvPr>
        </p:nvSpPr>
        <p:spPr>
          <a:xfrm>
            <a:off x="927705" y="2000251"/>
            <a:ext cx="9603275" cy="3726655"/>
          </a:xfrm>
        </p:spPr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en-US" altLang="zh-CN" dirty="0"/>
              <a:t>no pallor </a:t>
            </a:r>
            <a:r>
              <a:rPr lang="en-US" altLang="zh-CN" dirty="0" err="1"/>
              <a:t>cuanosis</a:t>
            </a:r>
            <a:r>
              <a:rPr lang="en-US" altLang="zh-CN" dirty="0"/>
              <a:t> clubbing pedal edema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B/L</a:t>
            </a:r>
            <a:r>
              <a:rPr lang="zh-CN" altLang="en-US" dirty="0"/>
              <a:t> </a:t>
            </a:r>
            <a:r>
              <a:rPr lang="en-US" altLang="zh-CN" dirty="0"/>
              <a:t>inguinal </a:t>
            </a:r>
            <a:r>
              <a:rPr lang="en-US" altLang="zh-CN" dirty="0" err="1"/>
              <a:t>lyphmadenopathy</a:t>
            </a:r>
            <a:r>
              <a:rPr lang="en-US" altLang="zh-CN" dirty="0"/>
              <a:t> present</a:t>
            </a:r>
          </a:p>
          <a:p>
            <a:r>
              <a:rPr lang="zh-CN" altLang="en-US" dirty="0"/>
              <a:t>   </a:t>
            </a:r>
            <a:r>
              <a:rPr lang="en-US" altLang="zh-CN" dirty="0"/>
              <a:t>Involving horizontal</a:t>
            </a:r>
            <a:r>
              <a:rPr lang="zh-CN" altLang="en-US" dirty="0"/>
              <a:t> </a:t>
            </a:r>
            <a:r>
              <a:rPr lang="en-US" altLang="zh-CN" dirty="0"/>
              <a:t>group multiple m/s</a:t>
            </a:r>
            <a:r>
              <a:rPr lang="zh-CN" altLang="en-US" dirty="0"/>
              <a:t> </a:t>
            </a:r>
            <a:r>
              <a:rPr lang="en-US" altLang="zh-CN" dirty="0"/>
              <a:t>1.5</a:t>
            </a:r>
            <a:r>
              <a:rPr lang="zh-CN" altLang="en-US" dirty="0"/>
              <a:t>*</a:t>
            </a:r>
            <a:r>
              <a:rPr lang="en-US" altLang="zh-CN" dirty="0"/>
              <a:t>1cm</a:t>
            </a:r>
          </a:p>
          <a:p>
            <a:r>
              <a:rPr lang="en-US" altLang="zh-CN" dirty="0"/>
              <a:t>. </a:t>
            </a:r>
            <a:r>
              <a:rPr lang="zh-CN" altLang="en-US" dirty="0"/>
              <a:t> </a:t>
            </a:r>
            <a:r>
              <a:rPr lang="en-US" altLang="zh-CN" dirty="0"/>
              <a:t>Firm in consistency mobile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vitals</a:t>
            </a:r>
          </a:p>
          <a:p>
            <a:r>
              <a:rPr lang="zh-CN" altLang="en-US" dirty="0"/>
              <a:t>  </a:t>
            </a:r>
            <a:r>
              <a:rPr lang="en-US" altLang="zh-CN" dirty="0"/>
              <a:t>BP 110/70mmhg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PR 112/min</a:t>
            </a:r>
          </a:p>
          <a:p>
            <a:r>
              <a:rPr lang="en-US" altLang="zh-CN" dirty="0"/>
              <a:t>SPO2</a:t>
            </a:r>
            <a:r>
              <a:rPr lang="zh-CN" altLang="en-US" dirty="0"/>
              <a:t> </a:t>
            </a:r>
            <a:r>
              <a:rPr lang="en-US" altLang="zh-CN" dirty="0"/>
              <a:t>96%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CVS S1S2 heard no murmur</a:t>
            </a:r>
          </a:p>
          <a:p>
            <a:r>
              <a:rPr lang="en-US" altLang="zh-CN" dirty="0"/>
              <a:t>RS BAE </a:t>
            </a:r>
            <a:r>
              <a:rPr lang="en-US" altLang="zh-CN" dirty="0" err="1"/>
              <a:t>present,NVBS</a:t>
            </a:r>
            <a:r>
              <a:rPr lang="zh-CN" altLang="en-US" dirty="0"/>
              <a:t> </a:t>
            </a:r>
            <a:r>
              <a:rPr lang="en-US" altLang="zh-CN" dirty="0"/>
              <a:t>Present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en-US" altLang="zh-CN" dirty="0"/>
              <a:t>P/A</a:t>
            </a:r>
            <a:r>
              <a:rPr lang="zh-CN" altLang="en-US" dirty="0"/>
              <a:t> </a:t>
            </a:r>
            <a:r>
              <a:rPr lang="en-US" altLang="zh-CN" dirty="0"/>
              <a:t>soft no </a:t>
            </a:r>
            <a:r>
              <a:rPr lang="en-US" altLang="zh-CN" dirty="0" err="1"/>
              <a:t>organomegaly</a:t>
            </a:r>
            <a:r>
              <a:rPr lang="en-US" altLang="zh-CN" dirty="0"/>
              <a:t> no free fluid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CNS NFND no flaps</a:t>
            </a:r>
          </a:p>
          <a:p>
            <a:endParaRPr lang="en-US" altLang="zh-CN" dirty="0"/>
          </a:p>
          <a:p>
            <a:endParaRPr lang="en-US" altLang="zh-C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Gallery</vt:lpstr>
      <vt:lpstr>THE FATAL SECOND ACCIDENT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TREATMENT GIVEN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SECOND ACCIDENT</dc:title>
  <dc:creator>919943008852</dc:creator>
  <cp:lastModifiedBy>919943008852</cp:lastModifiedBy>
  <cp:revision>1</cp:revision>
  <dcterms:created xsi:type="dcterms:W3CDTF">2024-10-03T16:59:00Z</dcterms:created>
  <dcterms:modified xsi:type="dcterms:W3CDTF">2024-10-09T08:50:16Z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48e1915b7f614287920b43f5ca506bd7</vt:lpwstr>
  </property>
</Properties>
</file>