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png" ContentType="image/png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>
  <p:sldMasterIdLst>
    <p:sldMasterId id="2147483672" r:id="rId1"/>
  </p:sldMasterIdLst>
  <p:notesMasterIdLst>
    <p:notesMasterId r:id="rId2"/>
  </p:notesMasterIdLst>
  <p:sldIdLst>
    <p:sldId id="279" r:id="rId3"/>
    <p:sldId id="280" r:id="rId4"/>
    <p:sldId id="281" r:id="rId5"/>
    <p:sldId id="282" r:id="rId6"/>
    <p:sldId id="297" r:id="rId7"/>
    <p:sldId id="283" r:id="rId8"/>
    <p:sldId id="284" r:id="rId9"/>
    <p:sldId id="285" r:id="rId10"/>
    <p:sldId id="286" r:id="rId11"/>
    <p:sldId id="298" r:id="rId12"/>
    <p:sldId id="288" r:id="rId13"/>
    <p:sldId id="289" r:id="rId14"/>
    <p:sldId id="296" r:id="rId15"/>
    <p:sldId id="291" r:id="rId16"/>
    <p:sldId id="292" r:id="rId17"/>
    <p:sldId id="293" r:id="rId18"/>
    <p:sldId id="307" r:id="rId19"/>
  </p:sldIdLst>
  <p:sldSz type="screen16x9" cy="6858000" cx="12192000"/>
  <p:notesSz cx="6858000" cy="9144000"/>
  <p:defaultTextStyle>
    <a:defPPr algn="l" defTabSz="914400" fontAlgn="auto" hangingPunct="0" indent="0" latinLnBrk="1" marL="0" marR="0" rtl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baseline="0" b="0" cap="none" sz="1800" i="0" kumimoji="0" normalizeH="0" spc="0" strike="noStrike" u="none">
        <a:ln>
          <a:noFill/>
        </a:ln>
        <a:solidFill>
          <a:srgbClr val="000000"/>
        </a:solidFill>
        <a:effectLst/>
      </a:defRPr>
    </a:defPPr>
    <a:lvl1pPr algn="l" defTabSz="914400" fontAlgn="auto" hangingPunct="0" indent="0" latinLnBrk="0" marL="0" marR="0" rtl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baseline="0" b="0" cap="none" sz="1800" i="0" kumimoji="0" normalizeH="0" spc="0" strike="noStrike" u="none">
        <a:ln>
          <a:noFill/>
        </a:ln>
        <a:solidFill>
          <a:srgbClr val="000000"/>
        </a:solidFill>
        <a:effectLst/>
        <a:latin typeface="Montserrat"/>
        <a:ea typeface="Montserrat"/>
        <a:cs typeface="Montserrat"/>
        <a:sym typeface="Montserrat"/>
      </a:defRPr>
    </a:lvl1pPr>
    <a:lvl2pPr algn="l" defTabSz="914400" fontAlgn="auto" hangingPunct="0" indent="457200" latinLnBrk="0" marL="0" marR="0" rtl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baseline="0" b="0" cap="none" sz="1800" i="0" kumimoji="0" normalizeH="0" spc="0" strike="noStrike" u="none">
        <a:ln>
          <a:noFill/>
        </a:ln>
        <a:solidFill>
          <a:srgbClr val="000000"/>
        </a:solidFill>
        <a:effectLst/>
        <a:latin typeface="Montserrat"/>
        <a:ea typeface="Montserrat"/>
        <a:cs typeface="Montserrat"/>
        <a:sym typeface="Montserrat"/>
      </a:defRPr>
    </a:lvl2pPr>
    <a:lvl3pPr algn="l" defTabSz="914400" fontAlgn="auto" hangingPunct="0" indent="914400" latinLnBrk="0" marL="0" marR="0" rtl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baseline="0" b="0" cap="none" sz="1800" i="0" kumimoji="0" normalizeH="0" spc="0" strike="noStrike" u="none">
        <a:ln>
          <a:noFill/>
        </a:ln>
        <a:solidFill>
          <a:srgbClr val="000000"/>
        </a:solidFill>
        <a:effectLst/>
        <a:latin typeface="Montserrat"/>
        <a:ea typeface="Montserrat"/>
        <a:cs typeface="Montserrat"/>
        <a:sym typeface="Montserrat"/>
      </a:defRPr>
    </a:lvl3pPr>
    <a:lvl4pPr algn="l" defTabSz="914400" fontAlgn="auto" hangingPunct="0" indent="1371600" latinLnBrk="0" marL="0" marR="0" rtl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baseline="0" b="0" cap="none" sz="1800" i="0" kumimoji="0" normalizeH="0" spc="0" strike="noStrike" u="none">
        <a:ln>
          <a:noFill/>
        </a:ln>
        <a:solidFill>
          <a:srgbClr val="000000"/>
        </a:solidFill>
        <a:effectLst/>
        <a:latin typeface="Montserrat"/>
        <a:ea typeface="Montserrat"/>
        <a:cs typeface="Montserrat"/>
        <a:sym typeface="Montserrat"/>
      </a:defRPr>
    </a:lvl4pPr>
    <a:lvl5pPr algn="l" defTabSz="914400" fontAlgn="auto" hangingPunct="0" indent="1828800" latinLnBrk="0" marL="0" marR="0" rtl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baseline="0" b="0" cap="none" sz="1800" i="0" kumimoji="0" normalizeH="0" spc="0" strike="noStrike" u="none">
        <a:ln>
          <a:noFill/>
        </a:ln>
        <a:solidFill>
          <a:srgbClr val="000000"/>
        </a:solidFill>
        <a:effectLst/>
        <a:latin typeface="Montserrat"/>
        <a:ea typeface="Montserrat"/>
        <a:cs typeface="Montserrat"/>
        <a:sym typeface="Montserrat"/>
      </a:defRPr>
    </a:lvl5pPr>
    <a:lvl6pPr algn="l" defTabSz="914400" fontAlgn="auto" hangingPunct="0" indent="2286000" latinLnBrk="0" marL="0" marR="0" rtl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baseline="0" b="0" cap="none" sz="1800" i="0" kumimoji="0" normalizeH="0" spc="0" strike="noStrike" u="none">
        <a:ln>
          <a:noFill/>
        </a:ln>
        <a:solidFill>
          <a:srgbClr val="000000"/>
        </a:solidFill>
        <a:effectLst/>
        <a:latin typeface="Montserrat"/>
        <a:ea typeface="Montserrat"/>
        <a:cs typeface="Montserrat"/>
        <a:sym typeface="Montserrat"/>
      </a:defRPr>
    </a:lvl6pPr>
    <a:lvl7pPr algn="l" defTabSz="914400" fontAlgn="auto" hangingPunct="0" indent="2743200" latinLnBrk="0" marL="0" marR="0" rtl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baseline="0" b="0" cap="none" sz="1800" i="0" kumimoji="0" normalizeH="0" spc="0" strike="noStrike" u="none">
        <a:ln>
          <a:noFill/>
        </a:ln>
        <a:solidFill>
          <a:srgbClr val="000000"/>
        </a:solidFill>
        <a:effectLst/>
        <a:latin typeface="Montserrat"/>
        <a:ea typeface="Montserrat"/>
        <a:cs typeface="Montserrat"/>
        <a:sym typeface="Montserrat"/>
      </a:defRPr>
    </a:lvl7pPr>
    <a:lvl8pPr algn="l" defTabSz="914400" fontAlgn="auto" hangingPunct="0" indent="3200400" latinLnBrk="0" marL="0" marR="0" rtl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baseline="0" b="0" cap="none" sz="1800" i="0" kumimoji="0" normalizeH="0" spc="0" strike="noStrike" u="none">
        <a:ln>
          <a:noFill/>
        </a:ln>
        <a:solidFill>
          <a:srgbClr val="000000"/>
        </a:solidFill>
        <a:effectLst/>
        <a:latin typeface="Montserrat"/>
        <a:ea typeface="Montserrat"/>
        <a:cs typeface="Montserrat"/>
        <a:sym typeface="Montserrat"/>
      </a:defRPr>
    </a:lvl8pPr>
    <a:lvl9pPr algn="l" defTabSz="914400" fontAlgn="auto" hangingPunct="0" indent="3657600" latinLnBrk="0" marL="0" marR="0" rtl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baseline="0" b="0" cap="none" sz="1800" i="0" kumimoji="0" normalizeH="0" spc="0" strike="noStrike" u="none">
        <a:ln>
          <a:noFill/>
        </a:ln>
        <a:solidFill>
          <a:srgbClr val="000000"/>
        </a:solidFill>
        <a:effectLst/>
        <a:latin typeface="Montserrat"/>
        <a:ea typeface="Montserrat"/>
        <a:cs typeface="Montserrat"/>
        <a:sym typeface="Montserrat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>
  <p:showPr/>
</p:presentationPr>
</file>

<file path=ppt/tableStyles.xml><?xml version="1.0" encoding="utf-8"?>
<a:tblStyleLst xmlns:a="http://schemas.openxmlformats.org/drawingml/2006/main" def="{5C22544A-7EE6-4342-B048-85BDC9FD1C3A}">
  <a:tblStyle styleId="{4C3C2611-4C71-4FC5-86AE-919BDF0F9419}" styleName="">
    <a:tblBg/>
    <a:wholeTbl>
      <a:tcTxStyle b="off" i="off">
        <a:font>
          <a:latin typeface="Montserrat"/>
          <a:ea typeface="Montserrat"/>
          <a:cs typeface="Montserra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 b="def" i="def"/>
      <a:tcStyle>
        <a:tcBdr/>
        <a:fill>
          <a:solidFill>
            <a:srgbClr val="E9EFF7"/>
          </a:solidFill>
        </a:fill>
      </a:tcStyle>
    </a:band2H>
    <a:firstCol>
      <a:tcTxStyle b="on" i="off">
        <a:font>
          <a:latin typeface="Montserrat"/>
          <a:ea typeface="Montserrat"/>
          <a:cs typeface="Montserra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Montserrat"/>
          <a:ea typeface="Montserrat"/>
          <a:cs typeface="Montserra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Montserrat"/>
          <a:ea typeface="Montserrat"/>
          <a:cs typeface="Montserra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Montserrat"/>
          <a:ea typeface="Montserrat"/>
          <a:cs typeface="Montserra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>
          <a:latin typeface="Montserrat"/>
          <a:ea typeface="Montserrat"/>
          <a:cs typeface="Montserra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Montserrat"/>
          <a:ea typeface="Montserrat"/>
          <a:cs typeface="Montserra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Montserrat"/>
          <a:ea typeface="Montserrat"/>
          <a:cs typeface="Montserra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Montserrat"/>
          <a:ea typeface="Montserrat"/>
          <a:cs typeface="Montserra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>
          <a:latin typeface="Montserrat"/>
          <a:ea typeface="Montserrat"/>
          <a:cs typeface="Montserra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Montserrat"/>
          <a:ea typeface="Montserrat"/>
          <a:cs typeface="Montserra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Montserrat"/>
          <a:ea typeface="Montserrat"/>
          <a:cs typeface="Montserra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Montserrat"/>
          <a:ea typeface="Montserrat"/>
          <a:cs typeface="Montserra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Montserrat"/>
          <a:ea typeface="Montserrat"/>
          <a:cs typeface="Montserra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Montserrat"/>
          <a:ea typeface="Montserrat"/>
          <a:cs typeface="Montserra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Montserrat"/>
          <a:ea typeface="Montserrat"/>
          <a:cs typeface="Montserra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Montserrat"/>
          <a:ea typeface="Montserrat"/>
          <a:cs typeface="Montserra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Montserrat"/>
          <a:ea typeface="Montserrat"/>
          <a:cs typeface="Montserra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Montserrat"/>
          <a:ea typeface="Montserrat"/>
          <a:cs typeface="Montserra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Montserrat"/>
          <a:ea typeface="Montserrat"/>
          <a:cs typeface="Montserra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Montserrat"/>
          <a:ea typeface="Montserrat"/>
          <a:cs typeface="Montserra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Montserrat"/>
          <a:ea typeface="Montserrat"/>
          <a:cs typeface="Montserra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Montserrat"/>
          <a:ea typeface="Montserrat"/>
          <a:cs typeface="Montserra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Montserrat"/>
          <a:ea typeface="Montserrat"/>
          <a:cs typeface="Montserra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 showComments="1">
  <p:slideViewPr>
    <p:cSldViewPr>
      <p:cViewPr>
        <p:scale>
          <a:sx n="0" d="0"/>
          <a:sy n="0" d="0"/>
        </p:scale>
        <p:origin x="0" y="0"/>
      </p:cViewPr>
    </p:cSldViewPr>
  </p:slideViewPr>
  <p:gridSpacing cx="0" cy="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tableStyles" Target="tableStyles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8" name="Shape 11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/>
        </p:spPr>
        <p:txBody>
          <a:bodyPr/>
          <a:p/>
        </p:txBody>
      </p:sp>
      <p:sp>
        <p:nvSpPr>
          <p:cNvPr id="1048759" name="Shape 11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/>
        </p:spPr>
        <p:txBody>
          <a:bodyPr/>
          <a:p/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latinLnBrk="0">
      <a:defRPr sz="1600">
        <a:latin typeface="+mn-lt"/>
        <a:ea typeface="+mn-ea"/>
        <a:cs typeface="+mn-cs"/>
        <a:sym typeface="微软雅黑"/>
      </a:defRPr>
    </a:lvl1pPr>
    <a:lvl2pPr indent="228600" latinLnBrk="0">
      <a:defRPr sz="1600">
        <a:latin typeface="+mn-lt"/>
        <a:ea typeface="+mn-ea"/>
        <a:cs typeface="+mn-cs"/>
        <a:sym typeface="微软雅黑"/>
      </a:defRPr>
    </a:lvl2pPr>
    <a:lvl3pPr indent="457200" latinLnBrk="0">
      <a:defRPr sz="1600">
        <a:latin typeface="+mn-lt"/>
        <a:ea typeface="+mn-ea"/>
        <a:cs typeface="+mn-cs"/>
        <a:sym typeface="微软雅黑"/>
      </a:defRPr>
    </a:lvl3pPr>
    <a:lvl4pPr indent="685800" latinLnBrk="0">
      <a:defRPr sz="1600">
        <a:latin typeface="+mn-lt"/>
        <a:ea typeface="+mn-ea"/>
        <a:cs typeface="+mn-cs"/>
        <a:sym typeface="微软雅黑"/>
      </a:defRPr>
    </a:lvl4pPr>
    <a:lvl5pPr indent="914400" latinLnBrk="0">
      <a:defRPr sz="1600">
        <a:latin typeface="+mn-lt"/>
        <a:ea typeface="+mn-ea"/>
        <a:cs typeface="+mn-cs"/>
        <a:sym typeface="微软雅黑"/>
      </a:defRPr>
    </a:lvl5pPr>
    <a:lvl6pPr indent="1143000" latinLnBrk="0">
      <a:defRPr sz="1600">
        <a:latin typeface="+mn-lt"/>
        <a:ea typeface="+mn-ea"/>
        <a:cs typeface="+mn-cs"/>
        <a:sym typeface="微软雅黑"/>
      </a:defRPr>
    </a:lvl6pPr>
    <a:lvl7pPr indent="1371600" latinLnBrk="0">
      <a:defRPr sz="1600">
        <a:latin typeface="+mn-lt"/>
        <a:ea typeface="+mn-ea"/>
        <a:cs typeface="+mn-cs"/>
        <a:sym typeface="微软雅黑"/>
      </a:defRPr>
    </a:lvl7pPr>
    <a:lvl8pPr indent="1600200" latinLnBrk="0">
      <a:defRPr sz="1600">
        <a:latin typeface="+mn-lt"/>
        <a:ea typeface="+mn-ea"/>
        <a:cs typeface="+mn-cs"/>
        <a:sym typeface="微软雅黑"/>
      </a:defRPr>
    </a:lvl8pPr>
    <a:lvl9pPr indent="1828800" latinLnBrk="0">
      <a:defRPr sz="1600">
        <a:latin typeface="+mn-lt"/>
        <a:ea typeface="+mn-ea"/>
        <a:cs typeface="+mn-cs"/>
        <a:sym typeface="微软雅黑"/>
      </a:defRPr>
    </a:lvl9pPr>
  </p:notesStyle>
</p:notesMaster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1" showMasterSp="0" type="title">
  <p:cSld name="Title slide">
    <p:spTree>
      <p:nvGrpSpPr>
        <p:cNvPr id="2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图片 8" descr="图片 8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rcRect l="0" t="0" r="0" b="18649"/>
          <a:stretch>
            <a:fillRect/>
          </a:stretch>
        </p:blipFill>
        <p:spPr>
          <a:xfrm>
            <a:off x="-600" y="245204"/>
            <a:ext cx="12193200" cy="6612796"/>
          </a:xfrm>
          <a:prstGeom prst="rect"/>
          <a:ln w="12700">
            <a:miter lim="400000"/>
          </a:ln>
        </p:spPr>
      </p:pic>
      <p:sp>
        <p:nvSpPr>
          <p:cNvPr id="1048582" name="矩形 3"/>
          <p:cNvSpPr/>
          <p:nvPr/>
        </p:nvSpPr>
        <p:spPr>
          <a:xfrm>
            <a:off x="0" y="-339"/>
            <a:ext cx="12192000" cy="6858339"/>
          </a:xfrm>
          <a:prstGeom prst="rect"/>
          <a:gradFill>
            <a:gsLst>
              <a:gs pos="0">
                <a:srgbClr val="FFFFFF">
                  <a:alpha val="0"/>
                </a:srgbClr>
              </a:gs>
              <a:gs pos="27000">
                <a:srgbClr val="699E9F">
                  <a:alpha val="0"/>
                </a:srgbClr>
              </a:gs>
              <a:gs pos="58999">
                <a:srgbClr val="699E9F">
                  <a:alpha val="70000"/>
                </a:srgbClr>
              </a:gs>
              <a:gs pos="93000">
                <a:srgbClr val="699E9F"/>
              </a:gs>
            </a:gsLst>
            <a:lin ang="16200000"/>
          </a:gradFill>
          <a:ln w="12700">
            <a:miter lim="400000"/>
          </a:ln>
        </p:spPr>
        <p:txBody>
          <a:bodyPr anchor="ctr" lIns="45719" rIns="45719"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48583" name="Title Text"/>
          <p:cNvSpPr txBox="1"/>
          <p:nvPr>
            <p:ph type="title"/>
          </p:nvPr>
        </p:nvSpPr>
        <p:spPr>
          <a:xfrm>
            <a:off x="695325" y="1122362"/>
            <a:ext cx="10801350" cy="2387601"/>
          </a:xfrm>
          <a:prstGeom prst="rect"/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048584" name="Body Level One…"/>
          <p:cNvSpPr txBox="1"/>
          <p:nvPr>
            <p:ph type="body" sz="half" idx="1"/>
          </p:nvPr>
        </p:nvSpPr>
        <p:spPr>
          <a:xfrm>
            <a:off x="695325" y="3602037"/>
            <a:ext cx="10801350" cy="1655763"/>
          </a:xfrm>
          <a:prstGeom prst="rect"/>
        </p:spPr>
        <p:txBody>
          <a:bodyPr/>
          <a:lstStyle>
            <a:lvl1pPr algn="ctr" indent="0" marL="0">
              <a:buSzTx/>
              <a:buFontTx/>
              <a:buNone/>
              <a:defRPr sz="2400"/>
            </a:lvl1pPr>
            <a:lvl2pPr algn="ctr" indent="457200" marL="0">
              <a:buSzTx/>
              <a:buFontTx/>
              <a:buNone/>
              <a:defRPr sz="2400"/>
            </a:lvl2pPr>
            <a:lvl3pPr algn="ctr" indent="914400" marL="0">
              <a:buSzTx/>
              <a:buFontTx/>
              <a:buNone/>
              <a:defRPr sz="2400"/>
            </a:lvl3pPr>
            <a:lvl4pPr algn="ctr" indent="1371600" marL="0">
              <a:buSzTx/>
              <a:buFontTx/>
              <a:buNone/>
              <a:defRPr sz="2400"/>
            </a:lvl4pPr>
            <a:lvl5pPr algn="ctr" indent="1828800" marL="0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8585" name="Slide Number"/>
          <p:cNvSpPr txBox="1"/>
          <p:nvPr>
            <p:ph type="sldNum" sz="quarter" idx="2"/>
          </p:nvPr>
        </p:nvSpPr>
        <p:spPr>
          <a:prstGeom prst="rect"/>
        </p:spPr>
        <p:txBody>
          <a:bodyPr/>
          <a:p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1" showMasterSp="0" type="tx">
  <p:cSld name="Blank">
    <p:spTree>
      <p:nvGrpSpPr>
        <p:cNvPr id="9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0" name="图文框 3"/>
          <p:cNvSpPr/>
          <p:nvPr/>
        </p:nvSpPr>
        <p:spPr>
          <a:xfrm>
            <a:off x="0" y="0"/>
            <a:ext cx="12192000" cy="6858000"/>
          </a:xfrm>
          <a:custGeom>
            <a:av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210" y="373"/>
                </a:moveTo>
                <a:lnTo>
                  <a:pt x="210" y="21227"/>
                </a:lnTo>
                <a:lnTo>
                  <a:pt x="21390" y="21227"/>
                </a:lnTo>
                <a:lnTo>
                  <a:pt x="21390" y="373"/>
                </a:lnTo>
                <a:close/>
              </a:path>
            </a:pathLst>
          </a:custGeom>
          <a:solidFill>
            <a:srgbClr val="94BABB"/>
          </a:solidFill>
          <a:ln w="12700">
            <a:miter lim="400000"/>
          </a:ln>
        </p:spPr>
        <p:txBody>
          <a:bodyPr anchor="ctr" lIns="45719" rIns="45719"/>
          <a:p>
            <a:pPr algn="ctr"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48741" name="Slide Number"/>
          <p:cNvSpPr txBox="1"/>
          <p:nvPr>
            <p:ph type="sldNum" sz="quarter" idx="2"/>
          </p:nvPr>
        </p:nvSpPr>
        <p:spPr>
          <a:prstGeom prst="rect"/>
        </p:spPr>
        <p:txBody>
          <a:bodyPr/>
          <a:p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1" showMasterSp="0" type="tx">
  <p:cSld name="Section title">
    <p:spTree>
      <p:nvGrpSpPr>
        <p:cNvPr id="9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5" name="Title Text"/>
          <p:cNvSpPr txBox="1"/>
          <p:nvPr>
            <p:ph type="title"/>
          </p:nvPr>
        </p:nvSpPr>
        <p:spPr>
          <a:xfrm>
            <a:off x="695325" y="1709738"/>
            <a:ext cx="10801350" cy="2852737"/>
          </a:xfrm>
          <a:prstGeom prst="rect"/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048756" name="Body Level One…"/>
          <p:cNvSpPr txBox="1"/>
          <p:nvPr>
            <p:ph type="body" sz="quarter" idx="1"/>
          </p:nvPr>
        </p:nvSpPr>
        <p:spPr>
          <a:xfrm>
            <a:off x="695325" y="4589462"/>
            <a:ext cx="10801350" cy="1500188"/>
          </a:xfrm>
          <a:prstGeom prst="rect"/>
        </p:spPr>
        <p:txBody>
          <a:bodyPr/>
          <a:lstStyle>
            <a:lvl1pPr indent="0" marL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indent="457200" marL="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indent="914400" marL="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indent="1371600" marL="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indent="1828800" marL="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8757" name="Slide Number"/>
          <p:cNvSpPr txBox="1"/>
          <p:nvPr>
            <p:ph type="sldNum" sz="quarter" idx="2"/>
          </p:nvPr>
        </p:nvSpPr>
        <p:spPr>
          <a:prstGeom prst="rect"/>
        </p:spPr>
        <p:txBody>
          <a:bodyPr/>
          <a:p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1" showMasterSp="1" type="tx">
  <p:cSld name="Title only">
    <p:spTree>
      <p:nvGrpSpPr>
        <p:cNvPr id="4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1" name="Slide Number"/>
          <p:cNvSpPr txBox="1"/>
          <p:nvPr>
            <p:ph type="sldNum" sz="quarter" idx="2"/>
          </p:nvPr>
        </p:nvSpPr>
        <p:spPr>
          <a:prstGeom prst="rect"/>
        </p:spPr>
        <p:txBody>
          <a:bodyPr/>
          <a:p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1" showMasterSp="0" type="tx">
  <p:cSld name="Title only">
    <p:spTree>
      <p:nvGrpSpPr>
        <p:cNvPr id="7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1" name="图片 5" descr="图片 5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rcRect l="0" t="3502" r="0" b="46858"/>
          <a:stretch>
            <a:fillRect/>
          </a:stretch>
        </p:blipFill>
        <p:spPr>
          <a:xfrm>
            <a:off x="112799" y="114300"/>
            <a:ext cx="11966401" cy="3960001"/>
          </a:xfrm>
          <a:prstGeom prst="rect"/>
          <a:ln w="12700">
            <a:miter lim="400000"/>
          </a:ln>
        </p:spPr>
      </p:pic>
      <p:sp>
        <p:nvSpPr>
          <p:cNvPr id="1048649" name="矩形 6"/>
          <p:cNvSpPr/>
          <p:nvPr/>
        </p:nvSpPr>
        <p:spPr>
          <a:xfrm>
            <a:off x="112800" y="114299"/>
            <a:ext cx="11966400" cy="3960002"/>
          </a:xfrm>
          <a:prstGeom prst="rect"/>
          <a:solidFill>
            <a:srgbClr val="0D0D0D">
              <a:alpha val="80000"/>
            </a:srgbClr>
          </a:solidFill>
          <a:ln w="12700">
            <a:miter lim="400000"/>
          </a:ln>
        </p:spPr>
        <p:txBody>
          <a:bodyPr anchor="ctr" lIns="45719" rIns="45719"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48650" name="图文框 2"/>
          <p:cNvSpPr/>
          <p:nvPr/>
        </p:nvSpPr>
        <p:spPr>
          <a:xfrm>
            <a:off x="0" y="0"/>
            <a:ext cx="12192000" cy="6858000"/>
          </a:xfrm>
          <a:custGeom>
            <a:av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210" y="373"/>
                </a:moveTo>
                <a:lnTo>
                  <a:pt x="210" y="21227"/>
                </a:lnTo>
                <a:lnTo>
                  <a:pt x="21390" y="21227"/>
                </a:lnTo>
                <a:lnTo>
                  <a:pt x="21390" y="373"/>
                </a:lnTo>
                <a:close/>
              </a:path>
            </a:pathLst>
          </a:custGeom>
          <a:solidFill>
            <a:srgbClr val="94BABB"/>
          </a:solidFill>
          <a:ln w="12700">
            <a:miter lim="400000"/>
          </a:ln>
        </p:spPr>
        <p:txBody>
          <a:bodyPr anchor="ctr" lIns="45719" rIns="45719"/>
          <a:p>
            <a:pPr algn="ctr"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48651" name="矩形 3"/>
          <p:cNvSpPr/>
          <p:nvPr/>
        </p:nvSpPr>
        <p:spPr>
          <a:xfrm>
            <a:off x="0" y="448651"/>
            <a:ext cx="695325" cy="36001"/>
          </a:xfrm>
          <a:prstGeom prst="rect"/>
          <a:solidFill>
            <a:srgbClr val="D1725E"/>
          </a:solidFill>
          <a:ln w="12700">
            <a:miter lim="400000"/>
          </a:ln>
        </p:spPr>
        <p:txBody>
          <a:bodyPr anchor="ctr" lIns="45719" rIns="45719"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48652" name="文本框 4"/>
          <p:cNvSpPr txBox="1"/>
          <p:nvPr/>
        </p:nvSpPr>
        <p:spPr>
          <a:xfrm>
            <a:off x="1054454" y="351081"/>
            <a:ext cx="1169152" cy="231139"/>
          </a:xfrm>
          <a:prstGeom prst="rect"/>
          <a:ln w="12700">
            <a:miter lim="400000"/>
          </a:ln>
        </p:spPr>
        <p:txBody>
          <a:bodyPr anchor="ctr" lIns="45719" rIns="45719" wrap="none">
            <a:spAutoFit/>
          </a:bodyPr>
          <a:lstStyle>
            <a:lvl1pPr algn="r">
              <a:defRPr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DESIGN YOUR LIFE</a:t>
            </a:r>
          </a:p>
        </p:txBody>
      </p:sp>
      <p:sp>
        <p:nvSpPr>
          <p:cNvPr id="1048653" name="Slide Number"/>
          <p:cNvSpPr txBox="1"/>
          <p:nvPr>
            <p:ph type="sldNum" sz="quarter" idx="2"/>
          </p:nvPr>
        </p:nvSpPr>
        <p:spPr>
          <a:prstGeom prst="rect"/>
        </p:spPr>
        <p:txBody>
          <a:bodyPr/>
          <a:p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1" showMasterSp="0" type="tx">
  <p:cSld name="Title only">
    <p:spTree>
      <p:nvGrpSpPr>
        <p:cNvPr id="4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4" name="图文框 2"/>
          <p:cNvSpPr/>
          <p:nvPr/>
        </p:nvSpPr>
        <p:spPr>
          <a:xfrm>
            <a:off x="0" y="0"/>
            <a:ext cx="12192000" cy="6858000"/>
          </a:xfrm>
          <a:custGeom>
            <a:av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210" y="373"/>
                </a:moveTo>
                <a:lnTo>
                  <a:pt x="210" y="21227"/>
                </a:lnTo>
                <a:lnTo>
                  <a:pt x="21390" y="21227"/>
                </a:lnTo>
                <a:lnTo>
                  <a:pt x="21390" y="373"/>
                </a:lnTo>
                <a:close/>
              </a:path>
            </a:pathLst>
          </a:custGeom>
          <a:solidFill>
            <a:srgbClr val="94BABB"/>
          </a:solidFill>
          <a:ln w="12700">
            <a:miter lim="400000"/>
          </a:ln>
        </p:spPr>
        <p:txBody>
          <a:bodyPr anchor="ctr" lIns="45719" rIns="45719"/>
          <a:p>
            <a:pPr algn="ctr"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48595" name="矩形 3"/>
          <p:cNvSpPr/>
          <p:nvPr/>
        </p:nvSpPr>
        <p:spPr>
          <a:xfrm>
            <a:off x="0" y="448651"/>
            <a:ext cx="695325" cy="36001"/>
          </a:xfrm>
          <a:prstGeom prst="rect"/>
          <a:solidFill>
            <a:srgbClr val="D1725E"/>
          </a:solidFill>
          <a:ln w="12700">
            <a:miter lim="400000"/>
          </a:ln>
        </p:spPr>
        <p:txBody>
          <a:bodyPr anchor="ctr" lIns="45719" rIns="45719"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48596" name="文本框 4"/>
          <p:cNvSpPr txBox="1"/>
          <p:nvPr/>
        </p:nvSpPr>
        <p:spPr>
          <a:xfrm>
            <a:off x="741044" y="351081"/>
            <a:ext cx="1169152" cy="231139"/>
          </a:xfrm>
          <a:prstGeom prst="rect"/>
          <a:ln w="12700">
            <a:miter lim="400000"/>
          </a:ln>
        </p:spPr>
        <p:txBody>
          <a:bodyPr anchor="ctr" lIns="45719" rIns="45719" wrap="none">
            <a:spAutoFit/>
          </a:bodyPr>
          <a:lstStyle>
            <a:lvl1pPr>
              <a:defRPr sz="1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DESIGN YOUR LIFE</a:t>
            </a:r>
          </a:p>
        </p:txBody>
      </p:sp>
      <p:sp>
        <p:nvSpPr>
          <p:cNvPr id="1048597" name="Slide Number"/>
          <p:cNvSpPr txBox="1"/>
          <p:nvPr>
            <p:ph type="sldNum" sz="quarter" idx="2"/>
          </p:nvPr>
        </p:nvSpPr>
        <p:spPr>
          <a:prstGeom prst="rect"/>
        </p:spPr>
        <p:txBody>
          <a:bodyPr/>
          <a:p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1" showMasterSp="0" type="tx">
  <p:cSld name="Title only">
    <p:bg>
      <p:bgPr>
        <a:blipFill rotWithShape="1">
          <a:blip xmlns:r="http://schemas.openxmlformats.org/officeDocument/2006/relationships" r:embed="rId1"/>
          <a:srcRect l="0" t="0" r="0" b="0"/>
          <a:stretch>
            <a:fillRect/>
          </a:stretch>
        </a:blipFill>
      </p:bgPr>
    </p:bg>
    <p:spTree>
      <p:nvGrpSpPr>
        <p:cNvPr id="9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9" name="矩形 6"/>
          <p:cNvSpPr/>
          <p:nvPr/>
        </p:nvSpPr>
        <p:spPr>
          <a:xfrm>
            <a:off x="0" y="0"/>
            <a:ext cx="12192000" cy="6858000"/>
          </a:xfrm>
          <a:prstGeom prst="rect"/>
          <a:solidFill>
            <a:srgbClr val="0D0D0D">
              <a:alpha val="80000"/>
            </a:srgbClr>
          </a:solidFill>
          <a:ln w="12700">
            <a:miter lim="400000"/>
          </a:ln>
        </p:spPr>
        <p:txBody>
          <a:bodyPr anchor="ctr" lIns="45719" rIns="45719"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48750" name="图文框 7"/>
          <p:cNvSpPr/>
          <p:nvPr/>
        </p:nvSpPr>
        <p:spPr>
          <a:xfrm>
            <a:off x="0" y="0"/>
            <a:ext cx="12192000" cy="6858000"/>
          </a:xfrm>
          <a:custGeom>
            <a:av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210" y="373"/>
                </a:moveTo>
                <a:lnTo>
                  <a:pt x="210" y="21227"/>
                </a:lnTo>
                <a:lnTo>
                  <a:pt x="21390" y="21227"/>
                </a:lnTo>
                <a:lnTo>
                  <a:pt x="21390" y="373"/>
                </a:lnTo>
                <a:close/>
              </a:path>
            </a:pathLst>
          </a:custGeom>
          <a:solidFill>
            <a:srgbClr val="94BABB"/>
          </a:solidFill>
          <a:ln w="12700">
            <a:miter lim="400000"/>
          </a:ln>
        </p:spPr>
        <p:txBody>
          <a:bodyPr anchor="ctr" lIns="45719" rIns="45719"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48751" name="Slide Number"/>
          <p:cNvSpPr txBox="1"/>
          <p:nvPr>
            <p:ph type="sldNum" sz="quarter" idx="2"/>
          </p:nvPr>
        </p:nvSpPr>
        <p:spPr>
          <a:prstGeom prst="rect"/>
        </p:spPr>
        <p:txBody>
          <a:bodyPr/>
          <a:p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1" showMasterSp="0" type="tx">
  <p:cSld name="Title only">
    <p:bg>
      <p:bgPr>
        <a:blipFill rotWithShape="1">
          <a:blip xmlns:r="http://schemas.openxmlformats.org/officeDocument/2006/relationships" r:embed="rId1"/>
          <a:srcRect l="0" t="0" r="0" b="0"/>
          <a:stretch>
            <a:fillRect/>
          </a:stretch>
        </a:blipFill>
      </p:bgPr>
    </p:bg>
    <p:spTree>
      <p:nvGrpSpPr>
        <p:cNvPr id="8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0" name="矩形 5"/>
          <p:cNvSpPr/>
          <p:nvPr/>
        </p:nvSpPr>
        <p:spPr>
          <a:xfrm>
            <a:off x="0" y="0"/>
            <a:ext cx="12192000" cy="6858000"/>
          </a:xfrm>
          <a:prstGeom prst="rect"/>
          <a:solidFill>
            <a:srgbClr val="94BABB">
              <a:alpha val="90000"/>
            </a:srgbClr>
          </a:solidFill>
          <a:ln w="12700">
            <a:miter lim="400000"/>
          </a:ln>
        </p:spPr>
        <p:txBody>
          <a:bodyPr anchor="ctr" lIns="45719" rIns="45719"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48731" name="矩形 3"/>
          <p:cNvSpPr/>
          <p:nvPr/>
        </p:nvSpPr>
        <p:spPr>
          <a:xfrm>
            <a:off x="11496675" y="448651"/>
            <a:ext cx="695325" cy="36001"/>
          </a:xfrm>
          <a:prstGeom prst="rect"/>
          <a:solidFill>
            <a:srgbClr val="D1725E"/>
          </a:solidFill>
          <a:ln w="12700">
            <a:miter lim="400000"/>
          </a:ln>
        </p:spPr>
        <p:txBody>
          <a:bodyPr anchor="ctr" lIns="45719" rIns="45719"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48732" name="文本框 4"/>
          <p:cNvSpPr txBox="1"/>
          <p:nvPr/>
        </p:nvSpPr>
        <p:spPr>
          <a:xfrm>
            <a:off x="10399957" y="351081"/>
            <a:ext cx="1169151" cy="231139"/>
          </a:xfrm>
          <a:prstGeom prst="rect"/>
          <a:ln w="12700">
            <a:miter lim="400000"/>
          </a:ln>
        </p:spPr>
        <p:txBody>
          <a:bodyPr anchor="ctr" lIns="45719" rIns="45719" wrap="none">
            <a:spAutoFit/>
          </a:bodyPr>
          <a:lstStyle>
            <a:lvl1pPr algn="r">
              <a:defRPr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DESIGN YOUR LIFE</a:t>
            </a:r>
          </a:p>
        </p:txBody>
      </p:sp>
      <p:sp>
        <p:nvSpPr>
          <p:cNvPr id="1048733" name="Slide Number"/>
          <p:cNvSpPr txBox="1"/>
          <p:nvPr>
            <p:ph type="sldNum" sz="quarter" idx="2"/>
          </p:nvPr>
        </p:nvSpPr>
        <p:spPr>
          <a:prstGeom prst="rect"/>
        </p:spPr>
        <p:txBody>
          <a:bodyPr/>
          <a:p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1" showMasterSp="0" type="tx">
  <p:cSld name="Title only">
    <p:spTree>
      <p:nvGrpSpPr>
        <p:cNvPr id="6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4" name="矩形 3"/>
          <p:cNvSpPr/>
          <p:nvPr/>
        </p:nvSpPr>
        <p:spPr>
          <a:xfrm>
            <a:off x="0" y="0"/>
            <a:ext cx="3723987" cy="6858000"/>
          </a:xfrm>
          <a:prstGeom prst="rect"/>
          <a:solidFill>
            <a:srgbClr val="262626"/>
          </a:solidFill>
          <a:ln w="12700">
            <a:miter lim="400000"/>
          </a:ln>
        </p:spPr>
        <p:txBody>
          <a:bodyPr anchor="ctr" lIns="45719" rIns="45719"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48645" name="图文框 2"/>
          <p:cNvSpPr/>
          <p:nvPr/>
        </p:nvSpPr>
        <p:spPr>
          <a:xfrm>
            <a:off x="0" y="0"/>
            <a:ext cx="12192000" cy="6858000"/>
          </a:xfrm>
          <a:custGeom>
            <a:av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210" y="373"/>
                </a:moveTo>
                <a:lnTo>
                  <a:pt x="210" y="21227"/>
                </a:lnTo>
                <a:lnTo>
                  <a:pt x="21390" y="21227"/>
                </a:lnTo>
                <a:lnTo>
                  <a:pt x="21390" y="373"/>
                </a:lnTo>
                <a:close/>
              </a:path>
            </a:pathLst>
          </a:custGeom>
          <a:solidFill>
            <a:srgbClr val="94BABB"/>
          </a:solidFill>
          <a:ln w="12700">
            <a:miter lim="400000"/>
          </a:ln>
        </p:spPr>
        <p:txBody>
          <a:bodyPr anchor="ctr" lIns="45719" rIns="45719"/>
          <a:p>
            <a:pPr algn="ctr"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48646" name="矩形 4"/>
          <p:cNvSpPr/>
          <p:nvPr/>
        </p:nvSpPr>
        <p:spPr>
          <a:xfrm>
            <a:off x="11496674" y="448651"/>
            <a:ext cx="695326" cy="36001"/>
          </a:xfrm>
          <a:prstGeom prst="rect"/>
          <a:solidFill>
            <a:srgbClr val="D1725E"/>
          </a:solidFill>
          <a:ln w="12700">
            <a:miter lim="400000"/>
          </a:ln>
        </p:spPr>
        <p:txBody>
          <a:bodyPr anchor="ctr" lIns="45719" rIns="45719"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48647" name="文本框 5"/>
          <p:cNvSpPr txBox="1"/>
          <p:nvPr/>
        </p:nvSpPr>
        <p:spPr>
          <a:xfrm>
            <a:off x="10398098" y="351081"/>
            <a:ext cx="1169152" cy="231139"/>
          </a:xfrm>
          <a:prstGeom prst="rect"/>
          <a:ln w="12700">
            <a:miter lim="400000"/>
          </a:ln>
        </p:spPr>
        <p:txBody>
          <a:bodyPr anchor="ctr" lIns="45719" rIns="45719" wrap="none">
            <a:spAutoFit/>
          </a:bodyPr>
          <a:lstStyle>
            <a:lvl1pPr algn="r">
              <a:defRPr sz="1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DESIGN YOUR LIFE</a:t>
            </a:r>
          </a:p>
        </p:txBody>
      </p:sp>
      <p:sp>
        <p:nvSpPr>
          <p:cNvPr id="1048648" name="Slide Number"/>
          <p:cNvSpPr txBox="1"/>
          <p:nvPr>
            <p:ph type="sldNum" sz="quarter" idx="2"/>
          </p:nvPr>
        </p:nvSpPr>
        <p:spPr>
          <a:prstGeom prst="rect"/>
        </p:spPr>
        <p:txBody>
          <a:bodyPr/>
          <a:p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1" showMasterSp="0" type="tx">
  <p:cSld name="Title only">
    <p:spTree>
      <p:nvGrpSpPr>
        <p:cNvPr id="7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4" name="矩形 3"/>
          <p:cNvSpPr/>
          <p:nvPr/>
        </p:nvSpPr>
        <p:spPr>
          <a:xfrm>
            <a:off x="6096000" y="0"/>
            <a:ext cx="6096000" cy="6858000"/>
          </a:xfrm>
          <a:prstGeom prst="rect"/>
          <a:solidFill>
            <a:srgbClr val="262626"/>
          </a:solidFill>
          <a:ln w="12700">
            <a:miter lim="400000"/>
          </a:ln>
        </p:spPr>
        <p:txBody>
          <a:bodyPr anchor="ctr" lIns="45719" rIns="45719"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48695" name="图文框 2"/>
          <p:cNvSpPr/>
          <p:nvPr/>
        </p:nvSpPr>
        <p:spPr>
          <a:xfrm>
            <a:off x="0" y="0"/>
            <a:ext cx="12192000" cy="6858000"/>
          </a:xfrm>
          <a:custGeom>
            <a:av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210" y="373"/>
                </a:moveTo>
                <a:lnTo>
                  <a:pt x="210" y="21227"/>
                </a:lnTo>
                <a:lnTo>
                  <a:pt x="21390" y="21227"/>
                </a:lnTo>
                <a:lnTo>
                  <a:pt x="21390" y="373"/>
                </a:lnTo>
                <a:close/>
              </a:path>
            </a:pathLst>
          </a:custGeom>
          <a:solidFill>
            <a:srgbClr val="94BABB"/>
          </a:solidFill>
          <a:ln w="12700">
            <a:miter lim="400000"/>
          </a:ln>
        </p:spPr>
        <p:txBody>
          <a:bodyPr anchor="ctr" lIns="45719" rIns="45719"/>
          <a:p>
            <a:pPr algn="ctr"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48696" name="矩形 4"/>
          <p:cNvSpPr/>
          <p:nvPr/>
        </p:nvSpPr>
        <p:spPr>
          <a:xfrm>
            <a:off x="11496674" y="448651"/>
            <a:ext cx="695326" cy="36001"/>
          </a:xfrm>
          <a:prstGeom prst="rect"/>
          <a:solidFill>
            <a:srgbClr val="D1725E"/>
          </a:solidFill>
          <a:ln w="12700">
            <a:miter lim="400000"/>
          </a:ln>
        </p:spPr>
        <p:txBody>
          <a:bodyPr anchor="ctr" lIns="45719" rIns="45719"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48697" name="文本框 5"/>
          <p:cNvSpPr txBox="1"/>
          <p:nvPr/>
        </p:nvSpPr>
        <p:spPr>
          <a:xfrm>
            <a:off x="10398098" y="351081"/>
            <a:ext cx="1169152" cy="231139"/>
          </a:xfrm>
          <a:prstGeom prst="rect"/>
          <a:ln w="12700">
            <a:miter lim="400000"/>
          </a:ln>
        </p:spPr>
        <p:txBody>
          <a:bodyPr anchor="ctr" lIns="45719" rIns="45719" wrap="none">
            <a:spAutoFit/>
          </a:bodyPr>
          <a:lstStyle>
            <a:lvl1pPr algn="r">
              <a:defRPr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DESIGN YOUR LIFE</a:t>
            </a:r>
          </a:p>
        </p:txBody>
      </p:sp>
      <p:sp>
        <p:nvSpPr>
          <p:cNvPr id="1048698" name="Slide Number"/>
          <p:cNvSpPr txBox="1"/>
          <p:nvPr>
            <p:ph type="sldNum" sz="quarter" idx="2"/>
          </p:nvPr>
        </p:nvSpPr>
        <p:spPr>
          <a:prstGeom prst="rect"/>
        </p:spPr>
        <p:txBody>
          <a:bodyPr/>
          <a:p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图文框 2"/>
          <p:cNvSpPr/>
          <p:nvPr/>
        </p:nvSpPr>
        <p:spPr>
          <a:xfrm>
            <a:off x="0" y="0"/>
            <a:ext cx="12192000" cy="6858000"/>
          </a:xfrm>
          <a:custGeom>
            <a:av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210" y="373"/>
                </a:moveTo>
                <a:lnTo>
                  <a:pt x="210" y="21227"/>
                </a:lnTo>
                <a:lnTo>
                  <a:pt x="21390" y="21227"/>
                </a:lnTo>
                <a:lnTo>
                  <a:pt x="21390" y="373"/>
                </a:lnTo>
                <a:close/>
              </a:path>
            </a:pathLst>
          </a:custGeom>
          <a:solidFill>
            <a:srgbClr val="94BABB"/>
          </a:solidFill>
          <a:ln w="12700">
            <a:miter lim="400000"/>
          </a:ln>
        </p:spPr>
        <p:txBody>
          <a:bodyPr anchor="ctr" lIns="45719" rIns="45719"/>
          <a:p>
            <a:pPr algn="ctr"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48577" name="矩形 3"/>
          <p:cNvSpPr/>
          <p:nvPr/>
        </p:nvSpPr>
        <p:spPr>
          <a:xfrm>
            <a:off x="11496674" y="448651"/>
            <a:ext cx="695326" cy="36001"/>
          </a:xfrm>
          <a:prstGeom prst="rect"/>
          <a:solidFill>
            <a:srgbClr val="D1725E"/>
          </a:solidFill>
          <a:ln w="12700">
            <a:miter lim="400000"/>
          </a:ln>
        </p:spPr>
        <p:txBody>
          <a:bodyPr anchor="ctr" lIns="45719" rIns="45719"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48578" name="文本框 4"/>
          <p:cNvSpPr txBox="1"/>
          <p:nvPr/>
        </p:nvSpPr>
        <p:spPr>
          <a:xfrm>
            <a:off x="10398098" y="351081"/>
            <a:ext cx="1169152" cy="231139"/>
          </a:xfrm>
          <a:prstGeom prst="rect"/>
          <a:ln w="12700">
            <a:miter lim="400000"/>
          </a:ln>
        </p:spPr>
        <p:txBody>
          <a:bodyPr anchor="ctr" lIns="45719" rIns="45719" wrap="none">
            <a:spAutoFit/>
          </a:bodyPr>
          <a:lstStyle>
            <a:lvl1pPr algn="r">
              <a:defRPr sz="1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DESIGN YOUR LIFE</a:t>
            </a:r>
          </a:p>
        </p:txBody>
      </p:sp>
      <p:sp>
        <p:nvSpPr>
          <p:cNvPr id="1048579" name="Title Text"/>
          <p:cNvSpPr txBox="1"/>
          <p:nvPr>
            <p:ph type="title"/>
          </p:nvPr>
        </p:nvSpPr>
        <p:spPr>
          <a:xfrm>
            <a:off x="609600" y="92074"/>
            <a:ext cx="10972800" cy="1508126"/>
          </a:xfrm>
          <a:prstGeom prst="rect"/>
          <a:ln w="12700">
            <a:miter lim="400000"/>
          </a:ln>
        </p:spPr>
        <p:txBody>
          <a:bodyPr anchor="ctr" lIns="45719" rIns="45719">
            <a:normAutofit fontScale="100000" lnSpcReduction="0"/>
          </a:bodyPr>
          <a:p>
            <a:r>
              <a:t>Title Text</a:t>
            </a:r>
          </a:p>
        </p:txBody>
      </p:sp>
      <p:sp>
        <p:nvSpPr>
          <p:cNvPr id="1048580" name="Body Level One…"/>
          <p:cNvSpPr txBox="1"/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/>
          <a:ln w="12700">
            <a:miter lim="400000"/>
          </a:ln>
        </p:spPr>
        <p:txBody>
          <a:bodyPr lIns="45719" rIns="45719">
            <a:normAutofit fontScale="100000" lnSpcReduction="0"/>
          </a:bodyPr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8581" name="Slide Number"/>
          <p:cNvSpPr txBox="1"/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/>
          <a:ln w="12700">
            <a:miter lim="400000"/>
          </a:ln>
        </p:spPr>
        <p:txBody>
          <a:bodyPr anchor="ctr" lIns="45719" rIns="45719" wrap="none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transition spd="med" advClick="1"/>
  <p:txStyles>
    <p:titleStyle>
      <a:lvl1pPr algn="l" defTabSz="914400" indent="0" latinLnBrk="0" marL="0" marR="0" rtl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baseline="0" b="0" cap="none" sz="3600" i="0" spc="0" strike="noStrike" u="none">
          <a:solidFill>
            <a:srgbClr val="000000"/>
          </a:solidFill>
          <a:latin typeface="Calibri"/>
          <a:ea typeface="Calibri"/>
          <a:cs typeface="Calibri"/>
          <a:sym typeface="Calibri"/>
        </a:defRPr>
      </a:lvl1pPr>
      <a:lvl2pPr algn="l" defTabSz="914400" indent="0" latinLnBrk="0" marL="0" marR="0" rtl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baseline="0" b="0" cap="none" sz="3600" i="0" spc="0" strike="noStrike" u="none">
          <a:solidFill>
            <a:srgbClr val="000000"/>
          </a:solidFill>
          <a:latin typeface="Calibri"/>
          <a:ea typeface="Calibri"/>
          <a:cs typeface="Calibri"/>
          <a:sym typeface="Calibri"/>
        </a:defRPr>
      </a:lvl2pPr>
      <a:lvl3pPr algn="l" defTabSz="914400" indent="0" latinLnBrk="0" marL="0" marR="0" rtl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baseline="0" b="0" cap="none" sz="3600" i="0" spc="0" strike="noStrike" u="none">
          <a:solidFill>
            <a:srgbClr val="000000"/>
          </a:solidFill>
          <a:latin typeface="Calibri"/>
          <a:ea typeface="Calibri"/>
          <a:cs typeface="Calibri"/>
          <a:sym typeface="Calibri"/>
        </a:defRPr>
      </a:lvl3pPr>
      <a:lvl4pPr algn="l" defTabSz="914400" indent="0" latinLnBrk="0" marL="0" marR="0" rtl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baseline="0" b="0" cap="none" sz="3600" i="0" spc="0" strike="noStrike" u="none">
          <a:solidFill>
            <a:srgbClr val="000000"/>
          </a:solidFill>
          <a:latin typeface="Calibri"/>
          <a:ea typeface="Calibri"/>
          <a:cs typeface="Calibri"/>
          <a:sym typeface="Calibri"/>
        </a:defRPr>
      </a:lvl4pPr>
      <a:lvl5pPr algn="l" defTabSz="914400" indent="0" latinLnBrk="0" marL="0" marR="0" rtl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baseline="0" b="0" cap="none" sz="3600" i="0" spc="0" strike="noStrike" u="none">
          <a:solidFill>
            <a:srgbClr val="000000"/>
          </a:solidFill>
          <a:latin typeface="Calibri"/>
          <a:ea typeface="Calibri"/>
          <a:cs typeface="Calibri"/>
          <a:sym typeface="Calibri"/>
        </a:defRPr>
      </a:lvl5pPr>
      <a:lvl6pPr algn="l" defTabSz="914400" indent="0" latinLnBrk="0" marL="0" marR="0" rtl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baseline="0" b="0" cap="none" sz="3600" i="0" spc="0" strike="noStrike" u="none">
          <a:solidFill>
            <a:srgbClr val="000000"/>
          </a:solidFill>
          <a:latin typeface="Calibri"/>
          <a:ea typeface="Calibri"/>
          <a:cs typeface="Calibri"/>
          <a:sym typeface="Calibri"/>
        </a:defRPr>
      </a:lvl6pPr>
      <a:lvl7pPr algn="l" defTabSz="914400" indent="0" latinLnBrk="0" marL="0" marR="0" rtl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baseline="0" b="0" cap="none" sz="3600" i="0" spc="0" strike="noStrike" u="none">
          <a:solidFill>
            <a:srgbClr val="000000"/>
          </a:solidFill>
          <a:latin typeface="Calibri"/>
          <a:ea typeface="Calibri"/>
          <a:cs typeface="Calibri"/>
          <a:sym typeface="Calibri"/>
        </a:defRPr>
      </a:lvl7pPr>
      <a:lvl8pPr algn="l" defTabSz="914400" indent="0" latinLnBrk="0" marL="0" marR="0" rtl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baseline="0" b="0" cap="none" sz="3600" i="0" spc="0" strike="noStrike" u="none">
          <a:solidFill>
            <a:srgbClr val="000000"/>
          </a:solidFill>
          <a:latin typeface="Calibri"/>
          <a:ea typeface="Calibri"/>
          <a:cs typeface="Calibri"/>
          <a:sym typeface="Calibri"/>
        </a:defRPr>
      </a:lvl8pPr>
      <a:lvl9pPr algn="l" defTabSz="914400" indent="0" latinLnBrk="0" marL="0" marR="0" rtl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baseline="0" b="0" cap="none" sz="3600" i="0" spc="0" strike="noStrike" u="none">
          <a:solidFill>
            <a:srgbClr val="000000"/>
          </a:solidFill>
          <a:latin typeface="Calibri"/>
          <a:ea typeface="Calibri"/>
          <a:cs typeface="Calibri"/>
          <a:sym typeface="Calibri"/>
        </a:defRPr>
      </a:lvl9pPr>
    </p:titleStyle>
    <p:bodyStyle>
      <a:lvl1pPr algn="l" defTabSz="914400" indent="-228600" latinLnBrk="0" marL="228600" marR="0" rtl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defRPr baseline="0" b="0" cap="none" sz="2000" i="0" spc="0" strike="noStrike" u="none">
          <a:solidFill>
            <a:srgbClr val="000000"/>
          </a:solidFill>
          <a:latin typeface="Calibri"/>
          <a:ea typeface="Calibri"/>
          <a:cs typeface="Calibri"/>
          <a:sym typeface="Calibri"/>
        </a:defRPr>
      </a:lvl1pPr>
      <a:lvl2pPr algn="l" defTabSz="914400" indent="-254000" latinLnBrk="0" marL="711200" marR="0" rtl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defRPr baseline="0" b="0" cap="none" sz="2000" i="0" spc="0" strike="noStrike" u="none">
          <a:solidFill>
            <a:srgbClr val="000000"/>
          </a:solidFill>
          <a:latin typeface="Calibri"/>
          <a:ea typeface="Calibri"/>
          <a:cs typeface="Calibri"/>
          <a:sym typeface="Calibri"/>
        </a:defRPr>
      </a:lvl2pPr>
      <a:lvl3pPr algn="l" defTabSz="914400" indent="-285750" latinLnBrk="0" marL="1200150" marR="0" rtl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defRPr baseline="0" b="0" cap="none" sz="2000" i="0" spc="0" strike="noStrike" u="none">
          <a:solidFill>
            <a:srgbClr val="000000"/>
          </a:solidFill>
          <a:latin typeface="Calibri"/>
          <a:ea typeface="Calibri"/>
          <a:cs typeface="Calibri"/>
          <a:sym typeface="Calibri"/>
        </a:defRPr>
      </a:lvl3pPr>
      <a:lvl4pPr algn="l" defTabSz="914400" indent="-326571" latinLnBrk="0" marL="1698171" marR="0" rtl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defRPr baseline="0" b="0" cap="none" sz="2000" i="0" spc="0" strike="noStrike" u="none">
          <a:solidFill>
            <a:srgbClr val="000000"/>
          </a:solidFill>
          <a:latin typeface="Calibri"/>
          <a:ea typeface="Calibri"/>
          <a:cs typeface="Calibri"/>
          <a:sym typeface="Calibri"/>
        </a:defRPr>
      </a:lvl4pPr>
      <a:lvl5pPr algn="l" defTabSz="914400" indent="-326571" latinLnBrk="0" marL="2155371" marR="0" rtl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defRPr baseline="0" b="0" cap="none" sz="2000" i="0" spc="0" strike="noStrike" u="none">
          <a:solidFill>
            <a:srgbClr val="000000"/>
          </a:solidFill>
          <a:latin typeface="Calibri"/>
          <a:ea typeface="Calibri"/>
          <a:cs typeface="Calibri"/>
          <a:sym typeface="Calibri"/>
        </a:defRPr>
      </a:lvl5pPr>
      <a:lvl6pPr algn="l" defTabSz="914400" indent="-254000" latinLnBrk="0" marL="2540000" marR="0" rtl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defRPr baseline="0" b="0" cap="none" sz="2000" i="0" spc="0" strike="noStrike" u="none">
          <a:solidFill>
            <a:srgbClr val="000000"/>
          </a:solidFill>
          <a:latin typeface="Calibri"/>
          <a:ea typeface="Calibri"/>
          <a:cs typeface="Calibri"/>
          <a:sym typeface="Calibri"/>
        </a:defRPr>
      </a:lvl6pPr>
      <a:lvl7pPr algn="l" defTabSz="914400" indent="-254000" latinLnBrk="0" marL="2997200" marR="0" rtl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defRPr baseline="0" b="0" cap="none" sz="2000" i="0" spc="0" strike="noStrike" u="none">
          <a:solidFill>
            <a:srgbClr val="000000"/>
          </a:solidFill>
          <a:latin typeface="Calibri"/>
          <a:ea typeface="Calibri"/>
          <a:cs typeface="Calibri"/>
          <a:sym typeface="Calibri"/>
        </a:defRPr>
      </a:lvl7pPr>
      <a:lvl8pPr algn="l" defTabSz="914400" indent="-254000" latinLnBrk="0" marL="3454400" marR="0" rtl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defRPr baseline="0" b="0" cap="none" sz="2000" i="0" spc="0" strike="noStrike" u="none">
          <a:solidFill>
            <a:srgbClr val="000000"/>
          </a:solidFill>
          <a:latin typeface="Calibri"/>
          <a:ea typeface="Calibri"/>
          <a:cs typeface="Calibri"/>
          <a:sym typeface="Calibri"/>
        </a:defRPr>
      </a:lvl8pPr>
      <a:lvl9pPr algn="l" defTabSz="914400" indent="-254000" latinLnBrk="0" marL="3911600" marR="0" rtl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defRPr baseline="0" b="0" cap="none" sz="2000" i="0" spc="0" strike="noStrike" u="none">
          <a:solidFill>
            <a:srgbClr val="000000"/>
          </a:solidFill>
          <a:latin typeface="Calibri"/>
          <a:ea typeface="Calibri"/>
          <a:cs typeface="Calibri"/>
          <a:sym typeface="Calibri"/>
        </a:defRPr>
      </a:lvl9pPr>
    </p:bodyStyle>
    <p:otherStyle>
      <a:lvl1pPr algn="r" defTabSz="914400" indent="0" latinLnBrk="0" marL="0" marR="0" rtl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baseline="0" b="0" cap="none" sz="1200" i="0" spc="0" strike="noStrike" u="none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algn="r" defTabSz="914400" indent="457200" latinLnBrk="0" marL="0" marR="0" rtl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baseline="0" b="0" cap="none" sz="1200" i="0" spc="0" strike="noStrike" u="none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algn="r" defTabSz="914400" indent="914400" latinLnBrk="0" marL="0" marR="0" rtl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baseline="0" b="0" cap="none" sz="1200" i="0" spc="0" strike="noStrike" u="none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algn="r" defTabSz="914400" indent="1371600" latinLnBrk="0" marL="0" marR="0" rtl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baseline="0" b="0" cap="none" sz="1200" i="0" spc="0" strike="noStrike" u="none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algn="r" defTabSz="914400" indent="1828800" latinLnBrk="0" marL="0" marR="0" rtl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baseline="0" b="0" cap="none" sz="1200" i="0" spc="0" strike="noStrike" u="none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algn="r" defTabSz="914400" indent="2286000" latinLnBrk="0" marL="0" marR="0" rtl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baseline="0" b="0" cap="none" sz="1200" i="0" spc="0" strike="noStrike" u="none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algn="r" defTabSz="914400" indent="2743200" latinLnBrk="0" marL="0" marR="0" rtl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baseline="0" b="0" cap="none" sz="1200" i="0" spc="0" strike="noStrike" u="none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algn="r" defTabSz="914400" indent="3200400" latinLnBrk="0" marL="0" marR="0" rtl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baseline="0" b="0" cap="none" sz="1200" i="0" spc="0" strike="noStrike" u="none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algn="r" defTabSz="914400" indent="3657600" latinLnBrk="0" marL="0" marR="0" rtl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baseline="0" b="0" cap="none" sz="1200" i="0" spc="0" strike="noStrike" u="none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8.jpeg"/><Relationship Id="rId3" Type="http://schemas.openxmlformats.org/officeDocument/2006/relationships/slideLayout" Target="../slideLayouts/slideLayout8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slideLayout" Target="../slideLayouts/slideLayout3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jpeg"/><Relationship Id="rId3" Type="http://schemas.openxmlformats.org/officeDocument/2006/relationships/slideLayout" Target="../slideLayouts/slideLayout3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3" name="图形 11" descr="图形 11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1208674" y="475713"/>
            <a:ext cx="288001" cy="288001"/>
          </a:xfrm>
          <a:prstGeom prst="rect"/>
          <a:ln w="12700">
            <a:miter lim="400000"/>
          </a:ln>
        </p:spPr>
      </p:pic>
      <p:sp>
        <p:nvSpPr>
          <p:cNvPr id="1048586" name="文本框 12"/>
          <p:cNvSpPr txBox="1"/>
          <p:nvPr/>
        </p:nvSpPr>
        <p:spPr>
          <a:xfrm>
            <a:off x="9285074" y="454935"/>
            <a:ext cx="1815761" cy="332740"/>
          </a:xfrm>
          <a:prstGeom prst="rect"/>
          <a:ln w="12700">
            <a:miter lim="400000"/>
          </a:ln>
        </p:spPr>
        <p:txBody>
          <a:bodyPr anchor="ctr" lIns="45719" rIns="45719" wrap="none">
            <a:spAutoFit/>
          </a:bodyPr>
          <a:lstStyle>
            <a:lvl1pPr algn="r">
              <a:defRPr b="1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DESIGN YOUR LIFE</a:t>
            </a:r>
          </a:p>
        </p:txBody>
      </p:sp>
      <p:sp>
        <p:nvSpPr>
          <p:cNvPr id="1048587" name="图文框 13"/>
          <p:cNvSpPr/>
          <p:nvPr/>
        </p:nvSpPr>
        <p:spPr>
          <a:xfrm>
            <a:off x="695325" y="437379"/>
            <a:ext cx="11233209" cy="5544790"/>
          </a:xfrm>
          <a:custGeom>
            <a:av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179" y="413"/>
                </a:moveTo>
                <a:lnTo>
                  <a:pt x="179" y="21187"/>
                </a:lnTo>
                <a:lnTo>
                  <a:pt x="21421" y="21187"/>
                </a:lnTo>
                <a:lnTo>
                  <a:pt x="21421" y="413"/>
                </a:lnTo>
                <a:close/>
              </a:path>
            </a:pathLst>
          </a:custGeom>
          <a:solidFill>
            <a:srgbClr val="94BABB"/>
          </a:solidFill>
          <a:ln w="12700">
            <a:miter lim="400000"/>
          </a:ln>
        </p:spPr>
        <p:txBody>
          <a:bodyPr anchor="ctr" lIns="45719" rIns="45719"/>
          <a:p>
            <a:pPr algn="ctr"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48588" name="文本框 14"/>
          <p:cNvSpPr txBox="1"/>
          <p:nvPr/>
        </p:nvSpPr>
        <p:spPr>
          <a:xfrm>
            <a:off x="1181528" y="718824"/>
            <a:ext cx="9275084" cy="840740"/>
          </a:xfrm>
          <a:prstGeom prst="rect"/>
          <a:ln w="12700">
            <a:miter lim="400000"/>
          </a:ln>
        </p:spPr>
        <p:txBody>
          <a:bodyPr anchor="ctr" lIns="45719" rIns="45719">
            <a:spAutoFit/>
          </a:bodyPr>
          <a:lstStyle>
            <a:lvl1pPr>
              <a:spcBef>
                <a:spcPts val="600"/>
              </a:spcBef>
              <a:defRPr cap="all" sz="5100">
                <a:solidFill>
                  <a:srgbClr val="FFFFFF"/>
                </a:solidFill>
                <a:latin typeface="Canela Deck Bold"/>
                <a:ea typeface="Canela Deck Bold"/>
                <a:cs typeface="Canela Deck Bold"/>
                <a:sym typeface="Canela Deck Bold"/>
              </a:defRPr>
            </a:lvl1pPr>
          </a:lstStyle>
          <a:p>
            <a:r>
              <a:t>Journal club By Vth MU</a:t>
            </a:r>
          </a:p>
        </p:txBody>
      </p:sp>
      <p:sp>
        <p:nvSpPr>
          <p:cNvPr id="1048589" name="CHEIF:DR.SYED BAHAVUDEEN HUSSAINI MD…"/>
          <p:cNvSpPr txBox="1"/>
          <p:nvPr/>
        </p:nvSpPr>
        <p:spPr>
          <a:xfrm>
            <a:off x="4817290" y="1757642"/>
            <a:ext cx="8714319" cy="2416062"/>
          </a:xfrm>
          <a:prstGeom prst="rect"/>
          <a:ln w="12700">
            <a:miter lim="400000"/>
          </a:ln>
        </p:spPr>
        <p:txBody>
          <a:bodyPr lIns="45719" rIns="45719">
            <a:spAutoFit/>
          </a:bodyPr>
          <a:p>
            <a:pPr>
              <a:spcBef>
                <a:spcPts val="600"/>
              </a:spcBef>
              <a:defRPr b="1" sz="2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CHEIF:DR.SYED BAHAVUDEEN HUSSAINI MD</a:t>
            </a:r>
          </a:p>
          <a:p>
            <a:pPr>
              <a:spcBef>
                <a:spcPts val="600"/>
              </a:spcBef>
              <a:defRPr b="1" sz="2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ASST.PROF:DR.VINOTH KANNAN MD.</a:t>
            </a:r>
          </a:p>
          <a:p>
            <a:pPr>
              <a:spcBef>
                <a:spcPts val="600"/>
              </a:spcBef>
              <a:defRPr b="1" sz="2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                    DR.V.P.PRIYA.MD</a:t>
            </a:r>
          </a:p>
          <a:p>
            <a:pPr>
              <a:spcBef>
                <a:spcPts val="600"/>
              </a:spcBef>
              <a:defRPr b="1" sz="2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spcBef>
                <a:spcPts val="600"/>
              </a:spcBef>
              <a:defRPr b="1" sz="2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PRESENTOR:DR.MOHANDOSS</a:t>
            </a:r>
          </a:p>
        </p:txBody>
      </p:sp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6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9" name="图片 2" descr="图片 2"/>
          <p:cNvPicPr>
            <a:picLocks noChangeAspect="0"/>
          </p:cNvPicPr>
          <p:nvPr/>
        </p:nvPicPr>
        <p:blipFill>
          <a:blip xmlns:r="http://schemas.openxmlformats.org/officeDocument/2006/relationships" r:embed="rId1">
            <a:alphaModFix amt="71689"/>
          </a:blip>
          <a:stretch>
            <a:fillRect/>
          </a:stretch>
        </p:blipFill>
        <p:spPr>
          <a:xfrm>
            <a:off x="114300" y="186277"/>
            <a:ext cx="3495387" cy="6485446"/>
          </a:xfrm>
          <a:prstGeom prst="rect"/>
          <a:ln w="12700">
            <a:miter lim="400000"/>
          </a:ln>
        </p:spPr>
      </p:pic>
      <p:pic>
        <p:nvPicPr>
          <p:cNvPr id="2097160" name="IMG_2667.jpeg" descr="IMG_2667.jpeg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3926658" y="338857"/>
            <a:ext cx="7772825" cy="6180286"/>
          </a:xfrm>
          <a:prstGeom prst="rect"/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5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1" name="END POINTS"/>
          <p:cNvSpPr txBox="1"/>
          <p:nvPr>
            <p:ph type="title" idx="4294967295"/>
          </p:nvPr>
        </p:nvSpPr>
        <p:spPr>
          <a:xfrm>
            <a:off x="228291" y="277249"/>
            <a:ext cx="11735418" cy="1269675"/>
          </a:xfrm>
          <a:prstGeom prst="rect"/>
        </p:spPr>
        <p:txBody>
          <a:bodyPr anchor="t" bIns="50800" lIns="50800" rIns="50800" tIns="50800"/>
          <a:lstStyle>
            <a:lvl1pPr>
              <a:defRPr cap="all" sz="4900">
                <a:solidFill>
                  <a:srgbClr val="8BCBDD"/>
                </a:solidFill>
                <a:latin typeface="Canela Deck Bold"/>
                <a:ea typeface="Canela Deck Bold"/>
                <a:cs typeface="Canela Deck Bold"/>
                <a:sym typeface="Canela Deck Bold"/>
              </a:defRPr>
            </a:lvl1pPr>
          </a:lstStyle>
          <a:p>
            <a:r>
              <a:t>END POINTS </a:t>
            </a:r>
          </a:p>
        </p:txBody>
      </p:sp>
      <p:sp>
        <p:nvSpPr>
          <p:cNvPr id="1048612" name="Primary End Point…"/>
          <p:cNvSpPr txBox="1"/>
          <p:nvPr/>
        </p:nvSpPr>
        <p:spPr>
          <a:xfrm>
            <a:off x="211172" y="1328298"/>
            <a:ext cx="5178923" cy="2529841"/>
          </a:xfrm>
          <a:prstGeom prst="rect"/>
          <a:ln w="12700">
            <a:miter lim="400000"/>
          </a:ln>
        </p:spPr>
        <p:txBody>
          <a:bodyPr lIns="45719" rIns="45719">
            <a:spAutoFit/>
          </a:bodyPr>
          <a:p>
            <a:pPr defTabSz="457200">
              <a:defRPr sz="2100">
                <a:latin typeface="+mj-lt"/>
                <a:ea typeface="+mj-ea"/>
                <a:cs typeface="+mj-cs"/>
                <a:sym typeface="Helvetica"/>
              </a:defRPr>
            </a:pPr>
            <a:r>
              <a:t>Primary End Point</a:t>
            </a:r>
          </a:p>
          <a:p>
            <a:pPr defTabSz="457200">
              <a:defRPr sz="2100">
                <a:latin typeface="+mj-lt"/>
                <a:ea typeface="+mj-ea"/>
                <a:cs typeface="+mj-cs"/>
                <a:sym typeface="Helvetica"/>
              </a:defRPr>
            </a:pPr>
            <a:r>
              <a:t>Freedom from treatment failure </a:t>
            </a:r>
          </a:p>
          <a:p>
            <a:pPr defTabSz="457200">
              <a:defRPr sz="2100">
                <a:latin typeface="+mj-lt"/>
                <a:ea typeface="+mj-ea"/>
                <a:cs typeface="+mj-cs"/>
                <a:sym typeface="Helvetica"/>
              </a:defRPr>
            </a:pPr>
            <a:r>
              <a:t>(time-to-event analysis)</a:t>
            </a:r>
          </a:p>
          <a:p>
            <a:pPr defTabSz="457200">
              <a:defRPr sz="2100">
                <a:latin typeface="+mj-lt"/>
                <a:ea typeface="+mj-ea"/>
                <a:cs typeface="+mj-cs"/>
                <a:sym typeface="Helvetica"/>
              </a:defRPr>
            </a:pPr>
            <a:r>
              <a:t>Analyzed using Kaplan–Meier estimates and hazard ratios (Cox model).</a:t>
            </a:r>
          </a:p>
          <a:p>
            <a:pPr defTabSz="457200">
              <a:defRPr sz="2100">
                <a:latin typeface="+mj-lt"/>
                <a:ea typeface="+mj-ea"/>
                <a:cs typeface="+mj-cs"/>
                <a:sym typeface="Helvetica"/>
              </a:defRPr>
            </a:pPr>
          </a:p>
          <a:p>
            <a:pPr defTabSz="457200">
              <a:defRPr sz="2100">
                <a:latin typeface="+mj-lt"/>
                <a:ea typeface="+mj-ea"/>
                <a:cs typeface="+mj-cs"/>
                <a:sym typeface="Helvetica"/>
              </a:defRPr>
            </a:pPr>
            <a:r>
              <a:t>Key Secondary End Point</a:t>
            </a:r>
          </a:p>
          <a:p>
            <a:pPr defTabSz="457200">
              <a:defRPr sz="2100">
                <a:latin typeface="+mj-lt"/>
                <a:ea typeface="+mj-ea"/>
                <a:cs typeface="+mj-cs"/>
                <a:sym typeface="Helvetica"/>
              </a:defRPr>
            </a:pPr>
            <a:r>
              <a:t>Stable response at 6 months</a:t>
            </a:r>
          </a:p>
        </p:txBody>
      </p:sp>
      <p:sp>
        <p:nvSpPr>
          <p:cNvPr id="1048613" name="Platelet count ≥ 50 × 10⁹/L…"/>
          <p:cNvSpPr/>
          <p:nvPr/>
        </p:nvSpPr>
        <p:spPr>
          <a:xfrm>
            <a:off x="806560" y="3981886"/>
            <a:ext cx="5815410" cy="2566592"/>
          </a:xfrm>
          <a:custGeom>
            <a:av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1" y="0"/>
                </a:moveTo>
                <a:cubicBezTo>
                  <a:pt x="8337" y="0"/>
                  <a:pt x="6072" y="832"/>
                  <a:pt x="4254" y="2221"/>
                </a:cubicBezTo>
                <a:lnTo>
                  <a:pt x="3253" y="468"/>
                </a:lnTo>
                <a:lnTo>
                  <a:pt x="2904" y="3450"/>
                </a:lnTo>
                <a:cubicBezTo>
                  <a:pt x="1108" y="5379"/>
                  <a:pt x="0" y="7955"/>
                  <a:pt x="0" y="10798"/>
                </a:cubicBezTo>
                <a:cubicBezTo>
                  <a:pt x="0" y="16763"/>
                  <a:pt x="4836" y="21600"/>
                  <a:pt x="10801" y="21600"/>
                </a:cubicBezTo>
                <a:cubicBezTo>
                  <a:pt x="16766" y="21600"/>
                  <a:pt x="21600" y="16763"/>
                  <a:pt x="21600" y="10798"/>
                </a:cubicBezTo>
                <a:cubicBezTo>
                  <a:pt x="21600" y="4834"/>
                  <a:pt x="16766" y="0"/>
                  <a:pt x="10801" y="0"/>
                </a:cubicBezTo>
                <a:close/>
              </a:path>
            </a:pathLst>
          </a:custGeom>
          <a:solidFill>
            <a:srgbClr val="7CABAC"/>
          </a:solidFill>
          <a:ln w="12700">
            <a:miter lim="400000"/>
          </a:ln>
        </p:spPr>
        <p:txBody>
          <a:bodyPr anchor="ctr" lIns="45719" rIns="45719"/>
          <a:p>
            <a:pPr defTabSz="457200">
              <a:defRPr sz="2100">
                <a:latin typeface="+mj-lt"/>
                <a:ea typeface="+mj-ea"/>
                <a:cs typeface="+mj-cs"/>
                <a:sym typeface="Helvetica"/>
              </a:defRPr>
            </a:pPr>
            <a:r>
              <a:t>     Platelet count ≥ 50 × 10⁹/L</a:t>
            </a:r>
          </a:p>
          <a:p>
            <a:pPr defTabSz="457200">
              <a:defRPr sz="2100">
                <a:latin typeface="+mj-lt"/>
                <a:ea typeface="+mj-ea"/>
                <a:cs typeface="+mj-cs"/>
                <a:sym typeface="Helvetica"/>
              </a:defRPr>
            </a:pPr>
            <a:r>
              <a:t>     Achieved in ≥ 75% of measurements between weeks 19–25</a:t>
            </a:r>
          </a:p>
          <a:p>
            <a:pPr defTabSz="457200">
              <a:defRPr sz="2100">
                <a:latin typeface="+mj-lt"/>
                <a:ea typeface="+mj-ea"/>
                <a:cs typeface="+mj-cs"/>
                <a:sym typeface="Helvetica"/>
              </a:defRPr>
            </a:pPr>
            <a:r>
              <a:t>     No rescue therapy in the previous 4 weeks</a:t>
            </a:r>
          </a:p>
          <a:p>
            <a:pPr defTabSz="457200">
              <a:defRPr sz="2100">
                <a:latin typeface="+mj-lt"/>
                <a:ea typeface="+mj-ea"/>
                <a:cs typeface="+mj-cs"/>
                <a:sym typeface="Helvetica"/>
              </a:defRPr>
            </a:pPr>
            <a:r>
              <a:t>     No new ITP therapy at any time</a:t>
            </a:r>
          </a:p>
        </p:txBody>
      </p:sp>
      <p:sp>
        <p:nvSpPr>
          <p:cNvPr id="1048614" name="first occurrence of any of the following after 8 weeks of randomization:…"/>
          <p:cNvSpPr/>
          <p:nvPr/>
        </p:nvSpPr>
        <p:spPr>
          <a:xfrm>
            <a:off x="4336074" y="468231"/>
            <a:ext cx="6549232" cy="3896916"/>
          </a:xfrm>
          <a:custGeom>
            <a:av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2714" y="0"/>
                </a:moveTo>
                <a:cubicBezTo>
                  <a:pt x="8695" y="0"/>
                  <a:pt x="5300" y="3244"/>
                  <a:pt x="4202" y="7693"/>
                </a:cubicBezTo>
                <a:lnTo>
                  <a:pt x="0" y="7358"/>
                </a:lnTo>
                <a:lnTo>
                  <a:pt x="3868" y="9756"/>
                </a:lnTo>
                <a:cubicBezTo>
                  <a:pt x="3841" y="10100"/>
                  <a:pt x="3826" y="10449"/>
                  <a:pt x="3826" y="10801"/>
                </a:cubicBezTo>
                <a:cubicBezTo>
                  <a:pt x="3826" y="16766"/>
                  <a:pt x="7805" y="21600"/>
                  <a:pt x="12714" y="21600"/>
                </a:cubicBezTo>
                <a:cubicBezTo>
                  <a:pt x="17622" y="21600"/>
                  <a:pt x="21600" y="16766"/>
                  <a:pt x="21600" y="10801"/>
                </a:cubicBezTo>
                <a:cubicBezTo>
                  <a:pt x="21600" y="4836"/>
                  <a:pt x="17622" y="0"/>
                  <a:pt x="12714" y="0"/>
                </a:cubicBezTo>
                <a:close/>
              </a:path>
            </a:pathLst>
          </a:custGeom>
          <a:solidFill>
            <a:srgbClr val="7CABAC"/>
          </a:solidFill>
          <a:ln w="12700">
            <a:miter lim="400000"/>
          </a:ln>
        </p:spPr>
        <p:txBody>
          <a:bodyPr anchor="ctr" lIns="45719" rIns="45719"/>
          <a:p>
            <a:pPr defTabSz="457200">
              <a:defRPr sz="2100">
                <a:latin typeface="+mj-lt"/>
                <a:ea typeface="+mj-ea"/>
                <a:cs typeface="+mj-cs"/>
                <a:sym typeface="Helvetica"/>
              </a:defRPr>
            </a:pPr>
            <a:r>
              <a:t>     first occurrence of any of the following after 8 weeks of randomization:</a:t>
            </a:r>
          </a:p>
          <a:p>
            <a:pPr defTabSz="457200">
              <a:defRPr sz="2100">
                <a:latin typeface="+mj-lt"/>
                <a:ea typeface="+mj-ea"/>
                <a:cs typeface="+mj-cs"/>
                <a:sym typeface="Helvetica"/>
              </a:defRPr>
            </a:pPr>
            <a:r>
              <a:t>Platelet count &lt; 30 × 10⁹/L</a:t>
            </a:r>
          </a:p>
          <a:p>
            <a:pPr defTabSz="457200">
              <a:defRPr sz="2100">
                <a:latin typeface="+mj-lt"/>
                <a:ea typeface="+mj-ea"/>
                <a:cs typeface="+mj-cs"/>
                <a:sym typeface="Helvetica"/>
              </a:defRPr>
            </a:pPr>
            <a:r>
              <a:t>Initiation of rescue therapy</a:t>
            </a:r>
          </a:p>
          <a:p>
            <a:pPr defTabSz="457200">
              <a:defRPr sz="2100">
                <a:latin typeface="+mj-lt"/>
                <a:ea typeface="+mj-ea"/>
                <a:cs typeface="+mj-cs"/>
                <a:sym typeface="Helvetica"/>
              </a:defRPr>
            </a:pPr>
            <a:r>
              <a:t>Initiation of new ITP therapy</a:t>
            </a:r>
          </a:p>
          <a:p>
            <a:pPr defTabSz="457200">
              <a:defRPr sz="2100">
                <a:latin typeface="+mj-lt"/>
                <a:ea typeface="+mj-ea"/>
                <a:cs typeface="+mj-cs"/>
                <a:sym typeface="Helvetica"/>
              </a:defRPr>
            </a:pPr>
            <a:r>
              <a:t>Inability to taper or discontinue eltrombopag due to inadequate platelet count</a:t>
            </a:r>
          </a:p>
          <a:p>
            <a:pPr defTabSz="457200">
              <a:defRPr sz="2100">
                <a:latin typeface="+mj-lt"/>
                <a:ea typeface="+mj-ea"/>
                <a:cs typeface="+mj-cs"/>
                <a:sym typeface="Helvetica"/>
              </a:defRPr>
            </a:pPr>
            <a:r>
              <a:t>Death from any cause</a:t>
            </a:r>
          </a:p>
        </p:txBody>
      </p:sp>
    </p:spTree>
  </p:cSld>
  <p:clrMapOvr>
    <a:masterClrMapping/>
  </p:clrMapOvr>
  <p:transition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5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5" name="RESULTS"/>
          <p:cNvSpPr txBox="1"/>
          <p:nvPr>
            <p:ph type="title" idx="4294967295"/>
          </p:nvPr>
        </p:nvSpPr>
        <p:spPr>
          <a:xfrm>
            <a:off x="-4566215" y="659637"/>
            <a:ext cx="21945601" cy="637107"/>
          </a:xfrm>
          <a:prstGeom prst="rect"/>
        </p:spPr>
        <p:txBody>
          <a:bodyPr anchor="t" bIns="50800" lIns="50800" rIns="50800" tIns="50800"/>
          <a:lstStyle>
            <a:lvl1pPr algn="ctr" defTabSz="975360">
              <a:lnSpc>
                <a:spcPct val="80000"/>
              </a:lnSpc>
              <a:defRPr sz="3360" spc="-33">
                <a:latin typeface="Canela Bold"/>
                <a:ea typeface="Canela Bold"/>
                <a:cs typeface="Canela Bold"/>
                <a:sym typeface="Canela Bold"/>
              </a:defRPr>
            </a:lvl1pPr>
          </a:lstStyle>
          <a:p>
            <a:r>
              <a:t>RESULTS </a:t>
            </a:r>
          </a:p>
        </p:txBody>
      </p:sp>
      <p:sp>
        <p:nvSpPr>
          <p:cNvPr id="1048763" name="Content Placeholder 2"/>
          <p:cNvSpPr>
            <a:spLocks noGrp="1"/>
          </p:cNvSpPr>
          <p:nvPr/>
        </p:nvSpPr>
        <p:spPr>
          <a:xfrm>
            <a:off x="773349" y="3926861"/>
            <a:ext cx="8229600" cy="2517479"/>
          </a:xfrm>
          <a:prstGeom prst="rect"/>
        </p:spPr>
        <p:txBody>
          <a:bodyPr bIns="45720" lIns="91440" rIns="91440" rtlCol="0" tIns="45720" vert="horz">
            <a:normAutofit/>
          </a:bodyPr>
          <a:lstStyle>
            <a:lvl1pPr algn="l" defTabSz="457200" eaLnBrk="1" hangingPunct="1" indent="-342900" latinLnBrk="0" marL="342900" rtl="0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algn="l" defTabSz="457200" eaLnBrk="1" hangingPunct="1" indent="-285750" latinLnBrk="0" marL="742950" rtl="0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algn="l" defTabSz="457200" eaLnBrk="1" hangingPunct="1" indent="-228600" latinLnBrk="0" marL="1143000" rtl="0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algn="l" defTabSz="457200" eaLnBrk="1" hangingPunct="1" indent="-228600" latinLnBrk="0" marL="1600200" rtl="0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l" defTabSz="457200" eaLnBrk="1" hangingPunct="1" indent="-228600" latinLnBrk="0" marL="2057400" rtl="0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algn="l" defTabSz="457200" eaLnBrk="1" hangingPunct="1" indent="-228600" latinLnBrk="0" marL="2514600" rtl="0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algn="l" defTabSz="457200" eaLnBrk="1" hangingPunct="1" indent="-228600" latinLnBrk="0" marL="2971800" rtl="0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algn="l" defTabSz="457200" eaLnBrk="1" hangingPunct="1" indent="-228600" latinLnBrk="0" marL="3429000" rtl="0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algn="l" defTabSz="457200" eaLnBrk="1" hangingPunct="1" indent="-228600" latinLnBrk="0" marL="3886200" rtl="0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b="1" sz="2400"/>
            </a:pPr>
            <a:r>
              <a:t>Stable Response at 6 Months:</a:t>
            </a:r>
          </a:p>
          <a:p>
            <a:pPr lvl="1">
              <a:defRPr sz="2200"/>
            </a:pPr>
            <a:r>
              <a:t>9 mg → 62% (Significant)</a:t>
            </a:r>
          </a:p>
          <a:p>
            <a:pPr lvl="1">
              <a:defRPr sz="2200"/>
            </a:pPr>
            <a:r>
              <a:t>3 mg → 57%</a:t>
            </a:r>
          </a:p>
          <a:p>
            <a:pPr lvl="1">
              <a:defRPr sz="2200"/>
            </a:pPr>
            <a:r>
              <a:t>Placebo → 39%</a:t>
            </a:r>
          </a:p>
          <a:p>
            <a:pPr lvl="1">
              <a:defRPr sz="2200"/>
            </a:pPr>
            <a:r>
              <a:t>Higher successful eltrombopag discontinuation in ianalumab groups</a:t>
            </a:r>
          </a:p>
        </p:txBody>
      </p:sp>
      <p:sp>
        <p:nvSpPr>
          <p:cNvPr id="1048764" name="Content Placeholder 2"/>
          <p:cNvSpPr>
            <a:spLocks noGrp="1"/>
          </p:cNvSpPr>
          <p:nvPr/>
        </p:nvSpPr>
        <p:spPr>
          <a:xfrm>
            <a:off x="1065178" y="1296744"/>
            <a:ext cx="8229600" cy="2292104"/>
          </a:xfrm>
          <a:prstGeom prst="rect"/>
        </p:spPr>
        <p:txBody>
          <a:bodyPr bIns="45720" lIns="91440" rIns="91440" rtlCol="0" tIns="45720" vert="horz">
            <a:normAutofit fontScale="95455"/>
          </a:bodyPr>
          <a:lstStyle>
            <a:lvl1pPr algn="l" defTabSz="457200" eaLnBrk="1" hangingPunct="1" indent="-342900" latinLnBrk="0" marL="342900" rtl="0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algn="l" defTabSz="457200" eaLnBrk="1" hangingPunct="1" indent="-285750" latinLnBrk="0" marL="742950" rtl="0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algn="l" defTabSz="457200" eaLnBrk="1" hangingPunct="1" indent="-228600" latinLnBrk="0" marL="1143000" rtl="0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algn="l" defTabSz="457200" eaLnBrk="1" hangingPunct="1" indent="-228600" latinLnBrk="0" marL="1600200" rtl="0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l" defTabSz="457200" eaLnBrk="1" hangingPunct="1" indent="-228600" latinLnBrk="0" marL="2057400" rtl="0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algn="l" defTabSz="457200" eaLnBrk="1" hangingPunct="1" indent="-228600" latinLnBrk="0" marL="2514600" rtl="0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algn="l" defTabSz="457200" eaLnBrk="1" hangingPunct="1" indent="-228600" latinLnBrk="0" marL="2971800" rtl="0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algn="l" defTabSz="457200" eaLnBrk="1" hangingPunct="1" indent="-228600" latinLnBrk="0" marL="3429000" rtl="0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algn="l" defTabSz="457200" eaLnBrk="1" hangingPunct="1" indent="-228600" latinLnBrk="0" marL="3886200" rtl="0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b="1" sz="2400"/>
            </a:pPr>
            <a:r>
              <a:t>12-Month Freedom from Treatment Failure:</a:t>
            </a:r>
          </a:p>
          <a:p>
            <a:pPr lvl="1">
              <a:defRPr sz="2200"/>
            </a:pPr>
            <a:r>
              <a:t>9 mg → 54%</a:t>
            </a:r>
          </a:p>
          <a:p>
            <a:pPr lvl="1">
              <a:defRPr sz="2200"/>
            </a:pPr>
            <a:r>
              <a:t>3 mg → 51%</a:t>
            </a:r>
          </a:p>
          <a:p>
            <a:pPr lvl="1">
              <a:defRPr sz="2200"/>
            </a:pPr>
            <a:r>
              <a:t>Placebo → 30%</a:t>
            </a:r>
          </a:p>
          <a:p>
            <a:pPr lvl="1">
              <a:defRPr sz="2200"/>
            </a:pPr>
            <a:r>
              <a:t>Hazard Ratio (9 mg vs placebo) = 0.55 (P=0.04)</a:t>
            </a:r>
          </a:p>
          <a:p>
            <a:pPr lvl="1">
              <a:defRPr sz="2200"/>
            </a:pPr>
            <a:r>
              <a:t>Hazard Ratio (3 mg vs placebo) = 0.58 (P=0.045)</a:t>
            </a:r>
          </a:p>
        </p:txBody>
      </p:sp>
    </p:spTree>
  </p:cSld>
  <p:clrMapOvr>
    <a:masterClrMapping/>
  </p:clrMapOvr>
  <p:transition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6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0" name="Content Placeholder 2"/>
          <p:cNvSpPr>
            <a:spLocks noGrp="1"/>
          </p:cNvSpPr>
          <p:nvPr/>
        </p:nvSpPr>
        <p:spPr>
          <a:xfrm>
            <a:off x="1132056" y="3429000"/>
            <a:ext cx="8229600" cy="2683195"/>
          </a:xfrm>
          <a:prstGeom prst="rect"/>
        </p:spPr>
        <p:txBody>
          <a:bodyPr bIns="45720" lIns="91440" rIns="91440" rtlCol="0" tIns="45720" vert="horz">
            <a:normAutofit/>
          </a:bodyPr>
          <a:lstStyle>
            <a:lvl1pPr algn="l" defTabSz="457200" eaLnBrk="1" hangingPunct="1" indent="-342900" latinLnBrk="0" marL="342900" rtl="0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algn="l" defTabSz="457200" eaLnBrk="1" hangingPunct="1" indent="-285750" latinLnBrk="0" marL="742950" rtl="0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algn="l" defTabSz="457200" eaLnBrk="1" hangingPunct="1" indent="-228600" latinLnBrk="0" marL="1143000" rtl="0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algn="l" defTabSz="457200" eaLnBrk="1" hangingPunct="1" indent="-228600" latinLnBrk="0" marL="1600200" rtl="0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l" defTabSz="457200" eaLnBrk="1" hangingPunct="1" indent="-228600" latinLnBrk="0" marL="2057400" rtl="0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algn="l" defTabSz="457200" eaLnBrk="1" hangingPunct="1" indent="-228600" latinLnBrk="0" marL="2514600" rtl="0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algn="l" defTabSz="457200" eaLnBrk="1" hangingPunct="1" indent="-228600" latinLnBrk="0" marL="2971800" rtl="0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algn="l" defTabSz="457200" eaLnBrk="1" hangingPunct="1" indent="-228600" latinLnBrk="0" marL="3429000" rtl="0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algn="l" defTabSz="457200" eaLnBrk="1" hangingPunct="1" indent="-228600" latinLnBrk="0" marL="3886200" rtl="0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b="1" sz="2400"/>
            </a:pPr>
            <a:r>
              <a:t>Overall adverse events similar across groups</a:t>
            </a:r>
          </a:p>
          <a:p>
            <a:pPr lvl="1">
              <a:defRPr sz="2200"/>
            </a:pPr>
            <a:r>
              <a:t>Serious adverse events:</a:t>
            </a:r>
          </a:p>
          <a:p>
            <a:pPr lvl="1">
              <a:defRPr sz="2200"/>
            </a:pPr>
            <a:r>
              <a:t>9 mg → 16%</a:t>
            </a:r>
          </a:p>
          <a:p>
            <a:pPr lvl="1">
              <a:defRPr sz="2200"/>
            </a:pPr>
            <a:r>
              <a:t>3 mg → 6%</a:t>
            </a:r>
          </a:p>
          <a:p>
            <a:pPr lvl="1">
              <a:defRPr sz="2200"/>
            </a:pPr>
            <a:r>
              <a:t>Placebo → 4%</a:t>
            </a:r>
          </a:p>
          <a:p>
            <a:pPr lvl="1">
              <a:defRPr sz="2200"/>
            </a:pPr>
            <a:r>
              <a:t>Higher neutropenia but no increase in severe infections</a:t>
            </a:r>
          </a:p>
        </p:txBody>
      </p:sp>
      <p:sp>
        <p:nvSpPr>
          <p:cNvPr id="1048762" name="Content Placeholder 2"/>
          <p:cNvSpPr>
            <a:spLocks noGrp="1"/>
          </p:cNvSpPr>
          <p:nvPr/>
        </p:nvSpPr>
        <p:spPr>
          <a:xfrm>
            <a:off x="1296209" y="918086"/>
            <a:ext cx="7901292" cy="2152902"/>
          </a:xfrm>
          <a:prstGeom prst="rect"/>
        </p:spPr>
        <p:txBody>
          <a:bodyPr bIns="45720" lIns="91440" rIns="91440" rtlCol="0" tIns="45720" vert="horz">
            <a:normAutofit/>
          </a:bodyPr>
          <a:lstStyle>
            <a:lvl1pPr algn="l" defTabSz="457200" eaLnBrk="1" hangingPunct="1" indent="-342900" latinLnBrk="0" marL="342900" rtl="0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algn="l" defTabSz="457200" eaLnBrk="1" hangingPunct="1" indent="-285750" latinLnBrk="0" marL="742950" rtl="0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algn="l" defTabSz="457200" eaLnBrk="1" hangingPunct="1" indent="-228600" latinLnBrk="0" marL="1143000" rtl="0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algn="l" defTabSz="457200" eaLnBrk="1" hangingPunct="1" indent="-228600" latinLnBrk="0" marL="1600200" rtl="0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l" defTabSz="457200" eaLnBrk="1" hangingPunct="1" indent="-228600" latinLnBrk="0" marL="2057400" rtl="0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algn="l" defTabSz="457200" eaLnBrk="1" hangingPunct="1" indent="-228600" latinLnBrk="0" marL="2514600" rtl="0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algn="l" defTabSz="457200" eaLnBrk="1" hangingPunct="1" indent="-228600" latinLnBrk="0" marL="2971800" rtl="0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algn="l" defTabSz="457200" eaLnBrk="1" hangingPunct="1" indent="-228600" latinLnBrk="0" marL="3429000" rtl="0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algn="l" defTabSz="457200" eaLnBrk="1" hangingPunct="1" indent="-228600" latinLnBrk="0" marL="3886200" rtl="0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b="1" sz="2400"/>
            </a:pPr>
            <a:r>
              <a:t>Complete Response (Platelet ≥100 ×10⁹/L):</a:t>
            </a:r>
          </a:p>
          <a:p>
            <a:pPr lvl="1">
              <a:defRPr sz="2200"/>
            </a:pPr>
            <a:r>
              <a:t>9 mg → 55%</a:t>
            </a:r>
          </a:p>
          <a:p>
            <a:pPr lvl="1">
              <a:defRPr sz="2200"/>
            </a:pPr>
            <a:r>
              <a:t>3 mg → 40%</a:t>
            </a:r>
          </a:p>
          <a:p>
            <a:pPr lvl="1">
              <a:defRPr sz="2200"/>
            </a:pPr>
            <a:r>
              <a:t>Placebo → 26%</a:t>
            </a:r>
          </a:p>
          <a:p>
            <a:pPr lvl="1">
              <a:defRPr sz="2200"/>
            </a:pPr>
            <a:r>
              <a:t>Rapid and sustained platelet rise in treatment groups</a:t>
            </a:r>
          </a:p>
        </p:txBody>
      </p:sp>
    </p:spTree>
  </p:cSld>
  <p:clrMapOvr>
    <a:masterClrMapping/>
  </p:clrMapOvr>
  <p:transition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5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7" name="LIMITATIONS"/>
          <p:cNvSpPr txBox="1"/>
          <p:nvPr>
            <p:ph type="title" idx="4294967295"/>
          </p:nvPr>
        </p:nvSpPr>
        <p:spPr>
          <a:xfrm>
            <a:off x="-8282695" y="303773"/>
            <a:ext cx="21945601" cy="1020556"/>
          </a:xfrm>
          <a:prstGeom prst="rect"/>
        </p:spPr>
        <p:txBody>
          <a:bodyPr anchor="t" bIns="50800" lIns="50800" rIns="50800" tIns="50800"/>
          <a:p>
            <a:pPr algn="ctr" defTabSz="2121408">
              <a:lnSpc>
                <a:spcPct val="80000"/>
              </a:lnSpc>
              <a:defRPr sz="4785" spc="-47">
                <a:latin typeface="Canela Bold"/>
                <a:ea typeface="Canela Bold"/>
                <a:cs typeface="Canela Bold"/>
                <a:sym typeface="Canela Bold"/>
              </a:defRPr>
            </a:pPr>
            <a:r>
              <a:rPr cap="all" spc="0">
                <a:solidFill>
                  <a:srgbClr val="8BCBDD"/>
                </a:solidFill>
                <a:latin typeface="Canela Deck Bold"/>
                <a:ea typeface="Canela Deck Bold"/>
                <a:cs typeface="Canela Deck Bold"/>
                <a:sym typeface="Canela Deck Bold"/>
              </a:rPr>
              <a:t>LIMITATIONS</a:t>
            </a:r>
            <a:r>
              <a:t> </a:t>
            </a:r>
          </a:p>
        </p:txBody>
      </p:sp>
      <p:sp>
        <p:nvSpPr>
          <p:cNvPr id="1048618" name="• Early ITP population only…"/>
          <p:cNvSpPr txBox="1"/>
          <p:nvPr/>
        </p:nvSpPr>
        <p:spPr>
          <a:xfrm>
            <a:off x="1250505" y="1040246"/>
            <a:ext cx="6705510" cy="1792938"/>
          </a:xfrm>
          <a:prstGeom prst="rect"/>
          <a:ln w="12700">
            <a:miter lim="400000"/>
          </a:ln>
        </p:spPr>
        <p:txBody>
          <a:bodyPr lIns="45719" rIns="45719">
            <a:spAutoFit/>
          </a:bodyPr>
          <a:p>
            <a:pPr defTabSz="457200">
              <a:spcBef>
                <a:spcPts val="600"/>
              </a:spcBef>
              <a:defRPr b="1" sz="3400">
                <a:solidFill>
                  <a:srgbClr val="0A234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defTabSz="457200" indent="-373673" lvl="1" marL="830873">
              <a:spcBef>
                <a:spcPts val="600"/>
              </a:spcBef>
              <a:buSzPct val="100000"/>
              <a:buFont typeface="Arial"/>
              <a:buChar char="–"/>
              <a:defRPr b="1" sz="3400">
                <a:solidFill>
                  <a:srgbClr val="0A234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• Early ITP population only</a:t>
            </a:r>
          </a:p>
          <a:p>
            <a:pPr defTabSz="457200" indent="-373673" lvl="1" marL="830873">
              <a:spcBef>
                <a:spcPts val="600"/>
              </a:spcBef>
              <a:buSzPct val="100000"/>
              <a:buFont typeface="Arial"/>
              <a:buChar char="–"/>
              <a:defRPr b="1" sz="3400">
                <a:solidFill>
                  <a:srgbClr val="0A234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• Longer follow-up needed</a:t>
            </a:r>
          </a:p>
        </p:txBody>
      </p:sp>
    </p:spTree>
  </p:cSld>
  <p:clrMapOvr>
    <a:masterClrMapping/>
  </p:clrMapOvr>
  <p:transition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5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9" name="CONCLUSION"/>
          <p:cNvSpPr txBox="1"/>
          <p:nvPr>
            <p:ph type="title" idx="4294967295"/>
          </p:nvPr>
        </p:nvSpPr>
        <p:spPr>
          <a:xfrm>
            <a:off x="-8087509" y="-148198"/>
            <a:ext cx="21945601" cy="1861095"/>
          </a:xfrm>
          <a:prstGeom prst="rect"/>
        </p:spPr>
        <p:txBody>
          <a:bodyPr anchor="t" bIns="50800" lIns="50800" rIns="50800" tIns="50800"/>
          <a:p>
            <a:pPr algn="ctr" defTabSz="2438400">
              <a:lnSpc>
                <a:spcPct val="80000"/>
              </a:lnSpc>
              <a:defRPr sz="8400" spc="-84">
                <a:latin typeface="Canela Bold"/>
                <a:ea typeface="Canela Bold"/>
                <a:cs typeface="Canela Bold"/>
                <a:sym typeface="Canela Bold"/>
              </a:defRPr>
            </a:pPr>
            <a:r>
              <a:rPr cap="all" sz="4900" spc="0">
                <a:solidFill>
                  <a:srgbClr val="8BCBDD"/>
                </a:solidFill>
                <a:latin typeface="Canela Deck Bold"/>
                <a:ea typeface="Canela Deck Bold"/>
                <a:cs typeface="Canela Deck Bold"/>
                <a:sym typeface="Canela Deck Bold"/>
              </a:rPr>
              <a:t>CONCLUSION</a:t>
            </a:r>
            <a:r>
              <a:t> </a:t>
            </a:r>
          </a:p>
        </p:txBody>
      </p:sp>
      <p:sp>
        <p:nvSpPr>
          <p:cNvPr id="1048620" name="Ianalumab plus eltrombopag led to a longer time to treatment failure than placebo plus eltrombopag."/>
          <p:cNvSpPr txBox="1"/>
          <p:nvPr/>
        </p:nvSpPr>
        <p:spPr>
          <a:xfrm>
            <a:off x="1357586" y="1679697"/>
            <a:ext cx="8256421" cy="2548890"/>
          </a:xfrm>
          <a:prstGeom prst="rect"/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lnSpc>
                <a:spcPct val="150000"/>
              </a:lnSpc>
              <a:defRPr sz="3700">
                <a:latin typeface="Canela Deck Regular"/>
                <a:ea typeface="Canela Deck Regular"/>
                <a:cs typeface="Canela Deck Regular"/>
                <a:sym typeface="Canela Deck Regular"/>
              </a:defRPr>
            </a:lvl1pPr>
          </a:lstStyle>
          <a:p>
            <a:r>
              <a:t>Ianalumab plus eltrombopag led to a longer time to treatment failure than placebo plus eltrombopag. </a:t>
            </a:r>
          </a:p>
        </p:txBody>
      </p:sp>
    </p:spTree>
  </p:cSld>
  <p:clrMapOvr>
    <a:masterClrMapping/>
  </p:clrMapOvr>
  <p:transition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6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1" name="Clinical Implication"/>
          <p:cNvSpPr txBox="1"/>
          <p:nvPr>
            <p:ph type="title" idx="4294967295"/>
          </p:nvPr>
        </p:nvSpPr>
        <p:spPr>
          <a:xfrm>
            <a:off x="457200" y="274638"/>
            <a:ext cx="8229600" cy="1143001"/>
          </a:xfrm>
          <a:prstGeom prst="rect"/>
        </p:spPr>
        <p:txBody>
          <a:bodyPr/>
          <a:lstStyle>
            <a:lvl1pPr algn="ctr" defTabSz="457200">
              <a:lnSpc>
                <a:spcPct val="100000"/>
              </a:lnSpc>
              <a:defRPr b="1" sz="4000">
                <a:solidFill>
                  <a:srgbClr val="0A2346"/>
                </a:solidFill>
              </a:defRPr>
            </a:lvl1pPr>
          </a:lstStyle>
          <a:p>
            <a:r>
              <a:t>Clinical Implication</a:t>
            </a:r>
          </a:p>
        </p:txBody>
      </p:sp>
      <p:sp>
        <p:nvSpPr>
          <p:cNvPr id="1048622" name="• Short-course therapy possible…"/>
          <p:cNvSpPr txBox="1"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/>
        </p:spPr>
        <p:txBody>
          <a:bodyPr/>
          <a:p>
            <a:pPr defTabSz="457200" indent="-342900" marL="342900">
              <a:lnSpc>
                <a:spcPct val="100000"/>
              </a:lnSpc>
              <a:spcBef>
                <a:spcPts val="600"/>
              </a:spcBef>
              <a:defRPr b="1" sz="2600">
                <a:solidFill>
                  <a:srgbClr val="0A2346"/>
                </a:solidFill>
              </a:defRPr>
            </a:pPr>
            <a:r>
              <a:t>• Short-course therapy possible</a:t>
            </a:r>
          </a:p>
          <a:p>
            <a:pPr defTabSz="457200" indent="-285750" lvl="1" marL="742950">
              <a:lnSpc>
                <a:spcPct val="100000"/>
              </a:lnSpc>
              <a:spcBef>
                <a:spcPts val="600"/>
              </a:spcBef>
              <a:buChar char="–"/>
              <a:defRPr b="1" sz="2600">
                <a:solidFill>
                  <a:srgbClr val="0A2346"/>
                </a:solidFill>
              </a:defRPr>
            </a:pPr>
            <a:r>
              <a:t>• Potential disease-modifying approach</a:t>
            </a:r>
          </a:p>
          <a:p>
            <a:pPr defTabSz="457200" indent="-285750" lvl="1" marL="742950">
              <a:lnSpc>
                <a:spcPct val="100000"/>
              </a:lnSpc>
              <a:spcBef>
                <a:spcPts val="600"/>
              </a:spcBef>
              <a:buChar char="–"/>
              <a:defRPr b="1" sz="2600">
                <a:solidFill>
                  <a:srgbClr val="0A2346"/>
                </a:solidFill>
              </a:defRPr>
            </a:pPr>
            <a:r>
              <a:t>• Reduces long-term TPO-RA dependence</a:t>
            </a:r>
          </a:p>
          <a:p>
            <a:pPr defTabSz="457200" indent="-285750" lvl="1" marL="742950">
              <a:lnSpc>
                <a:spcPct val="100000"/>
              </a:lnSpc>
              <a:spcBef>
                <a:spcPts val="600"/>
              </a:spcBef>
              <a:buChar char="–"/>
              <a:defRPr b="1" sz="2600">
                <a:solidFill>
                  <a:srgbClr val="0A2346"/>
                </a:solidFill>
              </a:defRPr>
            </a:pPr>
            <a:r>
              <a:t>• Early intervention may improve durability</a:t>
            </a:r>
          </a:p>
        </p:txBody>
      </p:sp>
    </p:spTree>
  </p:cSld>
  <p:clrMapOvr>
    <a:masterClrMapping/>
  </p:clrMapOvr>
  <p:transition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9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13" name="图片 19" descr="图片 19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12799" y="3438311"/>
            <a:ext cx="11966401" cy="3309818"/>
          </a:xfrm>
          <a:prstGeom prst="rect"/>
          <a:ln w="12700">
            <a:miter lim="400000"/>
          </a:ln>
        </p:spPr>
      </p:pic>
      <p:sp>
        <p:nvSpPr>
          <p:cNvPr id="1048745" name="文本框 4"/>
          <p:cNvSpPr txBox="1"/>
          <p:nvPr/>
        </p:nvSpPr>
        <p:spPr>
          <a:xfrm>
            <a:off x="751055" y="1616188"/>
            <a:ext cx="5477994" cy="971550"/>
          </a:xfrm>
          <a:prstGeom prst="rect"/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cap="all" sz="6600">
                <a:solidFill>
                  <a:srgbClr val="8BCBDD"/>
                </a:solidFill>
                <a:latin typeface="Canela Deck Bold"/>
                <a:ea typeface="Canela Deck Bold"/>
                <a:cs typeface="Canela Deck Bold"/>
                <a:sym typeface="Canela Deck Bold"/>
              </a:defRPr>
            </a:lvl1pPr>
          </a:lstStyle>
          <a:p>
            <a:r>
              <a:t>THANKYOU</a:t>
            </a:r>
          </a:p>
        </p:txBody>
      </p:sp>
      <p:sp>
        <p:nvSpPr>
          <p:cNvPr id="1048746" name="矩形 6"/>
          <p:cNvSpPr/>
          <p:nvPr/>
        </p:nvSpPr>
        <p:spPr>
          <a:xfrm>
            <a:off x="797612" y="2898151"/>
            <a:ext cx="1800001" cy="72001"/>
          </a:xfrm>
          <a:prstGeom prst="rect"/>
          <a:solidFill>
            <a:srgbClr val="94BABB"/>
          </a:solidFill>
          <a:ln w="12700">
            <a:miter lim="400000"/>
          </a:ln>
        </p:spPr>
        <p:txBody>
          <a:bodyPr anchor="ctr" lIns="45719" rIns="45719"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2097214" name="图形 10" descr="图形 10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6586631" y="2262273"/>
            <a:ext cx="360001" cy="360001"/>
          </a:xfrm>
          <a:prstGeom prst="rect"/>
          <a:ln w="12700">
            <a:miter lim="400000"/>
          </a:ln>
        </p:spPr>
      </p:pic>
      <p:pic>
        <p:nvPicPr>
          <p:cNvPr id="2097215" name="图形 12" descr="图形 12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6586631" y="1509787"/>
            <a:ext cx="360001" cy="360001"/>
          </a:xfrm>
          <a:prstGeom prst="rect"/>
          <a:ln w="12700">
            <a:miter lim="400000"/>
          </a:ln>
        </p:spPr>
      </p:pic>
      <p:pic>
        <p:nvPicPr>
          <p:cNvPr id="2097216" name="图形 14" descr="图形 14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>
            <a:off x="6586631" y="3014759"/>
            <a:ext cx="360001" cy="360001"/>
          </a:xfrm>
          <a:prstGeom prst="rect"/>
          <a:ln w="12700">
            <a:miter lim="400000"/>
          </a:ln>
        </p:spPr>
      </p:pic>
      <p:sp>
        <p:nvSpPr>
          <p:cNvPr id="1048747" name="文本框 15"/>
          <p:cNvSpPr txBox="1"/>
          <p:nvPr/>
        </p:nvSpPr>
        <p:spPr>
          <a:xfrm>
            <a:off x="7304213" y="1490750"/>
            <a:ext cx="2237738" cy="396240"/>
          </a:xfrm>
          <a:prstGeom prst="rect"/>
          <a:ln w="12700">
            <a:miter lim="400000"/>
          </a:ln>
        </p:spPr>
        <p:txBody>
          <a:bodyPr lIns="45719" rIns="45719" wrap="none">
            <a:spAutoFit/>
          </a:bodyPr>
          <a:lstStyle>
            <a:lvl1pPr>
              <a:defRPr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+86 010 8888 8888</a:t>
            </a:r>
          </a:p>
        </p:txBody>
      </p:sp>
      <p:sp>
        <p:nvSpPr>
          <p:cNvPr id="1048748" name="文本框 17"/>
          <p:cNvSpPr txBox="1"/>
          <p:nvPr/>
        </p:nvSpPr>
        <p:spPr>
          <a:xfrm>
            <a:off x="7304213" y="3005427"/>
            <a:ext cx="1944497" cy="358140"/>
          </a:xfrm>
          <a:prstGeom prst="rect"/>
          <a:ln w="12700">
            <a:miter lim="400000"/>
          </a:ln>
        </p:spPr>
        <p:txBody>
          <a:bodyPr lIns="45719" rIns="45719" wrap="none">
            <a:spAutoFit/>
          </a:bodyPr>
          <a:lstStyle>
            <a:lvl1pPr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www.domain.com</a:t>
            </a:r>
          </a:p>
        </p:txBody>
      </p:sp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4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0" name="Ianalumab plus Eltrombopag in Immune Thrombocytopenia"/>
          <p:cNvSpPr txBox="1"/>
          <p:nvPr>
            <p:ph type="ctrTitle"/>
          </p:nvPr>
        </p:nvSpPr>
        <p:spPr>
          <a:prstGeom prst="rect"/>
        </p:spPr>
        <p:txBody>
          <a:bodyPr/>
          <a:lstStyle>
            <a:lvl1pPr algn="l" defTabSz="731520">
              <a:lnSpc>
                <a:spcPct val="100000"/>
              </a:lnSpc>
              <a:spcBef>
                <a:spcPts val="400"/>
              </a:spcBef>
              <a:defRPr b="1" cap="all" sz="5280">
                <a:solidFill>
                  <a:srgbClr val="FFFFFF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t>Ianalumab plus Eltrombopag in Immune Thrombocytopenia</a:t>
            </a:r>
          </a:p>
        </p:txBody>
      </p:sp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4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2" name="BACKGROUND"/>
          <p:cNvSpPr txBox="1"/>
          <p:nvPr>
            <p:ph type="title" idx="4294967295"/>
          </p:nvPr>
        </p:nvSpPr>
        <p:spPr>
          <a:xfrm>
            <a:off x="-8171442" y="220855"/>
            <a:ext cx="21945601" cy="978142"/>
          </a:xfrm>
          <a:prstGeom prst="rect"/>
        </p:spPr>
        <p:txBody>
          <a:bodyPr anchor="t" bIns="50800" lIns="50800" rIns="50800" tIns="50800"/>
          <a:p>
            <a:pPr algn="ctr" defTabSz="2145791">
              <a:lnSpc>
                <a:spcPct val="80000"/>
              </a:lnSpc>
              <a:defRPr sz="4576" spc="-45">
                <a:latin typeface="Canela Bold"/>
                <a:ea typeface="Canela Bold"/>
                <a:cs typeface="Canela Bold"/>
                <a:sym typeface="Canela Bold"/>
              </a:defRPr>
            </a:pPr>
            <a:r>
              <a:rPr cap="all" spc="0">
                <a:solidFill>
                  <a:srgbClr val="8BCBDD"/>
                </a:solidFill>
                <a:latin typeface="Canela Deck Bold"/>
                <a:ea typeface="Canela Deck Bold"/>
                <a:cs typeface="Canela Deck Bold"/>
                <a:sym typeface="Canela Deck Bold"/>
              </a:rPr>
              <a:t>BACKGROUND</a:t>
            </a:r>
            <a:r>
              <a:t> </a:t>
            </a:r>
          </a:p>
        </p:txBody>
      </p:sp>
      <p:sp>
        <p:nvSpPr>
          <p:cNvPr id="1048593" name="Current second-line treatments for immune thrombocytopenia (ITP) require long-term administration.…"/>
          <p:cNvSpPr txBox="1"/>
          <p:nvPr/>
        </p:nvSpPr>
        <p:spPr>
          <a:xfrm>
            <a:off x="1128471" y="1395620"/>
            <a:ext cx="9721911" cy="2682241"/>
          </a:xfrm>
          <a:prstGeom prst="rect"/>
          <a:ln w="12700">
            <a:miter lim="400000"/>
          </a:ln>
        </p:spPr>
        <p:txBody>
          <a:bodyPr lIns="45719" rIns="45719">
            <a:spAutoFit/>
          </a:bodyPr>
          <a:p>
            <a:pPr>
              <a:defRPr sz="2900">
                <a:latin typeface="Canela Deck Regular"/>
                <a:ea typeface="Canela Deck Regular"/>
                <a:cs typeface="Canela Deck Regular"/>
                <a:sym typeface="Canela Deck Regular"/>
              </a:defRPr>
            </a:pPr>
            <a:r>
              <a:t>Current second-line treatments for immune thrombocytopenia (ITP) require long-term administration.</a:t>
            </a:r>
          </a:p>
          <a:p>
            <a:pPr>
              <a:defRPr sz="2900">
                <a:latin typeface="Canela Deck Regular"/>
                <a:ea typeface="Canela Deck Regular"/>
                <a:cs typeface="Canela Deck Regular"/>
                <a:sym typeface="Canela Deck Regular"/>
              </a:defRPr>
            </a:pPr>
          </a:p>
          <a:p>
            <a:pPr>
              <a:defRPr sz="2900">
                <a:latin typeface="Canela Deck Regular"/>
                <a:ea typeface="Canela Deck Regular"/>
                <a:cs typeface="Canela Deck Regular"/>
                <a:sym typeface="Canela Deck Regular"/>
              </a:defRPr>
            </a:pPr>
            <a:r>
              <a:t> Ianalumab, a monoclonal antibody targeting B cells, is being assessed as a short-course second-line therapy in ITP.</a:t>
            </a:r>
          </a:p>
        </p:txBody>
      </p:sp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4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8" name="Methods"/>
          <p:cNvSpPr txBox="1"/>
          <p:nvPr>
            <p:ph type="title" idx="4294967295"/>
          </p:nvPr>
        </p:nvSpPr>
        <p:spPr>
          <a:xfrm>
            <a:off x="499981" y="140794"/>
            <a:ext cx="10972801" cy="1508126"/>
          </a:xfrm>
          <a:prstGeom prst="rect"/>
        </p:spPr>
        <p:txBody>
          <a:bodyPr/>
          <a:lstStyle>
            <a:lvl1pPr>
              <a:defRPr cap="all" sz="4900">
                <a:solidFill>
                  <a:srgbClr val="8BCBDD"/>
                </a:solidFill>
                <a:latin typeface="Canela Deck Bold"/>
                <a:ea typeface="Canela Deck Bold"/>
                <a:cs typeface="Canela Deck Bold"/>
                <a:sym typeface="Canela Deck Bold"/>
              </a:defRPr>
            </a:lvl1pPr>
          </a:lstStyle>
          <a:p>
            <a:r>
              <a:t>Methods</a:t>
            </a:r>
          </a:p>
        </p:txBody>
      </p:sp>
      <p:sp>
        <p:nvSpPr>
          <p:cNvPr id="1048599" name="we assigned, in a 1:1:1 ratio, adults with primary ITP and an insufficient response or a relapse after first-line glucocorticoid therapy to receive ianalumab…"/>
          <p:cNvSpPr txBox="1"/>
          <p:nvPr/>
        </p:nvSpPr>
        <p:spPr>
          <a:xfrm>
            <a:off x="932313" y="3251920"/>
            <a:ext cx="10765847" cy="2834641"/>
          </a:xfrm>
          <a:prstGeom prst="rect"/>
          <a:ln w="12700">
            <a:miter lim="400000"/>
          </a:ln>
        </p:spPr>
        <p:txBody>
          <a:bodyPr lIns="45719" rIns="45719">
            <a:spAutoFit/>
          </a:bodyPr>
          <a:p>
            <a:pPr>
              <a:defRPr sz="2100"/>
            </a:pPr>
          </a:p>
          <a:p>
            <a:pPr>
              <a:defRPr sz="2100"/>
            </a:pPr>
            <a:r>
              <a:t>we assigned, in a 1:1:1 ratio, adults with primary ITP and an insufficient response or a relapse after first-line glucocorticoid therapy to receive ianalumab</a:t>
            </a:r>
          </a:p>
          <a:p>
            <a:pPr>
              <a:defRPr sz="2100"/>
            </a:pPr>
          </a:p>
          <a:p>
            <a:pPr>
              <a:defRPr sz="2100"/>
            </a:pPr>
            <a:r>
              <a:t> at a dose of 9 mg or 3 mg per kilogram of body weight or placebo once monthly for 4 months. </a:t>
            </a:r>
          </a:p>
          <a:p>
            <a:pPr>
              <a:defRPr sz="2100"/>
            </a:pPr>
          </a:p>
          <a:p>
            <a:pPr>
              <a:defRPr sz="2100"/>
            </a:pPr>
            <a:r>
              <a:t>Eltrombopag, an oral thrombo- poietin-receptor agonist, was administered once daily in each group </a:t>
            </a:r>
          </a:p>
        </p:txBody>
      </p:sp>
      <p:sp>
        <p:nvSpPr>
          <p:cNvPr id="1048600" name="Phase 3…"/>
          <p:cNvSpPr txBox="1"/>
          <p:nvPr>
            <p:ph type="body" sz="half" idx="4294967295"/>
          </p:nvPr>
        </p:nvSpPr>
        <p:spPr>
          <a:xfrm>
            <a:off x="609600" y="1588020"/>
            <a:ext cx="10972801" cy="2075736"/>
          </a:xfrm>
          <a:prstGeom prst="rect"/>
        </p:spPr>
        <p:txBody>
          <a:bodyPr/>
          <a:p>
            <a:pPr indent="-354329" marL="354329">
              <a:defRPr sz="3100"/>
            </a:pPr>
            <a:r>
              <a:t>Phase 3</a:t>
            </a:r>
          </a:p>
          <a:p>
            <a:pPr indent="-354329" marL="354329">
              <a:defRPr sz="3100"/>
            </a:pPr>
            <a:r>
              <a:t>Randomised </a:t>
            </a:r>
          </a:p>
          <a:p>
            <a:pPr indent="-354329" marL="354329">
              <a:defRPr sz="3100"/>
            </a:pPr>
            <a:r>
              <a:t>Double Blinded</a:t>
            </a:r>
          </a:p>
        </p:txBody>
      </p:sp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6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7" name="图片 2" descr="图片 2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14300" y="117000"/>
            <a:ext cx="3240000" cy="6624001"/>
          </a:xfrm>
          <a:prstGeom prst="rect"/>
          <a:ln w="12700">
            <a:miter lim="400000"/>
          </a:ln>
        </p:spPr>
      </p:pic>
      <p:grpSp>
        <p:nvGrpSpPr>
          <p:cNvPr id="67" name="Image Gallery"/>
          <p:cNvGrpSpPr/>
          <p:nvPr/>
        </p:nvGrpSpPr>
        <p:grpSpPr>
          <a:xfrm>
            <a:off x="3473970" y="522242"/>
            <a:ext cx="8379478" cy="6666209"/>
            <a:chOff x="0" y="0"/>
            <a:chExt cx="8379476" cy="6666208"/>
          </a:xfrm>
        </p:grpSpPr>
        <p:pic>
          <p:nvPicPr>
            <p:cNvPr id="2097158" name="IMG_2669.jpeg" descr="IMG_2669.jpeg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2"/>
            <a:srcRect l="2898" t="0" r="2898" b="0"/>
            <a:stretch>
              <a:fillRect/>
            </a:stretch>
          </p:blipFill>
          <p:spPr>
            <a:xfrm>
              <a:off x="0" y="0"/>
              <a:ext cx="8379477" cy="6158209"/>
            </a:xfrm>
            <a:prstGeom prst="rect"/>
            <a:ln w="12700" cap="flat">
              <a:noFill/>
              <a:miter lim="400000"/>
            </a:ln>
            <a:effectLst/>
          </p:spPr>
        </p:pic>
        <p:sp>
          <p:nvSpPr>
            <p:cNvPr id="1048643" name="Caption"/>
            <p:cNvSpPr/>
            <p:nvPr/>
          </p:nvSpPr>
          <p:spPr>
            <a:xfrm>
              <a:off x="0" y="6234408"/>
              <a:ext cx="8379477" cy="431801"/>
            </a:xfrm>
            <a:prstGeom prst="rect"/>
            <a:noFill/>
            <a:ln w="12700" cap="flat">
              <a:noFill/>
              <a:miter lim="400000"/>
            </a:ln>
            <a:effectLst/>
          </p:spPr>
          <p:txBody>
            <a:bodyPr anchor="t" bIns="76200" lIns="76200" numCol="1" rIns="76200" tIns="76200" wrap="square">
              <a:noAutofit/>
            </a:bodyPr>
            <a:p>
              <a:r>
                <a:t>Caption</a:t>
              </a:r>
            </a:p>
          </p:txBody>
        </p:sp>
      </p:grpSp>
    </p:spTree>
  </p:cSld>
  <p:clrMapOvr>
    <a:masterClrMapping/>
  </p:clrMapOvr>
  <p:transition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5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1" name="INCLUSION CRITERIA"/>
          <p:cNvSpPr txBox="1"/>
          <p:nvPr>
            <p:ph type="title" idx="4294967295"/>
          </p:nvPr>
        </p:nvSpPr>
        <p:spPr>
          <a:xfrm>
            <a:off x="305713" y="336226"/>
            <a:ext cx="21945601" cy="1106030"/>
          </a:xfrm>
          <a:prstGeom prst="rect"/>
        </p:spPr>
        <p:txBody>
          <a:bodyPr anchor="t" bIns="50800" lIns="50800" rIns="50800" tIns="50800"/>
          <a:lstStyle>
            <a:lvl1pPr>
              <a:defRPr cap="all" sz="4200">
                <a:solidFill>
                  <a:srgbClr val="8BCBDD"/>
                </a:solidFill>
                <a:latin typeface="Canela Deck Bold"/>
                <a:ea typeface="Canela Deck Bold"/>
                <a:cs typeface="Canela Deck Bold"/>
                <a:sym typeface="Canela Deck Bold"/>
              </a:defRPr>
            </a:lvl1pPr>
          </a:lstStyle>
          <a:p>
            <a:r>
              <a:t>INCLUSION CRITERIA</a:t>
            </a:r>
          </a:p>
        </p:txBody>
      </p:sp>
      <p:sp>
        <p:nvSpPr>
          <p:cNvPr id="1048602" name="Adults with primary immune thrombocytopenia (ITP) who met:…"/>
          <p:cNvSpPr txBox="1"/>
          <p:nvPr/>
        </p:nvSpPr>
        <p:spPr>
          <a:xfrm>
            <a:off x="591998" y="1304793"/>
            <a:ext cx="6556856" cy="4892040"/>
          </a:xfrm>
          <a:prstGeom prst="rect"/>
          <a:ln w="12700">
            <a:miter lim="400000"/>
          </a:ln>
        </p:spPr>
        <p:txBody>
          <a:bodyPr lIns="45719" rIns="45719">
            <a:spAutoFit/>
          </a:bodyPr>
          <a:p>
            <a:pPr defTabSz="457200">
              <a:defRPr sz="2300">
                <a:latin typeface="+mj-lt"/>
                <a:ea typeface="+mj-ea"/>
                <a:cs typeface="+mj-cs"/>
                <a:sym typeface="Helvetica"/>
              </a:defRPr>
            </a:pPr>
            <a:r>
              <a:t>Adults with primary immune thrombocytopenia (ITP) who met:</a:t>
            </a:r>
          </a:p>
          <a:p>
            <a:pPr defTabSz="457200">
              <a:defRPr sz="2300">
                <a:latin typeface="+mj-lt"/>
                <a:ea typeface="+mj-ea"/>
                <a:cs typeface="+mj-cs"/>
                <a:sym typeface="Helvetica"/>
              </a:defRPr>
            </a:pPr>
            <a:r>
              <a:t>      Age≥18 years</a:t>
            </a:r>
          </a:p>
          <a:p>
            <a:pPr defTabSz="457200">
              <a:defRPr sz="2300">
                <a:latin typeface="+mj-lt"/>
                <a:ea typeface="+mj-ea"/>
                <a:cs typeface="+mj-cs"/>
                <a:sym typeface="Helvetica"/>
              </a:defRPr>
            </a:pPr>
            <a:r>
              <a:t>     Diagnosis - Confirmed primary ITP</a:t>
            </a:r>
          </a:p>
          <a:p>
            <a:pPr defTabSz="457200">
              <a:defRPr sz="2300">
                <a:latin typeface="+mj-lt"/>
                <a:ea typeface="+mj-ea"/>
                <a:cs typeface="+mj-cs"/>
                <a:sym typeface="Helvetica"/>
              </a:defRPr>
            </a:pPr>
            <a:r>
              <a:t>     Platelet count &lt;100 × 10⁹/L (disease definition)</a:t>
            </a:r>
          </a:p>
          <a:p>
            <a:pPr defTabSz="457200">
              <a:defRPr sz="2300">
                <a:latin typeface="+mj-lt"/>
                <a:ea typeface="+mj-ea"/>
                <a:cs typeface="+mj-cs"/>
                <a:sym typeface="Helvetica"/>
              </a:defRPr>
            </a:pPr>
            <a:r>
              <a:t>     Disease Status</a:t>
            </a:r>
          </a:p>
          <a:p>
            <a:pPr defTabSz="457200">
              <a:defRPr sz="2300">
                <a:latin typeface="+mj-lt"/>
                <a:ea typeface="+mj-ea"/>
                <a:cs typeface="+mj-cs"/>
                <a:sym typeface="Helvetica"/>
              </a:defRPr>
            </a:pPr>
            <a:r>
              <a:t>             Insufficient response OR relapse after first-line glucocorticoids</a:t>
            </a:r>
          </a:p>
          <a:p>
            <a:pPr defTabSz="457200">
              <a:defRPr sz="2300">
                <a:latin typeface="+mj-lt"/>
                <a:ea typeface="+mj-ea"/>
                <a:cs typeface="+mj-cs"/>
                <a:sym typeface="Helvetica"/>
              </a:defRPr>
            </a:pPr>
          </a:p>
          <a:p>
            <a:pPr defTabSz="457200">
              <a:defRPr sz="2300">
                <a:latin typeface="+mj-lt"/>
                <a:ea typeface="+mj-ea"/>
                <a:cs typeface="+mj-cs"/>
                <a:sym typeface="Helvetica"/>
              </a:defRPr>
            </a:pPr>
            <a:r>
              <a:t>     Prior Therapy Allowed</a:t>
            </a:r>
          </a:p>
          <a:p>
            <a:pPr defTabSz="457200">
              <a:defRPr sz="2300">
                <a:latin typeface="+mj-lt"/>
                <a:ea typeface="+mj-ea"/>
                <a:cs typeface="+mj-cs"/>
                <a:sym typeface="Helvetica"/>
              </a:defRPr>
            </a:pPr>
            <a:r>
              <a:t>First-line glucocorticoids ± IVIG</a:t>
            </a:r>
          </a:p>
          <a:p>
            <a:pPr defTabSz="457200">
              <a:defRPr sz="2300">
                <a:latin typeface="+mj-lt"/>
                <a:ea typeface="+mj-ea"/>
                <a:cs typeface="+mj-cs"/>
                <a:sym typeface="Helvetica"/>
              </a:defRPr>
            </a:pPr>
            <a:r>
              <a:t>Short-term TPO-RA use (≤7 days before screening) allowed</a:t>
            </a:r>
          </a:p>
        </p:txBody>
      </p:sp>
      <p:sp>
        <p:nvSpPr>
          <p:cNvPr id="1048603" name="Insufficient response defined as:…"/>
          <p:cNvSpPr/>
          <p:nvPr/>
        </p:nvSpPr>
        <p:spPr>
          <a:xfrm>
            <a:off x="7459017" y="1550833"/>
            <a:ext cx="4290894" cy="3890312"/>
          </a:xfrm>
          <a:prstGeom prst="roundRect">
            <a:avLst>
              <a:gd name="adj" fmla="val 4897"/>
            </a:avLst>
          </a:prstGeom>
          <a:gradFill>
            <a:gsLst>
              <a:gs pos="0">
                <a:srgbClr val="323F2F"/>
              </a:gs>
              <a:gs pos="100000">
                <a:srgbClr val="2A3E28"/>
              </a:gs>
            </a:gsLst>
            <a:lin ang="5400000"/>
          </a:gradFill>
          <a:ln w="12700">
            <a:solidFill>
              <a:schemeClr val="accent1"/>
            </a:solidFill>
            <a:miter/>
          </a:ln>
        </p:spPr>
        <p:txBody>
          <a:bodyPr anchor="ctr" lIns="45719" rIns="45719"/>
          <a:p>
            <a:pPr defTabSz="457200">
              <a:defRPr sz="19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Insufficient response defined as:</a:t>
            </a:r>
          </a:p>
          <a:p>
            <a:pPr defTabSz="457200">
              <a:defRPr sz="19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Platelet count &lt;30 × 10⁹/L</a:t>
            </a:r>
          </a:p>
          <a:p>
            <a:pPr defTabSz="457200">
              <a:defRPr sz="19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OR</a:t>
            </a:r>
          </a:p>
          <a:p>
            <a:pPr defTabSz="457200">
              <a:defRPr sz="19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Need for glucocorticoids &gt;8 weeks</a:t>
            </a:r>
          </a:p>
          <a:p>
            <a:pPr defTabSz="457200">
              <a:defRPr sz="19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Relapse defined as:</a:t>
            </a:r>
          </a:p>
          <a:p>
            <a:pPr defTabSz="457200">
              <a:defRPr sz="19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Platelet count &lt;30 × 10⁹/L after initial response</a:t>
            </a:r>
          </a:p>
        </p:txBody>
      </p:sp>
    </p:spTree>
  </p:cSld>
  <p:clrMapOvr>
    <a:masterClrMapping/>
  </p:clrMapOvr>
  <p:transition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5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4" name="EXCLUSION CRITERIA"/>
          <p:cNvSpPr txBox="1"/>
          <p:nvPr>
            <p:ph type="title" idx="4294967295"/>
          </p:nvPr>
        </p:nvSpPr>
        <p:spPr>
          <a:xfrm>
            <a:off x="540045" y="389845"/>
            <a:ext cx="6899747" cy="930926"/>
          </a:xfrm>
          <a:prstGeom prst="rect"/>
        </p:spPr>
        <p:txBody>
          <a:bodyPr anchor="t" bIns="50800" lIns="50800" rIns="50800" tIns="50800"/>
          <a:lstStyle>
            <a:lvl1pPr defTabSz="676655">
              <a:defRPr cap="all" sz="4366">
                <a:solidFill>
                  <a:srgbClr val="8BCBDD"/>
                </a:solidFill>
                <a:latin typeface="Canela Deck Bold"/>
                <a:ea typeface="Canela Deck Bold"/>
                <a:cs typeface="Canela Deck Bold"/>
                <a:sym typeface="Canela Deck Bold"/>
              </a:defRPr>
            </a:lvl1pPr>
          </a:lstStyle>
          <a:p>
            <a:r>
              <a:t>EXCLUSION CRITERIA </a:t>
            </a:r>
          </a:p>
        </p:txBody>
      </p:sp>
      <p:sp>
        <p:nvSpPr>
          <p:cNvPr id="1048605" name="Prior Second-Line Therapy…"/>
          <p:cNvSpPr txBox="1"/>
          <p:nvPr/>
        </p:nvSpPr>
        <p:spPr>
          <a:xfrm>
            <a:off x="1107794" y="1206155"/>
            <a:ext cx="9095847" cy="4142740"/>
          </a:xfrm>
          <a:prstGeom prst="rect"/>
          <a:ln w="12700">
            <a:miter lim="400000"/>
          </a:ln>
        </p:spPr>
        <p:txBody>
          <a:bodyPr lIns="45719" rIns="45719">
            <a:spAutoFit/>
          </a:bodyPr>
          <a:p>
            <a:pPr defTabSz="457200">
              <a:defRPr sz="2500">
                <a:latin typeface="Canela Deck Regular"/>
                <a:ea typeface="Canela Deck Regular"/>
                <a:cs typeface="Canela Deck Regular"/>
                <a:sym typeface="Canela Deck Regular"/>
              </a:defRPr>
            </a:pPr>
            <a:r>
              <a:t>Prior Second-Line Therapy</a:t>
            </a:r>
          </a:p>
          <a:p>
            <a:pPr defTabSz="457200">
              <a:defRPr sz="2500">
                <a:latin typeface="Canela Deck Regular"/>
                <a:ea typeface="Canela Deck Regular"/>
                <a:cs typeface="Canela Deck Regular"/>
                <a:sym typeface="Canela Deck Regular"/>
              </a:defRPr>
            </a:pPr>
            <a:r>
              <a:t>Any second-line ITP therapy (other than steroids ± IVIG)</a:t>
            </a:r>
          </a:p>
          <a:p>
            <a:pPr defTabSz="457200">
              <a:defRPr sz="2500">
                <a:latin typeface="Canela Deck Regular"/>
                <a:ea typeface="Canela Deck Regular"/>
                <a:cs typeface="Canela Deck Regular"/>
                <a:sym typeface="Canela Deck Regular"/>
              </a:defRPr>
            </a:pPr>
            <a:r>
              <a:t>       Prior rituximab</a:t>
            </a:r>
          </a:p>
          <a:p>
            <a:pPr defTabSz="457200">
              <a:defRPr sz="2500">
                <a:latin typeface="Canela Deck Regular"/>
                <a:ea typeface="Canela Deck Regular"/>
                <a:cs typeface="Canela Deck Regular"/>
                <a:sym typeface="Canela Deck Regular"/>
              </a:defRPr>
            </a:pPr>
            <a:r>
              <a:t>       Long-term TPO-RA</a:t>
            </a:r>
          </a:p>
          <a:p>
            <a:pPr defTabSz="457200">
              <a:defRPr sz="2500">
                <a:latin typeface="Canela Deck Regular"/>
                <a:ea typeface="Canela Deck Regular"/>
                <a:cs typeface="Canela Deck Regular"/>
                <a:sym typeface="Canela Deck Regular"/>
              </a:defRPr>
            </a:pPr>
            <a:r>
              <a:t>       Splenectomy</a:t>
            </a:r>
          </a:p>
          <a:p>
            <a:pPr defTabSz="457200">
              <a:defRPr sz="2500">
                <a:latin typeface="Canela Deck Regular"/>
                <a:ea typeface="Canela Deck Regular"/>
                <a:cs typeface="Canela Deck Regular"/>
                <a:sym typeface="Canela Deck Regular"/>
              </a:defRPr>
            </a:pPr>
            <a:r>
              <a:t>(This ensured early-line population.)</a:t>
            </a:r>
          </a:p>
          <a:p>
            <a:pPr defTabSz="457200">
              <a:defRPr sz="2500">
                <a:latin typeface="Canela Deck Regular"/>
                <a:ea typeface="Canela Deck Regular"/>
                <a:cs typeface="Canela Deck Regular"/>
                <a:sym typeface="Canela Deck Regular"/>
              </a:defRPr>
            </a:pPr>
            <a:r>
              <a:t>Other Important Exclusions</a:t>
            </a:r>
          </a:p>
          <a:p>
            <a:pPr defTabSz="457200">
              <a:defRPr sz="2500">
                <a:latin typeface="Canela Deck Regular"/>
                <a:ea typeface="Canela Deck Regular"/>
                <a:cs typeface="Canela Deck Regular"/>
                <a:sym typeface="Canela Deck Regular"/>
              </a:defRPr>
            </a:pPr>
            <a:r>
              <a:t>Secondary causes of thrombocytopenia</a:t>
            </a:r>
          </a:p>
          <a:p>
            <a:pPr defTabSz="457200">
              <a:defRPr sz="2500">
                <a:latin typeface="Canela Deck Regular"/>
                <a:ea typeface="Canela Deck Regular"/>
                <a:cs typeface="Canela Deck Regular"/>
                <a:sym typeface="Canela Deck Regular"/>
              </a:defRPr>
            </a:pPr>
            <a:r>
              <a:t>Active severe infection</a:t>
            </a:r>
          </a:p>
          <a:p>
            <a:pPr defTabSz="457200">
              <a:defRPr sz="2500">
                <a:latin typeface="Canela Deck Regular"/>
                <a:ea typeface="Canela Deck Regular"/>
                <a:cs typeface="Canela Deck Regular"/>
                <a:sym typeface="Canela Deck Regular"/>
              </a:defRPr>
            </a:pPr>
            <a:r>
              <a:t>Significant uncontrolled comorbidities</a:t>
            </a:r>
          </a:p>
          <a:p>
            <a:pPr defTabSz="457200">
              <a:defRPr sz="2500">
                <a:latin typeface="Canela Deck Regular"/>
                <a:ea typeface="Canela Deck Regular"/>
                <a:cs typeface="Canela Deck Regular"/>
                <a:sym typeface="Canela Deck Regular"/>
              </a:defRPr>
            </a:pPr>
            <a:r>
              <a:t>Insufficient steroid exposure before randomization</a:t>
            </a:r>
          </a:p>
        </p:txBody>
      </p:sp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5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6" name="TRIAL PROCEDURES"/>
          <p:cNvSpPr txBox="1"/>
          <p:nvPr>
            <p:ph type="title" idx="4294967295"/>
          </p:nvPr>
        </p:nvSpPr>
        <p:spPr>
          <a:xfrm>
            <a:off x="-7391933" y="236992"/>
            <a:ext cx="21945601" cy="959872"/>
          </a:xfrm>
          <a:prstGeom prst="rect"/>
        </p:spPr>
        <p:txBody>
          <a:bodyPr anchor="t" bIns="50800" lIns="50800" rIns="50800" tIns="50800"/>
          <a:p>
            <a:pPr algn="ctr" defTabSz="2194559">
              <a:lnSpc>
                <a:spcPct val="80000"/>
              </a:lnSpc>
              <a:defRPr sz="4500" spc="-45">
                <a:latin typeface="Canela Bold"/>
                <a:ea typeface="Canela Bold"/>
                <a:cs typeface="Canela Bold"/>
                <a:sym typeface="Canela Bold"/>
              </a:defRPr>
            </a:pPr>
            <a:r>
              <a:rPr cap="all" spc="0">
                <a:solidFill>
                  <a:srgbClr val="8BCBDD"/>
                </a:solidFill>
                <a:latin typeface="Canela Deck Bold"/>
                <a:ea typeface="Canela Deck Bold"/>
                <a:cs typeface="Canela Deck Bold"/>
                <a:sym typeface="Canela Deck Bold"/>
              </a:rPr>
              <a:t>TRIAL PROCEDURES</a:t>
            </a:r>
            <a:r>
              <a:t> </a:t>
            </a:r>
          </a:p>
        </p:txBody>
      </p:sp>
      <p:sp>
        <p:nvSpPr>
          <p:cNvPr id="1048607" name="evaluated two dose levels of ianalumab in combination with eltrombopag.…"/>
          <p:cNvSpPr txBox="1"/>
          <p:nvPr/>
        </p:nvSpPr>
        <p:spPr>
          <a:xfrm>
            <a:off x="754636" y="1162357"/>
            <a:ext cx="11243000" cy="4091940"/>
          </a:xfrm>
          <a:prstGeom prst="rect"/>
          <a:ln w="12700">
            <a:miter lim="400000"/>
          </a:ln>
        </p:spPr>
        <p:txBody>
          <a:bodyPr lIns="45719" rIns="45719">
            <a:spAutoFit/>
          </a:bodyPr>
          <a:p>
            <a:pPr>
              <a:defRPr>
                <a:latin typeface="Canela Deck Regular"/>
                <a:ea typeface="Canela Deck Regular"/>
                <a:cs typeface="Canela Deck Regular"/>
                <a:sym typeface="Canela Deck Regular"/>
              </a:defRPr>
            </a:pPr>
            <a:r>
              <a:t>evaluated two dose levels of ianalumab in combination with eltrombopag. </a:t>
            </a:r>
          </a:p>
          <a:p>
            <a:pPr>
              <a:defRPr>
                <a:latin typeface="Canela Deck Regular"/>
                <a:ea typeface="Canela Deck Regular"/>
                <a:cs typeface="Canela Deck Regular"/>
                <a:sym typeface="Canela Deck Regular"/>
              </a:defRPr>
            </a:pPr>
          </a:p>
          <a:p>
            <a:pPr>
              <a:defRPr>
                <a:latin typeface="Canela Deck Regular"/>
                <a:ea typeface="Canela Deck Regular"/>
                <a:cs typeface="Canela Deck Regular"/>
                <a:sym typeface="Canela Deck Regular"/>
              </a:defRPr>
            </a:pPr>
            <a:r>
              <a:t> Patients with primary ITP were randomly assigned, in a  1:1:1ratio,to receive for once-monthly doses of ianalumab at a dose of 3 mg per kilogram of body weight (3-mg ianalumab group) or 9 mg per kilogram of body weight (9-mg ianalumab group) or placebo.</a:t>
            </a:r>
          </a:p>
          <a:p>
            <a:pPr>
              <a:defRPr>
                <a:latin typeface="Canela Deck Regular"/>
                <a:ea typeface="Canela Deck Regular"/>
                <a:cs typeface="Canela Deck Regular"/>
                <a:sym typeface="Canela Deck Regular"/>
              </a:defRPr>
            </a:pPr>
          </a:p>
          <a:p>
            <a:pPr>
              <a:defRPr>
                <a:latin typeface="Canela Deck Regular"/>
                <a:ea typeface="Canela Deck Regular"/>
                <a:cs typeface="Canela Deck Regular"/>
                <a:sym typeface="Canela Deck Regular"/>
              </a:defRPr>
            </a:pPr>
            <a:r>
              <a:t>Vials containing concentrate for in- travenous infusion were provided for both ianalu- mab and placebo (identical in formulation, pack- aging, and labeling).</a:t>
            </a:r>
          </a:p>
          <a:p>
            <a:pPr>
              <a:defRPr>
                <a:latin typeface="Canela Deck Regular"/>
                <a:ea typeface="Canela Deck Regular"/>
                <a:cs typeface="Canela Deck Regular"/>
                <a:sym typeface="Canela Deck Regular"/>
              </a:defRPr>
            </a:pPr>
          </a:p>
          <a:p>
            <a:pPr>
              <a:defRPr>
                <a:latin typeface="Canela Deck Regular"/>
                <a:ea typeface="Canela Deck Regular"/>
                <a:cs typeface="Canela Deck Regular"/>
                <a:sym typeface="Canela Deck Regular"/>
              </a:defRPr>
            </a:pPr>
            <a:r>
              <a:t>Eltrombopag was administered once daily in each group according to local prescribing infor- mation.</a:t>
            </a:r>
          </a:p>
          <a:p>
            <a:pPr>
              <a:defRPr>
                <a:latin typeface="Canela Deck Regular"/>
                <a:ea typeface="Canela Deck Regular"/>
                <a:cs typeface="Canela Deck Regular"/>
                <a:sym typeface="Canela Deck Regular"/>
              </a:defRPr>
            </a:pPr>
          </a:p>
          <a:p>
            <a:pPr>
              <a:defRPr>
                <a:latin typeface="Canela Deck Regular"/>
                <a:ea typeface="Canela Deck Regular"/>
                <a:cs typeface="Canela Deck Regular"/>
                <a:sym typeface="Canela Deck Regular"/>
              </a:defRPr>
            </a:pPr>
            <a:r>
              <a:t> At the end of the 16-week treatment period, patients with a platelet count of at least 50×109 per liter at two or more consecutive as- sessments initiated tapering of eltrombopag until discontinuation of the drug by the end of week 24 (if the patient’s platelet counts remained at least 30×109 per liter without the use of rescue treatment).</a:t>
            </a:r>
          </a:p>
        </p:txBody>
      </p:sp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5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8" name="During the treatment period, the frequency of adverse events was similar in the threegroups.…"/>
          <p:cNvSpPr txBox="1"/>
          <p:nvPr/>
        </p:nvSpPr>
        <p:spPr>
          <a:xfrm>
            <a:off x="789859" y="1481053"/>
            <a:ext cx="10973660" cy="4155440"/>
          </a:xfrm>
          <a:prstGeom prst="rect"/>
          <a:ln w="12700">
            <a:miter lim="400000"/>
          </a:ln>
        </p:spPr>
        <p:txBody>
          <a:bodyPr lIns="45719" rIns="45719">
            <a:spAutoFit/>
          </a:bodyPr>
          <a:p>
            <a:pPr>
              <a:defRPr sz="1700">
                <a:latin typeface="Canela Deck Regular"/>
                <a:ea typeface="Canela Deck Regular"/>
                <a:cs typeface="Canela Deck Regular"/>
                <a:sym typeface="Canela Deck Regular"/>
              </a:defRPr>
            </a:pPr>
            <a:r>
              <a:t>During the treatment period, the frequency of adverse events was similar in the threegroups.</a:t>
            </a:r>
          </a:p>
          <a:p>
            <a:pPr>
              <a:defRPr sz="1700">
                <a:latin typeface="Canela Deck Regular"/>
                <a:ea typeface="Canela Deck Regular"/>
                <a:cs typeface="Canela Deck Regular"/>
                <a:sym typeface="Canela Deck Regular"/>
              </a:defRPr>
            </a:pPr>
          </a:p>
          <a:p>
            <a:pPr>
              <a:defRPr sz="1700">
                <a:latin typeface="Canela Deck Regular"/>
                <a:ea typeface="Canela Deck Regular"/>
                <a:cs typeface="Canela Deck Regular"/>
                <a:sym typeface="Canela Deck Regular"/>
              </a:defRPr>
            </a:pPr>
            <a:r>
              <a:t>  No adverse event during the treatment period led to discontinuation of ianalu- mab or placebo or resulted in death. </a:t>
            </a:r>
          </a:p>
          <a:p>
            <a:pPr>
              <a:defRPr sz="1700">
                <a:latin typeface="Canela Deck Regular"/>
                <a:ea typeface="Canela Deck Regular"/>
                <a:cs typeface="Canela Deck Regular"/>
                <a:sym typeface="Canela Deck Regular"/>
              </a:defRPr>
            </a:pPr>
          </a:p>
          <a:p>
            <a:pPr>
              <a:defRPr sz="1700">
                <a:latin typeface="Canela Deck Regular"/>
                <a:ea typeface="Canela Deck Regular"/>
                <a:cs typeface="Canela Deck Regular"/>
                <a:sym typeface="Canela Deck Regular"/>
              </a:defRPr>
            </a:pPr>
            <a:r>
              <a:t>The most frequently reported adverse events were headache (in 14% of the patients in the 9-mg ianalumab group, in 10% in the 3-mg ianalumab group, and in 8% in the placebo group) and infusion-related reaction (in 14%, 8%, and 8%, respectively). </a:t>
            </a:r>
          </a:p>
          <a:p>
            <a:pPr>
              <a:defRPr sz="1700">
                <a:latin typeface="Canela Deck Regular"/>
                <a:ea typeface="Canela Deck Regular"/>
                <a:cs typeface="Canela Deck Regular"/>
                <a:sym typeface="Canela Deck Regular"/>
              </a:defRPr>
            </a:pPr>
          </a:p>
          <a:p>
            <a:pPr>
              <a:defRPr sz="1700">
                <a:latin typeface="Canela Deck Regular"/>
                <a:ea typeface="Canela Deck Regular"/>
                <a:cs typeface="Canela Deck Regular"/>
                <a:sym typeface="Canela Deck Regular"/>
              </a:defRPr>
            </a:pPr>
            <a:r>
              <a:t>All infusion-related reactions were of grade 1 or 2 in severity. No infusion-related hypersensitivity reac- tions were observed.</a:t>
            </a:r>
          </a:p>
          <a:p>
            <a:pPr>
              <a:defRPr sz="1700">
                <a:latin typeface="Canela Deck Regular"/>
                <a:ea typeface="Canela Deck Regular"/>
                <a:cs typeface="Canela Deck Regular"/>
                <a:sym typeface="Canela Deck Regular"/>
              </a:defRPr>
            </a:pPr>
          </a:p>
          <a:p>
            <a:pPr>
              <a:defRPr sz="1700">
                <a:latin typeface="Canela Deck Regular"/>
                <a:ea typeface="Canela Deck Regular"/>
                <a:cs typeface="Canela Deck Regular"/>
                <a:sym typeface="Canela Deck Regular"/>
              </a:defRPr>
            </a:pPr>
            <a:r>
              <a:t>Serious adverse events during the treatment period were observed in 16% of the patients in the 9-mg group, in 6% of those in the 3-mg group, and in 4% of those in the placebo group; most of these events were probably related to underlying ITP. </a:t>
            </a:r>
          </a:p>
          <a:p>
            <a:pPr>
              <a:defRPr sz="1700">
                <a:latin typeface="Canela Deck Regular"/>
                <a:ea typeface="Canela Deck Regular"/>
                <a:cs typeface="Canela Deck Regular"/>
                <a:sym typeface="Canela Deck Regular"/>
              </a:defRPr>
            </a:pPr>
          </a:p>
        </p:txBody>
      </p:sp>
      <p:sp>
        <p:nvSpPr>
          <p:cNvPr id="1048609" name="Safety"/>
          <p:cNvSpPr txBox="1"/>
          <p:nvPr>
            <p:ph type="title" idx="4294967295"/>
          </p:nvPr>
        </p:nvSpPr>
        <p:spPr>
          <a:prstGeom prst="rect"/>
        </p:spPr>
        <p:txBody>
          <a:bodyPr/>
          <a:lstStyle>
            <a:lvl1pPr>
              <a:defRPr cap="all" sz="4900">
                <a:solidFill>
                  <a:srgbClr val="8BCBDD"/>
                </a:solidFill>
                <a:latin typeface="Canela Deck Bold"/>
                <a:ea typeface="Canela Deck Bold"/>
                <a:cs typeface="Canela Deck Bold"/>
                <a:sym typeface="Canela Deck Bold"/>
              </a:defRPr>
            </a:lvl1pPr>
          </a:lstStyle>
          <a:p>
            <a:r>
              <a:t>Safety</a:t>
            </a:r>
          </a:p>
        </p:txBody>
      </p:sp>
    </p:spTree>
  </p:cSld>
  <p:clrMapOvr>
    <a:masterClrMapping/>
  </p:clrMapOvr>
  <p:transition spd="med" advClick="1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微软雅黑"/>
        <a:ea typeface="微软雅黑"/>
        <a:cs typeface="微软雅黑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anchor="ctr" bIns="45719" horzOverflow="overflow" lIns="45719" numCol="1" rIns="45719" rot="0" rtlCol="0" spcCol="38100" spcFirstLastPara="1" tIns="45719" upright="0" vert="horz" vertOverflow="overflow" wrap="square">
        <a:spAutoFit/>
      </a:bodyPr>
      <a:lstStyle>
        <a:defPPr algn="l" defTabSz="914400" fontAlgn="auto" hangingPunct="0" indent="0" latinLnBrk="0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  <a:latin typeface="Montserrat"/>
            <a:ea typeface="Montserrat"/>
            <a:cs typeface="Montserrat"/>
            <a:sym typeface="Montserrat"/>
          </a:defRPr>
        </a:defPPr>
        <a:lvl1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1pPr>
        <a:lvl2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2pPr>
        <a:lvl3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3pPr>
        <a:lvl4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4pPr>
        <a:lvl5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5pPr>
        <a:lvl6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6pPr>
        <a:lvl7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7pPr>
        <a:lvl8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8pPr>
        <a:lvl9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9pPr>
      </a:lstStyle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>
          <a:srgbClr val="000000"/>
        </a:fontRef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anchor="t" bIns="45719" horzOverflow="overflow" lIns="91439" numCol="1" rIns="91439" rot="0" rtlCol="0" spcCol="38100" spcFirstLastPara="1" tIns="45719" upright="0" vert="horz" vertOverflow="overflow" wrap="square">
        <a:noAutofit/>
      </a:bodyPr>
      <a:lstStyle>
        <a:def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defPPr>
        <a:lvl1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1pPr>
        <a:lvl2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2pPr>
        <a:lvl3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3pPr>
        <a:lvl4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4pPr>
        <a:lvl5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5pPr>
        <a:lvl6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6pPr>
        <a:lvl7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7pPr>
        <a:lvl8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8pPr>
        <a:lvl9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9pPr>
      </a:lstStyle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>
          <a:srgbClr val="000000"/>
        </a:fontRef>
      </a:style>
    </a:lnDef>
    <a:txDef>
      <a:spPr>
        <a:noFill/>
        <a:ln w="12700" cap="flat">
          <a:noFill/>
          <a:miter lim="400000"/>
        </a:ln>
        <a:effectLst/>
        <a:sp3d/>
      </a:spPr>
      <a:bodyPr anchor="t" bIns="45719" horzOverflow="overflow" lIns="45719" numCol="1" rIns="45719" rot="0" rtlCol="0" spcCol="38100" spcFirstLastPara="1" tIns="45719" upright="0" vert="horz" vertOverflow="overflow" wrap="square">
        <a:spAutoFit/>
      </a:bodyPr>
      <a:lstStyle>
        <a:defPPr algn="l" defTabSz="914400" fontAlgn="auto" hangingPunct="0" indent="0" latinLnBrk="0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  <a:latin typeface="Montserrat"/>
            <a:ea typeface="Montserrat"/>
            <a:cs typeface="Montserrat"/>
            <a:sym typeface="Montserrat"/>
          </a:defRPr>
        </a:defPPr>
        <a:lvl1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1pPr>
        <a:lvl2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2pPr>
        <a:lvl3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3pPr>
        <a:lvl4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4pPr>
        <a:lvl5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5pPr>
        <a:lvl6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6pPr>
        <a:lvl7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7pPr>
        <a:lvl8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8pPr>
        <a:lvl9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9pPr>
      </a:lstStyle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>
          <a:srgbClr val="000000"/>
        </a:fontRef>
      </a:style>
    </a:txDef>
  </a:objectDefaults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微软雅黑"/>
        <a:ea typeface="微软雅黑"/>
        <a:cs typeface="微软雅黑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anchor="ctr" bIns="45719" horzOverflow="overflow" lIns="45719" numCol="1" rIns="45719" rot="0" rtlCol="0" spcCol="38100" spcFirstLastPara="1" tIns="45719" upright="0" vert="horz" vertOverflow="overflow" wrap="square">
        <a:spAutoFit/>
      </a:bodyPr>
      <a:lstStyle>
        <a:defPPr algn="l" defTabSz="914400" fontAlgn="auto" hangingPunct="0" indent="0" latinLnBrk="0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  <a:latin typeface="Montserrat"/>
            <a:ea typeface="Montserrat"/>
            <a:cs typeface="Montserrat"/>
            <a:sym typeface="Montserrat"/>
          </a:defRPr>
        </a:defPPr>
        <a:lvl1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1pPr>
        <a:lvl2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2pPr>
        <a:lvl3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3pPr>
        <a:lvl4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4pPr>
        <a:lvl5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5pPr>
        <a:lvl6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6pPr>
        <a:lvl7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7pPr>
        <a:lvl8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8pPr>
        <a:lvl9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9pPr>
      </a:lstStyle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>
          <a:srgbClr val="000000"/>
        </a:fontRef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anchor="t" bIns="45719" horzOverflow="overflow" lIns="91439" numCol="1" rIns="91439" rot="0" rtlCol="0" spcCol="38100" spcFirstLastPara="1" tIns="45719" upright="0" vert="horz" vertOverflow="overflow" wrap="square">
        <a:noAutofit/>
      </a:bodyPr>
      <a:lstStyle>
        <a:def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defPPr>
        <a:lvl1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1pPr>
        <a:lvl2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2pPr>
        <a:lvl3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3pPr>
        <a:lvl4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4pPr>
        <a:lvl5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5pPr>
        <a:lvl6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6pPr>
        <a:lvl7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7pPr>
        <a:lvl8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8pPr>
        <a:lvl9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9pPr>
      </a:lstStyle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>
          <a:srgbClr val="000000"/>
        </a:fontRef>
      </a:style>
    </a:lnDef>
    <a:txDef>
      <a:spPr>
        <a:noFill/>
        <a:ln w="12700" cap="flat">
          <a:noFill/>
          <a:miter lim="400000"/>
        </a:ln>
        <a:effectLst/>
        <a:sp3d/>
      </a:spPr>
      <a:bodyPr anchor="t" bIns="45719" horzOverflow="overflow" lIns="45719" numCol="1" rIns="45719" rot="0" rtlCol="0" spcCol="38100" spcFirstLastPara="1" tIns="45719" upright="0" vert="horz" vertOverflow="overflow" wrap="square">
        <a:spAutoFit/>
      </a:bodyPr>
      <a:lstStyle>
        <a:defPPr algn="l" defTabSz="914400" fontAlgn="auto" hangingPunct="0" indent="0" latinLnBrk="0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  <a:latin typeface="Montserrat"/>
            <a:ea typeface="Montserrat"/>
            <a:cs typeface="Montserrat"/>
            <a:sym typeface="Montserrat"/>
          </a:defRPr>
        </a:defPPr>
        <a:lvl1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1pPr>
        <a:lvl2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2pPr>
        <a:lvl3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3pPr>
        <a:lvl4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4pPr>
        <a:lvl5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5pPr>
        <a:lvl6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6pPr>
        <a:lvl7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7pPr>
        <a:lvl8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8pPr>
        <a:lvl9pPr algn="l" defTabSz="914400" fontAlgn="auto" hangingPunct="0" indent="0" latinLnBrk="1" marL="0" marR="0" rtl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baseline="0" b="0" cap="none" sz="1800" i="0" kumimoji="0" normalizeH="0" spc="0" strike="noStrike" u="none">
            <a:ln>
              <a:noFill/>
            </a:ln>
            <a:solidFill>
              <a:srgbClr val="000000"/>
            </a:solidFill>
            <a:effectLst/>
          </a:defRPr>
        </a:lvl9pPr>
      </a:lstStyle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>
          <a:srgbClr val="000000"/>
        </a:fontRef>
      </a:style>
    </a:txDef>
  </a:objectDefaults>
</a:theme>
</file>

<file path=docProps/app.xml><?xml version="1.0" encoding="utf-8"?>
<Properties xmlns="http://schemas.openxmlformats.org/officeDocument/2006/extended-properties">
  <ScaleCrop>0</ScaleCrop>
  <LinksUpToDate>0</LinksUpToDat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creator>SM-S928B</dc:creator>
  <dcterms:created xsi:type="dcterms:W3CDTF">2026-02-22T09:07:19Z</dcterms:created>
  <dcterms:modified xsi:type="dcterms:W3CDTF">2026-02-22T09:07:19Z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427b03afb5184509a37045408ae71ee1</vt:lpwstr>
  </property>
</Properties>
</file>