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7" r:id="rId5"/>
    <p:sldId id="265" r:id="rId6"/>
    <p:sldId id="266" r:id="rId7"/>
    <p:sldId id="267" r:id="rId8"/>
    <p:sldId id="274" r:id="rId9"/>
    <p:sldId id="273" r:id="rId10"/>
    <p:sldId id="268" r:id="rId11"/>
    <p:sldId id="269" r:id="rId12"/>
    <p:sldId id="270" r:id="rId13"/>
    <p:sldId id="262" r:id="rId14"/>
    <p:sldId id="263" r:id="rId15"/>
    <p:sldId id="271" r:id="rId1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2496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  <p15:guide id="4" orient="horz" pos="1056" userDrawn="1">
          <p15:clr>
            <a:srgbClr val="A4A3A4"/>
          </p15:clr>
        </p15:guide>
        <p15:guide id="5" orient="horz" pos="3888" userDrawn="1">
          <p15:clr>
            <a:srgbClr val="A4A3A4"/>
          </p15:clr>
        </p15:guide>
        <p15:guide id="6" orient="horz" pos="240" userDrawn="1">
          <p15:clr>
            <a:srgbClr val="A4A3A4"/>
          </p15:clr>
        </p15:guide>
        <p15:guide id="7" pos="3839" userDrawn="1">
          <p15:clr>
            <a:srgbClr val="A4A3A4"/>
          </p15:clr>
        </p15:guide>
        <p15:guide id="8" pos="527" userDrawn="1">
          <p15:clr>
            <a:srgbClr val="A4A3A4"/>
          </p15:clr>
        </p15:guide>
        <p15:guide id="9" pos="815" userDrawn="1">
          <p15:clr>
            <a:srgbClr val="A4A3A4"/>
          </p15:clr>
        </p15:guide>
        <p15:guide id="10" pos="6863" userDrawn="1">
          <p15:clr>
            <a:srgbClr val="A4A3A4"/>
          </p15:clr>
        </p15:guide>
        <p15:guide id="11" pos="6143" userDrawn="1">
          <p15:clr>
            <a:srgbClr val="A4A3A4"/>
          </p15:clr>
        </p15:guide>
        <p15:guide id="12" pos="47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CC00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41266B-F744-455B-A1D0-5146981B45DA}" v="1" dt="2026-07-06T16:30:08.043"/>
  </p1510:revLst>
</p1510:revInfo>
</file>

<file path=ppt/tableStyles.xml><?xml version="1.0" encoding="utf-8"?>
<a:tblStyleLst xmlns:a="http://schemas.openxmlformats.org/drawingml/2006/main" def="{3B4B98B0-60AC-42C2-AFA5-B58CD77FA1E5}"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howGuides="1">
      <p:cViewPr varScale="1">
        <p:scale>
          <a:sx n="120" d="100"/>
          <a:sy n="120" d="100"/>
        </p:scale>
        <p:origin x="120" y="192"/>
      </p:cViewPr>
      <p:guideLst>
        <p:guide orient="horz" pos="2160"/>
        <p:guide orient="horz" pos="2496"/>
        <p:guide orient="horz" pos="2880"/>
        <p:guide orient="horz" pos="1056"/>
        <p:guide orient="horz" pos="3888"/>
        <p:guide orient="horz" pos="240"/>
        <p:guide pos="3839"/>
        <p:guide pos="527"/>
        <p:guide pos="815"/>
        <p:guide pos="6863"/>
        <p:guide pos="6143"/>
        <p:guide pos="470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1680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angosekar Elangosekar" userId="4e4e43d700c4a2e3" providerId="LiveId" clId="{967E5CDB-D93D-4989-9477-4C6297495359}"/>
    <pc:docChg chg="custSel modSld">
      <pc:chgData name="Elangosekar Elangosekar" userId="4e4e43d700c4a2e3" providerId="LiveId" clId="{967E5CDB-D93D-4989-9477-4C6297495359}" dt="2026-07-06T16:33:59.467" v="74" actId="20577"/>
      <pc:docMkLst>
        <pc:docMk/>
      </pc:docMkLst>
      <pc:sldChg chg="modSp mod">
        <pc:chgData name="Elangosekar Elangosekar" userId="4e4e43d700c4a2e3" providerId="LiveId" clId="{967E5CDB-D93D-4989-9477-4C6297495359}" dt="2026-07-06T16:33:04.643" v="64" actId="14100"/>
        <pc:sldMkLst>
          <pc:docMk/>
          <pc:sldMk cId="0" sldId="267"/>
        </pc:sldMkLst>
        <pc:spChg chg="mod">
          <ac:chgData name="Elangosekar Elangosekar" userId="4e4e43d700c4a2e3" providerId="LiveId" clId="{967E5CDB-D93D-4989-9477-4C6297495359}" dt="2026-07-06T16:32:51.249" v="62" actId="14100"/>
          <ac:spMkLst>
            <pc:docMk/>
            <pc:sldMk cId="0" sldId="267"/>
            <ac:spMk id="3" creationId="{00000000-0000-0000-0000-000000000000}"/>
          </ac:spMkLst>
        </pc:spChg>
        <pc:spChg chg="mod">
          <ac:chgData name="Elangosekar Elangosekar" userId="4e4e43d700c4a2e3" providerId="LiveId" clId="{967E5CDB-D93D-4989-9477-4C6297495359}" dt="2026-07-06T16:33:02.226" v="63" actId="14100"/>
          <ac:spMkLst>
            <pc:docMk/>
            <pc:sldMk cId="0" sldId="267"/>
            <ac:spMk id="4" creationId="{00000000-0000-0000-0000-000000000000}"/>
          </ac:spMkLst>
        </pc:spChg>
        <pc:spChg chg="mod">
          <ac:chgData name="Elangosekar Elangosekar" userId="4e4e43d700c4a2e3" providerId="LiveId" clId="{967E5CDB-D93D-4989-9477-4C6297495359}" dt="2026-07-06T16:33:04.643" v="64" actId="14100"/>
          <ac:spMkLst>
            <pc:docMk/>
            <pc:sldMk cId="0" sldId="267"/>
            <ac:spMk id="5" creationId="{00000000-0000-0000-0000-000000000000}"/>
          </ac:spMkLst>
        </pc:spChg>
      </pc:sldChg>
      <pc:sldChg chg="modSp mod">
        <pc:chgData name="Elangosekar Elangosekar" userId="4e4e43d700c4a2e3" providerId="LiveId" clId="{967E5CDB-D93D-4989-9477-4C6297495359}" dt="2026-07-06T16:33:32.189" v="69" actId="20577"/>
        <pc:sldMkLst>
          <pc:docMk/>
          <pc:sldMk cId="0" sldId="268"/>
        </pc:sldMkLst>
        <pc:spChg chg="mod">
          <ac:chgData name="Elangosekar Elangosekar" userId="4e4e43d700c4a2e3" providerId="LiveId" clId="{967E5CDB-D93D-4989-9477-4C6297495359}" dt="2026-07-06T16:33:32.189" v="69" actId="20577"/>
          <ac:spMkLst>
            <pc:docMk/>
            <pc:sldMk cId="0" sldId="268"/>
            <ac:spMk id="3" creationId="{00000000-0000-0000-0000-000000000000}"/>
          </ac:spMkLst>
        </pc:spChg>
      </pc:sldChg>
      <pc:sldChg chg="modSp mod">
        <pc:chgData name="Elangosekar Elangosekar" userId="4e4e43d700c4a2e3" providerId="LiveId" clId="{967E5CDB-D93D-4989-9477-4C6297495359}" dt="2026-07-06T16:33:59.467" v="74" actId="20577"/>
        <pc:sldMkLst>
          <pc:docMk/>
          <pc:sldMk cId="0" sldId="269"/>
        </pc:sldMkLst>
        <pc:spChg chg="mod">
          <ac:chgData name="Elangosekar Elangosekar" userId="4e4e43d700c4a2e3" providerId="LiveId" clId="{967E5CDB-D93D-4989-9477-4C6297495359}" dt="2026-07-06T16:33:59.467" v="74" actId="20577"/>
          <ac:spMkLst>
            <pc:docMk/>
            <pc:sldMk cId="0" sldId="269"/>
            <ac:spMk id="3" creationId="{00000000-0000-0000-0000-000000000000}"/>
          </ac:spMkLst>
        </pc:spChg>
      </pc:sldChg>
      <pc:sldChg chg="modSp mod">
        <pc:chgData name="Elangosekar Elangosekar" userId="4e4e43d700c4a2e3" providerId="LiveId" clId="{967E5CDB-D93D-4989-9477-4C6297495359}" dt="2026-07-06T16:30:48.611" v="57" actId="20577"/>
        <pc:sldMkLst>
          <pc:docMk/>
          <pc:sldMk cId="0" sldId="273"/>
        </pc:sldMkLst>
        <pc:spChg chg="mod">
          <ac:chgData name="Elangosekar Elangosekar" userId="4e4e43d700c4a2e3" providerId="LiveId" clId="{967E5CDB-D93D-4989-9477-4C6297495359}" dt="2026-07-06T16:30:48.611" v="57" actId="20577"/>
          <ac:spMkLst>
            <pc:docMk/>
            <pc:sldMk cId="0" sldId="273"/>
            <ac:spMk id="4" creationId="{00000000-0000-0000-0000-000000000000}"/>
          </ac:spMkLst>
        </pc:spChg>
        <pc:spChg chg="mod">
          <ac:chgData name="Elangosekar Elangosekar" userId="4e4e43d700c4a2e3" providerId="LiveId" clId="{967E5CDB-D93D-4989-9477-4C6297495359}" dt="2026-07-06T16:30:33.184" v="48" actId="27636"/>
          <ac:spMkLst>
            <pc:docMk/>
            <pc:sldMk cId="0" sldId="273"/>
            <ac:spMk id="6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62BEB6-536B-4AF2-B85D-5F6A6D9D6B78}" type="doc">
      <dgm:prSet loTypeId="urn:microsoft.com/office/officeart/2005/8/layout/process4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IN"/>
        </a:p>
      </dgm:t>
    </dgm:pt>
    <dgm:pt modelId="{458C27ED-601E-437A-A4BC-0AE5ED706D28}">
      <dgm:prSet phldrT="[Text]" phldr="0"/>
      <dgm:spPr/>
      <dgm:t>
        <a:bodyPr/>
        <a:lstStyle/>
        <a:p>
          <a:r>
            <a:rPr lang="en-US" dirty="0">
              <a:latin typeface="Algerian" panose="04020705040A02060702" pitchFamily="82" charset="0"/>
            </a:rPr>
            <a:t>2016 evaluated for multiple joint pain</a:t>
          </a:r>
          <a:endParaRPr lang="en-IN" dirty="0">
            <a:latin typeface="Algerian" panose="04020705040A02060702" pitchFamily="82" charset="0"/>
          </a:endParaRPr>
        </a:p>
      </dgm:t>
    </dgm:pt>
    <dgm:pt modelId="{33B3AA00-C4EB-4961-B727-B1211DED8B2F}" type="parTrans" cxnId="{89C249D0-118A-4DAE-B3F9-F5FFE24DB1C2}">
      <dgm:prSet/>
      <dgm:spPr/>
      <dgm:t>
        <a:bodyPr/>
        <a:lstStyle/>
        <a:p>
          <a:endParaRPr lang="en-IN"/>
        </a:p>
      </dgm:t>
    </dgm:pt>
    <dgm:pt modelId="{93F7F610-8279-4D37-9B0D-99D05D838FD6}" type="sibTrans" cxnId="{89C249D0-118A-4DAE-B3F9-F5FFE24DB1C2}">
      <dgm:prSet/>
      <dgm:spPr/>
      <dgm:t>
        <a:bodyPr/>
        <a:lstStyle/>
        <a:p>
          <a:endParaRPr lang="en-IN"/>
        </a:p>
      </dgm:t>
    </dgm:pt>
    <dgm:pt modelId="{5689529E-0DDA-479E-9E91-7E00191CF8D9}">
      <dgm:prSet phldrT="[Text]" phldr="0" custT="1"/>
      <dgm:spPr/>
      <dgm:t>
        <a:bodyPr/>
        <a:lstStyle/>
        <a:p>
          <a:r>
            <a:rPr lang="en-US" sz="2000" dirty="0">
              <a:latin typeface="Aptos Narrow" panose="020B0004020202020204" pitchFamily="34" charset="0"/>
            </a:rPr>
            <a:t>STEROIDS,T.HCQ</a:t>
          </a:r>
          <a:endParaRPr lang="en-IN" sz="2000" dirty="0">
            <a:latin typeface="Aptos Narrow" panose="020B0004020202020204" pitchFamily="34" charset="0"/>
          </a:endParaRPr>
        </a:p>
      </dgm:t>
    </dgm:pt>
    <dgm:pt modelId="{694DCB5F-B12B-4F38-816E-64A7457D6A72}" type="parTrans" cxnId="{3EB0CD94-30B4-455B-9CC0-202F3A58E63C}">
      <dgm:prSet/>
      <dgm:spPr/>
      <dgm:t>
        <a:bodyPr/>
        <a:lstStyle/>
        <a:p>
          <a:endParaRPr lang="en-IN"/>
        </a:p>
      </dgm:t>
    </dgm:pt>
    <dgm:pt modelId="{4A9B50B8-1DA6-4113-8344-7BDFFED77A0C}" type="sibTrans" cxnId="{3EB0CD94-30B4-455B-9CC0-202F3A58E63C}">
      <dgm:prSet/>
      <dgm:spPr/>
      <dgm:t>
        <a:bodyPr/>
        <a:lstStyle/>
        <a:p>
          <a:endParaRPr lang="en-IN"/>
        </a:p>
      </dgm:t>
    </dgm:pt>
    <dgm:pt modelId="{E5DE46A0-0186-4728-80ED-E519D999F371}">
      <dgm:prSet phldrT="[Text]" phldr="0"/>
      <dgm:spPr/>
      <dgm:t>
        <a:bodyPr/>
        <a:lstStyle/>
        <a:p>
          <a:r>
            <a:rPr lang="en-US" dirty="0">
              <a:latin typeface="Algerian" panose="04020705040A02060702" pitchFamily="82" charset="0"/>
            </a:rPr>
            <a:t>EARLY JULY 2019 MENNORHAGIA</a:t>
          </a:r>
          <a:endParaRPr lang="en-IN" dirty="0">
            <a:latin typeface="Algerian" panose="04020705040A02060702" pitchFamily="82" charset="0"/>
          </a:endParaRPr>
        </a:p>
      </dgm:t>
    </dgm:pt>
    <dgm:pt modelId="{68E2048B-9429-4C66-B7D7-5F2ED6CA517A}" type="parTrans" cxnId="{55EA9C33-285A-49F4-A712-10B38331C77D}">
      <dgm:prSet/>
      <dgm:spPr/>
      <dgm:t>
        <a:bodyPr/>
        <a:lstStyle/>
        <a:p>
          <a:endParaRPr lang="en-IN"/>
        </a:p>
      </dgm:t>
    </dgm:pt>
    <dgm:pt modelId="{3A5B3488-562E-49B2-A4BF-D34020454FC5}" type="sibTrans" cxnId="{55EA9C33-285A-49F4-A712-10B38331C77D}">
      <dgm:prSet/>
      <dgm:spPr/>
      <dgm:t>
        <a:bodyPr/>
        <a:lstStyle/>
        <a:p>
          <a:endParaRPr lang="en-IN"/>
        </a:p>
      </dgm:t>
    </dgm:pt>
    <dgm:pt modelId="{6BBA743C-21C4-486C-BFBB-621BF24D6874}">
      <dgm:prSet phldrT="[Text]" phldr="0" custT="1"/>
      <dgm:spPr/>
      <dgm:t>
        <a:bodyPr/>
        <a:lstStyle/>
        <a:p>
          <a:r>
            <a:rPr lang="en-US" sz="1600" dirty="0">
              <a:latin typeface="Arial Narrow" panose="020B0606020202030204" pitchFamily="34" charset="0"/>
            </a:rPr>
            <a:t>USG ABD &amp; PELVIS : FIBROID</a:t>
          </a:r>
          <a:endParaRPr lang="en-IN" sz="1600" dirty="0">
            <a:latin typeface="Arial Narrow" panose="020B0606020202030204" pitchFamily="34" charset="0"/>
          </a:endParaRPr>
        </a:p>
      </dgm:t>
    </dgm:pt>
    <dgm:pt modelId="{9220AD7F-3A11-4FED-8368-FE603B79336F}" type="parTrans" cxnId="{F8455773-DB39-4E0B-9D7E-05E7675CC6A6}">
      <dgm:prSet/>
      <dgm:spPr/>
      <dgm:t>
        <a:bodyPr/>
        <a:lstStyle/>
        <a:p>
          <a:endParaRPr lang="en-IN"/>
        </a:p>
      </dgm:t>
    </dgm:pt>
    <dgm:pt modelId="{22752D76-1CE5-479A-B450-C6FC9F65D135}" type="sibTrans" cxnId="{F8455773-DB39-4E0B-9D7E-05E7675CC6A6}">
      <dgm:prSet/>
      <dgm:spPr/>
      <dgm:t>
        <a:bodyPr/>
        <a:lstStyle/>
        <a:p>
          <a:endParaRPr lang="en-IN"/>
        </a:p>
      </dgm:t>
    </dgm:pt>
    <dgm:pt modelId="{E5628511-398B-4B28-9E57-BF5560F52998}">
      <dgm:prSet phldrT="[Text]" phldr="0"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2 PRBC T.PRIMOLUT N</a:t>
          </a:r>
          <a:endParaRPr lang="en-IN" sz="2000" dirty="0">
            <a:latin typeface="Arial Narrow" panose="020B0606020202030204" pitchFamily="34" charset="0"/>
          </a:endParaRPr>
        </a:p>
      </dgm:t>
    </dgm:pt>
    <dgm:pt modelId="{ACB323F5-A05F-4522-A876-17E19888A4B9}" type="parTrans" cxnId="{89FE987E-2107-4C1E-B18E-C0363099F4E8}">
      <dgm:prSet/>
      <dgm:spPr/>
      <dgm:t>
        <a:bodyPr/>
        <a:lstStyle/>
        <a:p>
          <a:endParaRPr lang="en-IN"/>
        </a:p>
      </dgm:t>
    </dgm:pt>
    <dgm:pt modelId="{29740FBD-9BC4-469A-AD9C-32A6E2DCC229}" type="sibTrans" cxnId="{89FE987E-2107-4C1E-B18E-C0363099F4E8}">
      <dgm:prSet/>
      <dgm:spPr/>
      <dgm:t>
        <a:bodyPr/>
        <a:lstStyle/>
        <a:p>
          <a:endParaRPr lang="en-IN"/>
        </a:p>
      </dgm:t>
    </dgm:pt>
    <dgm:pt modelId="{FC9180A3-B40D-49F8-BDF7-61FE9256A222}">
      <dgm:prSet phldrT="[Text]" phldr="0"/>
      <dgm:spPr/>
      <dgm:t>
        <a:bodyPr/>
        <a:lstStyle/>
        <a:p>
          <a:r>
            <a:rPr lang="en-US" dirty="0">
              <a:latin typeface="Algerian" panose="04020705040A02060702" pitchFamily="82" charset="0"/>
            </a:rPr>
            <a:t>LATE JULY 2019 ANAEMIA AND JAUNDICE</a:t>
          </a:r>
          <a:endParaRPr lang="en-IN" dirty="0">
            <a:latin typeface="Algerian" panose="04020705040A02060702" pitchFamily="82" charset="0"/>
          </a:endParaRPr>
        </a:p>
      </dgm:t>
    </dgm:pt>
    <dgm:pt modelId="{B857DD14-06FD-44D4-8401-FD7514214170}" type="parTrans" cxnId="{F4746EE6-09C1-41A0-B61B-DA9730D84111}">
      <dgm:prSet/>
      <dgm:spPr/>
      <dgm:t>
        <a:bodyPr/>
        <a:lstStyle/>
        <a:p>
          <a:endParaRPr lang="en-IN"/>
        </a:p>
      </dgm:t>
    </dgm:pt>
    <dgm:pt modelId="{B37D3E47-6B9D-49D7-9B49-E0664298D978}" type="sibTrans" cxnId="{F4746EE6-09C1-41A0-B61B-DA9730D84111}">
      <dgm:prSet/>
      <dgm:spPr/>
      <dgm:t>
        <a:bodyPr/>
        <a:lstStyle/>
        <a:p>
          <a:endParaRPr lang="en-IN"/>
        </a:p>
      </dgm:t>
    </dgm:pt>
    <dgm:pt modelId="{513B428A-F038-486D-B5F6-93E61E5570AC}">
      <dgm:prSet phldrT="[Text]" phldr="0"/>
      <dgm:spPr/>
      <dgm:t>
        <a:bodyPr/>
        <a:lstStyle/>
        <a:p>
          <a:r>
            <a:rPr lang="en-US" dirty="0"/>
            <a:t>AIHA </a:t>
          </a:r>
          <a:endParaRPr lang="en-IN" dirty="0"/>
        </a:p>
      </dgm:t>
    </dgm:pt>
    <dgm:pt modelId="{8CA06ADB-3150-4222-8DF1-A4687A53BF4C}" type="parTrans" cxnId="{9604A81D-FA99-4339-AFA2-FCB96159274B}">
      <dgm:prSet/>
      <dgm:spPr/>
      <dgm:t>
        <a:bodyPr/>
        <a:lstStyle/>
        <a:p>
          <a:endParaRPr lang="en-IN"/>
        </a:p>
      </dgm:t>
    </dgm:pt>
    <dgm:pt modelId="{94418F74-148F-4AAD-94ED-2C33B85F90FA}" type="sibTrans" cxnId="{9604A81D-FA99-4339-AFA2-FCB96159274B}">
      <dgm:prSet/>
      <dgm:spPr/>
      <dgm:t>
        <a:bodyPr/>
        <a:lstStyle/>
        <a:p>
          <a:endParaRPr lang="en-IN"/>
        </a:p>
      </dgm:t>
    </dgm:pt>
    <dgm:pt modelId="{C6950C00-07B0-482B-A23C-FB0FF272D38A}">
      <dgm:prSet phldrT="[Text]" phldr="0" custT="1"/>
      <dgm:spPr/>
      <dgm:t>
        <a:bodyPr/>
        <a:lstStyle/>
        <a:p>
          <a:r>
            <a:rPr lang="en-US" sz="2000" dirty="0">
              <a:latin typeface="Arial Narrow" panose="020B0606020202030204" pitchFamily="34" charset="0"/>
            </a:rPr>
            <a:t>RHEUMATOID ARTHRITIS / SLE</a:t>
          </a:r>
          <a:endParaRPr lang="en-IN" sz="2000" dirty="0">
            <a:latin typeface="Arial Narrow" panose="020B0606020202030204" pitchFamily="34" charset="0"/>
          </a:endParaRPr>
        </a:p>
      </dgm:t>
    </dgm:pt>
    <dgm:pt modelId="{AB0A994B-1B68-4246-B8EB-530F85C2F033}" type="sibTrans" cxnId="{F442B5A0-7A75-46C7-8754-4791D1BF13AB}">
      <dgm:prSet/>
      <dgm:spPr/>
      <dgm:t>
        <a:bodyPr/>
        <a:lstStyle/>
        <a:p>
          <a:endParaRPr lang="en-IN"/>
        </a:p>
      </dgm:t>
    </dgm:pt>
    <dgm:pt modelId="{82E66245-74F0-41F1-80E2-10946C05149F}" type="parTrans" cxnId="{F442B5A0-7A75-46C7-8754-4791D1BF13AB}">
      <dgm:prSet/>
      <dgm:spPr/>
      <dgm:t>
        <a:bodyPr/>
        <a:lstStyle/>
        <a:p>
          <a:endParaRPr lang="en-IN"/>
        </a:p>
      </dgm:t>
    </dgm:pt>
    <dgm:pt modelId="{1C3C2FCA-034F-44F1-84A8-2A48A072A63F}">
      <dgm:prSet phldrT="[Text]" phldr="0" custT="1"/>
      <dgm:spPr/>
      <dgm:t>
        <a:bodyPr/>
        <a:lstStyle/>
        <a:p>
          <a:r>
            <a:rPr lang="en-US" sz="2400" dirty="0">
              <a:latin typeface="Arial Narrow" panose="020B0606020202030204" pitchFamily="34" charset="0"/>
            </a:rPr>
            <a:t>DCT POSITIVE</a:t>
          </a:r>
        </a:p>
      </dgm:t>
    </dgm:pt>
    <dgm:pt modelId="{4BFEAAFA-0090-491F-B58A-992FA305B4D7}" type="sibTrans" cxnId="{9B511924-F841-409F-B087-F86D0DE1C934}">
      <dgm:prSet/>
      <dgm:spPr/>
      <dgm:t>
        <a:bodyPr/>
        <a:lstStyle/>
        <a:p>
          <a:endParaRPr lang="en-IN"/>
        </a:p>
      </dgm:t>
    </dgm:pt>
    <dgm:pt modelId="{FBEDD723-5A96-4140-8699-3594B354975D}" type="parTrans" cxnId="{9B511924-F841-409F-B087-F86D0DE1C934}">
      <dgm:prSet/>
      <dgm:spPr/>
      <dgm:t>
        <a:bodyPr/>
        <a:lstStyle/>
        <a:p>
          <a:endParaRPr lang="en-IN"/>
        </a:p>
      </dgm:t>
    </dgm:pt>
    <dgm:pt modelId="{BD2CDD46-964D-45EC-8415-FB42CB6C91CF}" type="pres">
      <dgm:prSet presAssocID="{8E62BEB6-536B-4AF2-B85D-5F6A6D9D6B78}" presName="Name0" presStyleCnt="0">
        <dgm:presLayoutVars>
          <dgm:dir/>
          <dgm:animLvl val="lvl"/>
          <dgm:resizeHandles val="exact"/>
        </dgm:presLayoutVars>
      </dgm:prSet>
      <dgm:spPr/>
    </dgm:pt>
    <dgm:pt modelId="{B1576286-4FB8-48D9-91A0-2D9E4A8D9712}" type="pres">
      <dgm:prSet presAssocID="{FC9180A3-B40D-49F8-BDF7-61FE9256A222}" presName="boxAndChildren" presStyleCnt="0"/>
      <dgm:spPr/>
    </dgm:pt>
    <dgm:pt modelId="{55E53212-492D-48F0-A72E-E31DB4BA03E1}" type="pres">
      <dgm:prSet presAssocID="{FC9180A3-B40D-49F8-BDF7-61FE9256A222}" presName="parentTextBox" presStyleLbl="node1" presStyleIdx="0" presStyleCnt="3"/>
      <dgm:spPr/>
    </dgm:pt>
    <dgm:pt modelId="{F6644A0F-171A-47B8-B302-847998542045}" type="pres">
      <dgm:prSet presAssocID="{FC9180A3-B40D-49F8-BDF7-61FE9256A222}" presName="entireBox" presStyleLbl="node1" presStyleIdx="0" presStyleCnt="3"/>
      <dgm:spPr/>
    </dgm:pt>
    <dgm:pt modelId="{A9B7C12B-DFC8-4CF9-AB37-314D621E4BB5}" type="pres">
      <dgm:prSet presAssocID="{FC9180A3-B40D-49F8-BDF7-61FE9256A222}" presName="descendantBox" presStyleCnt="0"/>
      <dgm:spPr/>
    </dgm:pt>
    <dgm:pt modelId="{5A4D5108-F6DE-43A5-82A5-575C89951856}" type="pres">
      <dgm:prSet presAssocID="{1C3C2FCA-034F-44F1-84A8-2A48A072A63F}" presName="childTextBox" presStyleLbl="fgAccFollowNode1" presStyleIdx="0" presStyleCnt="6" custScaleY="114963">
        <dgm:presLayoutVars>
          <dgm:bulletEnabled val="1"/>
        </dgm:presLayoutVars>
      </dgm:prSet>
      <dgm:spPr/>
    </dgm:pt>
    <dgm:pt modelId="{CE61A0EE-BF40-46A7-BA5B-39D6185DE59E}" type="pres">
      <dgm:prSet presAssocID="{513B428A-F038-486D-B5F6-93E61E5570AC}" presName="childTextBox" presStyleLbl="fgAccFollowNode1" presStyleIdx="1" presStyleCnt="6" custScaleY="113389">
        <dgm:presLayoutVars>
          <dgm:bulletEnabled val="1"/>
        </dgm:presLayoutVars>
      </dgm:prSet>
      <dgm:spPr/>
    </dgm:pt>
    <dgm:pt modelId="{7422F09F-04CE-4D15-9B22-C1D5712E6248}" type="pres">
      <dgm:prSet presAssocID="{3A5B3488-562E-49B2-A4BF-D34020454FC5}" presName="sp" presStyleCnt="0"/>
      <dgm:spPr/>
    </dgm:pt>
    <dgm:pt modelId="{CA4FD210-2704-4630-A7D8-74B22817AAC6}" type="pres">
      <dgm:prSet presAssocID="{E5DE46A0-0186-4728-80ED-E519D999F371}" presName="arrowAndChildren" presStyleCnt="0"/>
      <dgm:spPr/>
    </dgm:pt>
    <dgm:pt modelId="{C76F019E-A8C2-4972-B7C1-ED9E2287C336}" type="pres">
      <dgm:prSet presAssocID="{E5DE46A0-0186-4728-80ED-E519D999F371}" presName="parentTextArrow" presStyleLbl="node1" presStyleIdx="0" presStyleCnt="3"/>
      <dgm:spPr/>
    </dgm:pt>
    <dgm:pt modelId="{54EFCE68-4EA0-4CA4-91D0-D8169C51A1A5}" type="pres">
      <dgm:prSet presAssocID="{E5DE46A0-0186-4728-80ED-E519D999F371}" presName="arrow" presStyleLbl="node1" presStyleIdx="1" presStyleCnt="3"/>
      <dgm:spPr/>
    </dgm:pt>
    <dgm:pt modelId="{24A5A8AA-E6CF-468A-B681-77B4835B0551}" type="pres">
      <dgm:prSet presAssocID="{E5DE46A0-0186-4728-80ED-E519D999F371}" presName="descendantArrow" presStyleCnt="0"/>
      <dgm:spPr/>
    </dgm:pt>
    <dgm:pt modelId="{D3A08D70-675B-4847-9988-D5163AD051AA}" type="pres">
      <dgm:prSet presAssocID="{6BBA743C-21C4-486C-BFBB-621BF24D6874}" presName="childTextArrow" presStyleLbl="fgAccFollowNode1" presStyleIdx="2" presStyleCnt="6" custScaleY="62678">
        <dgm:presLayoutVars>
          <dgm:bulletEnabled val="1"/>
        </dgm:presLayoutVars>
      </dgm:prSet>
      <dgm:spPr/>
    </dgm:pt>
    <dgm:pt modelId="{ABD7810C-BB71-41AE-ADA2-FA8E8A55E348}" type="pres">
      <dgm:prSet presAssocID="{E5628511-398B-4B28-9E57-BF5560F52998}" presName="childTextArrow" presStyleLbl="fgAccFollowNode1" presStyleIdx="3" presStyleCnt="6" custScaleY="67391" custLinFactNeighborX="-79" custLinFactNeighborY="-2356">
        <dgm:presLayoutVars>
          <dgm:bulletEnabled val="1"/>
        </dgm:presLayoutVars>
      </dgm:prSet>
      <dgm:spPr/>
    </dgm:pt>
    <dgm:pt modelId="{3EE1C7D4-3800-4519-913A-4E1EE92D2EA3}" type="pres">
      <dgm:prSet presAssocID="{93F7F610-8279-4D37-9B0D-99D05D838FD6}" presName="sp" presStyleCnt="0"/>
      <dgm:spPr/>
    </dgm:pt>
    <dgm:pt modelId="{23776D73-6029-4EB7-9BAA-20B191157B11}" type="pres">
      <dgm:prSet presAssocID="{458C27ED-601E-437A-A4BC-0AE5ED706D28}" presName="arrowAndChildren" presStyleCnt="0"/>
      <dgm:spPr/>
    </dgm:pt>
    <dgm:pt modelId="{48884E4E-1B28-4405-B5B4-5F0396328366}" type="pres">
      <dgm:prSet presAssocID="{458C27ED-601E-437A-A4BC-0AE5ED706D28}" presName="parentTextArrow" presStyleLbl="node1" presStyleIdx="1" presStyleCnt="3"/>
      <dgm:spPr/>
    </dgm:pt>
    <dgm:pt modelId="{79F38032-BB43-4642-90A9-9DB2C38D50C8}" type="pres">
      <dgm:prSet presAssocID="{458C27ED-601E-437A-A4BC-0AE5ED706D28}" presName="arrow" presStyleLbl="node1" presStyleIdx="2" presStyleCnt="3" custLinFactNeighborX="-258" custLinFactNeighborY="250"/>
      <dgm:spPr/>
    </dgm:pt>
    <dgm:pt modelId="{239D0D98-5274-48CA-9BA4-B62D01AE934B}" type="pres">
      <dgm:prSet presAssocID="{458C27ED-601E-437A-A4BC-0AE5ED706D28}" presName="descendantArrow" presStyleCnt="0"/>
      <dgm:spPr/>
    </dgm:pt>
    <dgm:pt modelId="{51AA0C7E-4705-46CF-9110-93EE85124DD4}" type="pres">
      <dgm:prSet presAssocID="{C6950C00-07B0-482B-A23C-FB0FF272D38A}" presName="childTextArrow" presStyleLbl="fgAccFollowNode1" presStyleIdx="4" presStyleCnt="6" custScaleY="83385">
        <dgm:presLayoutVars>
          <dgm:bulletEnabled val="1"/>
        </dgm:presLayoutVars>
      </dgm:prSet>
      <dgm:spPr/>
    </dgm:pt>
    <dgm:pt modelId="{5B3F406C-8E78-4CB1-B12B-AB2C259D1DF2}" type="pres">
      <dgm:prSet presAssocID="{5689529E-0DDA-479E-9E91-7E00191CF8D9}" presName="childTextArrow" presStyleLbl="fgAccFollowNode1" presStyleIdx="5" presStyleCnt="6" custScaleY="84006">
        <dgm:presLayoutVars>
          <dgm:bulletEnabled val="1"/>
        </dgm:presLayoutVars>
      </dgm:prSet>
      <dgm:spPr/>
    </dgm:pt>
  </dgm:ptLst>
  <dgm:cxnLst>
    <dgm:cxn modelId="{7FB1E40A-B196-4A89-91FF-7BEF5482B7F3}" type="presOf" srcId="{FC9180A3-B40D-49F8-BDF7-61FE9256A222}" destId="{F6644A0F-171A-47B8-B302-847998542045}" srcOrd="1" destOrd="0" presId="urn:microsoft.com/office/officeart/2005/8/layout/process4"/>
    <dgm:cxn modelId="{9604A81D-FA99-4339-AFA2-FCB96159274B}" srcId="{FC9180A3-B40D-49F8-BDF7-61FE9256A222}" destId="{513B428A-F038-486D-B5F6-93E61E5570AC}" srcOrd="1" destOrd="0" parTransId="{8CA06ADB-3150-4222-8DF1-A4687A53BF4C}" sibTransId="{94418F74-148F-4AAD-94ED-2C33B85F90FA}"/>
    <dgm:cxn modelId="{9B511924-F841-409F-B087-F86D0DE1C934}" srcId="{FC9180A3-B40D-49F8-BDF7-61FE9256A222}" destId="{1C3C2FCA-034F-44F1-84A8-2A48A072A63F}" srcOrd="0" destOrd="0" parTransId="{FBEDD723-5A96-4140-8699-3594B354975D}" sibTransId="{4BFEAAFA-0090-491F-B58A-992FA305B4D7}"/>
    <dgm:cxn modelId="{08B3D12A-705A-4703-A44E-21B76A941018}" type="presOf" srcId="{C6950C00-07B0-482B-A23C-FB0FF272D38A}" destId="{51AA0C7E-4705-46CF-9110-93EE85124DD4}" srcOrd="0" destOrd="0" presId="urn:microsoft.com/office/officeart/2005/8/layout/process4"/>
    <dgm:cxn modelId="{55EA9C33-285A-49F4-A712-10B38331C77D}" srcId="{8E62BEB6-536B-4AF2-B85D-5F6A6D9D6B78}" destId="{E5DE46A0-0186-4728-80ED-E519D999F371}" srcOrd="1" destOrd="0" parTransId="{68E2048B-9429-4C66-B7D7-5F2ED6CA517A}" sibTransId="{3A5B3488-562E-49B2-A4BF-D34020454FC5}"/>
    <dgm:cxn modelId="{AC4CBF34-FDE0-4310-A11D-3109C8F1D163}" type="presOf" srcId="{E5628511-398B-4B28-9E57-BF5560F52998}" destId="{ABD7810C-BB71-41AE-ADA2-FA8E8A55E348}" srcOrd="0" destOrd="0" presId="urn:microsoft.com/office/officeart/2005/8/layout/process4"/>
    <dgm:cxn modelId="{F929384F-EC09-47AC-BFEA-00CDE4417A5A}" type="presOf" srcId="{5689529E-0DDA-479E-9E91-7E00191CF8D9}" destId="{5B3F406C-8E78-4CB1-B12B-AB2C259D1DF2}" srcOrd="0" destOrd="0" presId="urn:microsoft.com/office/officeart/2005/8/layout/process4"/>
    <dgm:cxn modelId="{E8904B51-0ED4-4D05-A517-8ACB06C408BB}" type="presOf" srcId="{E5DE46A0-0186-4728-80ED-E519D999F371}" destId="{54EFCE68-4EA0-4CA4-91D0-D8169C51A1A5}" srcOrd="1" destOrd="0" presId="urn:microsoft.com/office/officeart/2005/8/layout/process4"/>
    <dgm:cxn modelId="{F8455773-DB39-4E0B-9D7E-05E7675CC6A6}" srcId="{E5DE46A0-0186-4728-80ED-E519D999F371}" destId="{6BBA743C-21C4-486C-BFBB-621BF24D6874}" srcOrd="0" destOrd="0" parTransId="{9220AD7F-3A11-4FED-8368-FE603B79336F}" sibTransId="{22752D76-1CE5-479A-B450-C6FC9F65D135}"/>
    <dgm:cxn modelId="{89FE987E-2107-4C1E-B18E-C0363099F4E8}" srcId="{E5DE46A0-0186-4728-80ED-E519D999F371}" destId="{E5628511-398B-4B28-9E57-BF5560F52998}" srcOrd="1" destOrd="0" parTransId="{ACB323F5-A05F-4522-A876-17E19888A4B9}" sibTransId="{29740FBD-9BC4-469A-AD9C-32A6E2DCC229}"/>
    <dgm:cxn modelId="{3D06D08E-52FF-4531-A04C-98E35F1EF8E2}" type="presOf" srcId="{458C27ED-601E-437A-A4BC-0AE5ED706D28}" destId="{79F38032-BB43-4642-90A9-9DB2C38D50C8}" srcOrd="1" destOrd="0" presId="urn:microsoft.com/office/officeart/2005/8/layout/process4"/>
    <dgm:cxn modelId="{3EB0CD94-30B4-455B-9CC0-202F3A58E63C}" srcId="{458C27ED-601E-437A-A4BC-0AE5ED706D28}" destId="{5689529E-0DDA-479E-9E91-7E00191CF8D9}" srcOrd="1" destOrd="0" parTransId="{694DCB5F-B12B-4F38-816E-64A7457D6A72}" sibTransId="{4A9B50B8-1DA6-4113-8344-7BDFFED77A0C}"/>
    <dgm:cxn modelId="{AAF2C49D-DBDD-417E-B4DE-C063417D245A}" type="presOf" srcId="{1C3C2FCA-034F-44F1-84A8-2A48A072A63F}" destId="{5A4D5108-F6DE-43A5-82A5-575C89951856}" srcOrd="0" destOrd="0" presId="urn:microsoft.com/office/officeart/2005/8/layout/process4"/>
    <dgm:cxn modelId="{F442B5A0-7A75-46C7-8754-4791D1BF13AB}" srcId="{458C27ED-601E-437A-A4BC-0AE5ED706D28}" destId="{C6950C00-07B0-482B-A23C-FB0FF272D38A}" srcOrd="0" destOrd="0" parTransId="{82E66245-74F0-41F1-80E2-10946C05149F}" sibTransId="{AB0A994B-1B68-4246-B8EB-530F85C2F033}"/>
    <dgm:cxn modelId="{0B60EFA5-2ECF-405D-8183-451CF5CE3B3C}" type="presOf" srcId="{E5DE46A0-0186-4728-80ED-E519D999F371}" destId="{C76F019E-A8C2-4972-B7C1-ED9E2287C336}" srcOrd="0" destOrd="0" presId="urn:microsoft.com/office/officeart/2005/8/layout/process4"/>
    <dgm:cxn modelId="{89C249D0-118A-4DAE-B3F9-F5FFE24DB1C2}" srcId="{8E62BEB6-536B-4AF2-B85D-5F6A6D9D6B78}" destId="{458C27ED-601E-437A-A4BC-0AE5ED706D28}" srcOrd="0" destOrd="0" parTransId="{33B3AA00-C4EB-4961-B727-B1211DED8B2F}" sibTransId="{93F7F610-8279-4D37-9B0D-99D05D838FD6}"/>
    <dgm:cxn modelId="{3CBCD0D2-16E7-4588-AAE9-6D3947D413BA}" type="presOf" srcId="{458C27ED-601E-437A-A4BC-0AE5ED706D28}" destId="{48884E4E-1B28-4405-B5B4-5F0396328366}" srcOrd="0" destOrd="0" presId="urn:microsoft.com/office/officeart/2005/8/layout/process4"/>
    <dgm:cxn modelId="{E94BC0D5-EBAF-4CDF-ADD7-AD9E4A4C4C1C}" type="presOf" srcId="{6BBA743C-21C4-486C-BFBB-621BF24D6874}" destId="{D3A08D70-675B-4847-9988-D5163AD051AA}" srcOrd="0" destOrd="0" presId="urn:microsoft.com/office/officeart/2005/8/layout/process4"/>
    <dgm:cxn modelId="{60ACD1DA-2337-4BCC-8527-C237F1C7C5E4}" type="presOf" srcId="{FC9180A3-B40D-49F8-BDF7-61FE9256A222}" destId="{55E53212-492D-48F0-A72E-E31DB4BA03E1}" srcOrd="0" destOrd="0" presId="urn:microsoft.com/office/officeart/2005/8/layout/process4"/>
    <dgm:cxn modelId="{F4746EE6-09C1-41A0-B61B-DA9730D84111}" srcId="{8E62BEB6-536B-4AF2-B85D-5F6A6D9D6B78}" destId="{FC9180A3-B40D-49F8-BDF7-61FE9256A222}" srcOrd="2" destOrd="0" parTransId="{B857DD14-06FD-44D4-8401-FD7514214170}" sibTransId="{B37D3E47-6B9D-49D7-9B49-E0664298D978}"/>
    <dgm:cxn modelId="{DE8DE8EE-829A-4DF5-A832-9B94E6F8791A}" type="presOf" srcId="{8E62BEB6-536B-4AF2-B85D-5F6A6D9D6B78}" destId="{BD2CDD46-964D-45EC-8415-FB42CB6C91CF}" srcOrd="0" destOrd="0" presId="urn:microsoft.com/office/officeart/2005/8/layout/process4"/>
    <dgm:cxn modelId="{9066E8F9-599E-4C50-8648-A1D9DFDB35A1}" type="presOf" srcId="{513B428A-F038-486D-B5F6-93E61E5570AC}" destId="{CE61A0EE-BF40-46A7-BA5B-39D6185DE59E}" srcOrd="0" destOrd="0" presId="urn:microsoft.com/office/officeart/2005/8/layout/process4"/>
    <dgm:cxn modelId="{049105A0-8B12-4129-A019-93ABE1C3EAC1}" type="presParOf" srcId="{BD2CDD46-964D-45EC-8415-FB42CB6C91CF}" destId="{B1576286-4FB8-48D9-91A0-2D9E4A8D9712}" srcOrd="0" destOrd="0" presId="urn:microsoft.com/office/officeart/2005/8/layout/process4"/>
    <dgm:cxn modelId="{71A433EC-79B8-4F1F-AB04-C5F33C41DFCA}" type="presParOf" srcId="{B1576286-4FB8-48D9-91A0-2D9E4A8D9712}" destId="{55E53212-492D-48F0-A72E-E31DB4BA03E1}" srcOrd="0" destOrd="0" presId="urn:microsoft.com/office/officeart/2005/8/layout/process4"/>
    <dgm:cxn modelId="{774CF341-8262-4549-8052-774DE79CB6A0}" type="presParOf" srcId="{B1576286-4FB8-48D9-91A0-2D9E4A8D9712}" destId="{F6644A0F-171A-47B8-B302-847998542045}" srcOrd="1" destOrd="0" presId="urn:microsoft.com/office/officeart/2005/8/layout/process4"/>
    <dgm:cxn modelId="{CEAE1283-D2B4-42F7-9090-C545C44F82EC}" type="presParOf" srcId="{B1576286-4FB8-48D9-91A0-2D9E4A8D9712}" destId="{A9B7C12B-DFC8-4CF9-AB37-314D621E4BB5}" srcOrd="2" destOrd="0" presId="urn:microsoft.com/office/officeart/2005/8/layout/process4"/>
    <dgm:cxn modelId="{9C272178-49A1-40EE-870D-1908D91EA245}" type="presParOf" srcId="{A9B7C12B-DFC8-4CF9-AB37-314D621E4BB5}" destId="{5A4D5108-F6DE-43A5-82A5-575C89951856}" srcOrd="0" destOrd="0" presId="urn:microsoft.com/office/officeart/2005/8/layout/process4"/>
    <dgm:cxn modelId="{DE1FD2FC-39E4-4C79-89F3-E1F72A43F1EE}" type="presParOf" srcId="{A9B7C12B-DFC8-4CF9-AB37-314D621E4BB5}" destId="{CE61A0EE-BF40-46A7-BA5B-39D6185DE59E}" srcOrd="1" destOrd="0" presId="urn:microsoft.com/office/officeart/2005/8/layout/process4"/>
    <dgm:cxn modelId="{0F8D6D19-53E1-477A-A68B-8F00EFFCB7D5}" type="presParOf" srcId="{BD2CDD46-964D-45EC-8415-FB42CB6C91CF}" destId="{7422F09F-04CE-4D15-9B22-C1D5712E6248}" srcOrd="1" destOrd="0" presId="urn:microsoft.com/office/officeart/2005/8/layout/process4"/>
    <dgm:cxn modelId="{DDB78E4D-1C1C-4A6A-9AD7-7B41EAF716DA}" type="presParOf" srcId="{BD2CDD46-964D-45EC-8415-FB42CB6C91CF}" destId="{CA4FD210-2704-4630-A7D8-74B22817AAC6}" srcOrd="2" destOrd="0" presId="urn:microsoft.com/office/officeart/2005/8/layout/process4"/>
    <dgm:cxn modelId="{82659D55-5BD3-4792-9083-B3C6FBB8A384}" type="presParOf" srcId="{CA4FD210-2704-4630-A7D8-74B22817AAC6}" destId="{C76F019E-A8C2-4972-B7C1-ED9E2287C336}" srcOrd="0" destOrd="0" presId="urn:microsoft.com/office/officeart/2005/8/layout/process4"/>
    <dgm:cxn modelId="{56E5D279-F004-4925-8505-1FF05685368D}" type="presParOf" srcId="{CA4FD210-2704-4630-A7D8-74B22817AAC6}" destId="{54EFCE68-4EA0-4CA4-91D0-D8169C51A1A5}" srcOrd="1" destOrd="0" presId="urn:microsoft.com/office/officeart/2005/8/layout/process4"/>
    <dgm:cxn modelId="{16383679-9556-4FE1-8963-09AADA538910}" type="presParOf" srcId="{CA4FD210-2704-4630-A7D8-74B22817AAC6}" destId="{24A5A8AA-E6CF-468A-B681-77B4835B0551}" srcOrd="2" destOrd="0" presId="urn:microsoft.com/office/officeart/2005/8/layout/process4"/>
    <dgm:cxn modelId="{D65D35F1-AEA4-447F-92C3-AE5F5020954A}" type="presParOf" srcId="{24A5A8AA-E6CF-468A-B681-77B4835B0551}" destId="{D3A08D70-675B-4847-9988-D5163AD051AA}" srcOrd="0" destOrd="0" presId="urn:microsoft.com/office/officeart/2005/8/layout/process4"/>
    <dgm:cxn modelId="{71D79394-D021-4CC5-AB82-75543F2B870A}" type="presParOf" srcId="{24A5A8AA-E6CF-468A-B681-77B4835B0551}" destId="{ABD7810C-BB71-41AE-ADA2-FA8E8A55E348}" srcOrd="1" destOrd="0" presId="urn:microsoft.com/office/officeart/2005/8/layout/process4"/>
    <dgm:cxn modelId="{EF06EAC2-3BDF-4362-9CBF-4EBDD5AC4AEF}" type="presParOf" srcId="{BD2CDD46-964D-45EC-8415-FB42CB6C91CF}" destId="{3EE1C7D4-3800-4519-913A-4E1EE92D2EA3}" srcOrd="3" destOrd="0" presId="urn:microsoft.com/office/officeart/2005/8/layout/process4"/>
    <dgm:cxn modelId="{50620D69-9BC1-4FA6-8078-24614B787F45}" type="presParOf" srcId="{BD2CDD46-964D-45EC-8415-FB42CB6C91CF}" destId="{23776D73-6029-4EB7-9BAA-20B191157B11}" srcOrd="4" destOrd="0" presId="urn:microsoft.com/office/officeart/2005/8/layout/process4"/>
    <dgm:cxn modelId="{E4A4DE48-CAB0-48FA-95C6-6E49D5DB87FB}" type="presParOf" srcId="{23776D73-6029-4EB7-9BAA-20B191157B11}" destId="{48884E4E-1B28-4405-B5B4-5F0396328366}" srcOrd="0" destOrd="0" presId="urn:microsoft.com/office/officeart/2005/8/layout/process4"/>
    <dgm:cxn modelId="{0B49A5F7-1505-4014-BD92-7A4C496AF2F0}" type="presParOf" srcId="{23776D73-6029-4EB7-9BAA-20B191157B11}" destId="{79F38032-BB43-4642-90A9-9DB2C38D50C8}" srcOrd="1" destOrd="0" presId="urn:microsoft.com/office/officeart/2005/8/layout/process4"/>
    <dgm:cxn modelId="{BEC7E2AE-A32F-4081-8CB5-4106F194B0C4}" type="presParOf" srcId="{23776D73-6029-4EB7-9BAA-20B191157B11}" destId="{239D0D98-5274-48CA-9BA4-B62D01AE934B}" srcOrd="2" destOrd="0" presId="urn:microsoft.com/office/officeart/2005/8/layout/process4"/>
    <dgm:cxn modelId="{61B3BFA4-83FE-43BC-9A1D-94750E7BF861}" type="presParOf" srcId="{239D0D98-5274-48CA-9BA4-B62D01AE934B}" destId="{51AA0C7E-4705-46CF-9110-93EE85124DD4}" srcOrd="0" destOrd="0" presId="urn:microsoft.com/office/officeart/2005/8/layout/process4"/>
    <dgm:cxn modelId="{73D673CA-1EC4-44FC-9BA0-EB5AE3E022C4}" type="presParOf" srcId="{239D0D98-5274-48CA-9BA4-B62D01AE934B}" destId="{5B3F406C-8E78-4CB1-B12B-AB2C259D1DF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AAAC53-A75A-4055-B48C-144BFFA0468D}" type="doc">
      <dgm:prSet loTypeId="urn:microsoft.com/office/officeart/2005/8/layout/process4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IN"/>
        </a:p>
      </dgm:t>
    </dgm:pt>
    <dgm:pt modelId="{7CE99B7C-FEEC-458F-BF8D-8B1991A40AEB}">
      <dgm:prSet phldrT="[Text]" phldr="0" custT="1"/>
      <dgm:spPr/>
      <dgm:t>
        <a:bodyPr/>
        <a:lstStyle/>
        <a:p>
          <a:r>
            <a:rPr lang="en-US" sz="2000" dirty="0">
              <a:latin typeface="Algerian" panose="04020705040A02060702" pitchFamily="82" charset="0"/>
            </a:rPr>
            <a:t>MARCH 2026 LEFT TKR (JOINT DEGRADATION)</a:t>
          </a:r>
          <a:endParaRPr lang="en-IN" sz="2000" dirty="0">
            <a:latin typeface="Algerian" panose="04020705040A02060702" pitchFamily="82" charset="0"/>
          </a:endParaRPr>
        </a:p>
      </dgm:t>
    </dgm:pt>
    <dgm:pt modelId="{E0BAA701-547C-4155-B142-6C35056FE722}" type="parTrans" cxnId="{852DBA11-BA10-4903-A17F-71213A0D3AA5}">
      <dgm:prSet/>
      <dgm:spPr/>
      <dgm:t>
        <a:bodyPr/>
        <a:lstStyle/>
        <a:p>
          <a:endParaRPr lang="en-IN"/>
        </a:p>
      </dgm:t>
    </dgm:pt>
    <dgm:pt modelId="{834A01D4-3AB2-436A-8741-60121F12D34B}" type="sibTrans" cxnId="{852DBA11-BA10-4903-A17F-71213A0D3AA5}">
      <dgm:prSet/>
      <dgm:spPr/>
      <dgm:t>
        <a:bodyPr/>
        <a:lstStyle/>
        <a:p>
          <a:endParaRPr lang="en-IN"/>
        </a:p>
      </dgm:t>
    </dgm:pt>
    <dgm:pt modelId="{0CCF584A-AF9A-452B-A023-0D7A1261D607}">
      <dgm:prSet phldrT="[Text]" phldr="0" custT="1"/>
      <dgm:spPr/>
      <dgm:t>
        <a:bodyPr/>
        <a:lstStyle/>
        <a:p>
          <a:r>
            <a:rPr lang="en-US" sz="2400" dirty="0">
              <a:latin typeface="Arial Narrow" panose="020B0606020202030204" pitchFamily="34" charset="0"/>
            </a:rPr>
            <a:t>OFF TO STEROIDS</a:t>
          </a:r>
          <a:endParaRPr lang="en-IN" sz="2400" dirty="0">
            <a:latin typeface="Arial Narrow" panose="020B0606020202030204" pitchFamily="34" charset="0"/>
          </a:endParaRPr>
        </a:p>
      </dgm:t>
    </dgm:pt>
    <dgm:pt modelId="{F32F5A5F-2B98-4A54-BDA8-667CC5EA4E42}" type="sibTrans" cxnId="{6C950679-A73A-4041-A679-19949CCA8FAA}">
      <dgm:prSet/>
      <dgm:spPr/>
      <dgm:t>
        <a:bodyPr/>
        <a:lstStyle/>
        <a:p>
          <a:endParaRPr lang="en-IN"/>
        </a:p>
      </dgm:t>
    </dgm:pt>
    <dgm:pt modelId="{A1A89FAD-9F17-424F-8FF6-A30A348D987C}" type="parTrans" cxnId="{6C950679-A73A-4041-A679-19949CCA8FAA}">
      <dgm:prSet/>
      <dgm:spPr/>
      <dgm:t>
        <a:bodyPr/>
        <a:lstStyle/>
        <a:p>
          <a:endParaRPr lang="en-IN"/>
        </a:p>
      </dgm:t>
    </dgm:pt>
    <dgm:pt modelId="{F5C8C966-52FD-43A0-9DAE-A0AD70D0D2C9}">
      <dgm:prSet phldrT="[Text]" phldr="0" custT="1"/>
      <dgm:spPr/>
      <dgm:t>
        <a:bodyPr/>
        <a:lstStyle/>
        <a:p>
          <a:r>
            <a:rPr lang="en-US" sz="2400" dirty="0">
              <a:latin typeface="Algerian" panose="04020705040A02060702" pitchFamily="82" charset="0"/>
            </a:rPr>
            <a:t>NOW PRESENTED WITH PNEUMONIA  AND AIHA FLARE</a:t>
          </a:r>
          <a:endParaRPr lang="en-IN" sz="2400" dirty="0">
            <a:latin typeface="Algerian" panose="04020705040A02060702" pitchFamily="82" charset="0"/>
          </a:endParaRPr>
        </a:p>
      </dgm:t>
    </dgm:pt>
    <dgm:pt modelId="{1C2084EB-1E7D-4ECC-BC00-F841F611EDA6}" type="sibTrans" cxnId="{C3132EA8-F769-47F0-B075-3EA438372456}">
      <dgm:prSet/>
      <dgm:spPr/>
      <dgm:t>
        <a:bodyPr/>
        <a:lstStyle/>
        <a:p>
          <a:endParaRPr lang="en-IN"/>
        </a:p>
      </dgm:t>
    </dgm:pt>
    <dgm:pt modelId="{1445B7F3-C752-4DD7-8EF6-2802704AAC1B}" type="parTrans" cxnId="{C3132EA8-F769-47F0-B075-3EA438372456}">
      <dgm:prSet/>
      <dgm:spPr/>
      <dgm:t>
        <a:bodyPr/>
        <a:lstStyle/>
        <a:p>
          <a:endParaRPr lang="en-IN"/>
        </a:p>
      </dgm:t>
    </dgm:pt>
    <dgm:pt modelId="{F7537C69-A17A-40FC-8676-CE58625C646C}" type="pres">
      <dgm:prSet presAssocID="{94AAAC53-A75A-4055-B48C-144BFFA0468D}" presName="Name0" presStyleCnt="0">
        <dgm:presLayoutVars>
          <dgm:dir/>
          <dgm:animLvl val="lvl"/>
          <dgm:resizeHandles val="exact"/>
        </dgm:presLayoutVars>
      </dgm:prSet>
      <dgm:spPr/>
    </dgm:pt>
    <dgm:pt modelId="{EA9CAED8-F72B-41BD-9ACE-C960B431090F}" type="pres">
      <dgm:prSet presAssocID="{F5C8C966-52FD-43A0-9DAE-A0AD70D0D2C9}" presName="boxAndChildren" presStyleCnt="0"/>
      <dgm:spPr/>
    </dgm:pt>
    <dgm:pt modelId="{D0853539-DF50-45D6-9955-AAF4E0239276}" type="pres">
      <dgm:prSet presAssocID="{F5C8C966-52FD-43A0-9DAE-A0AD70D0D2C9}" presName="parentTextBox" presStyleLbl="node1" presStyleIdx="0" presStyleCnt="2"/>
      <dgm:spPr/>
    </dgm:pt>
    <dgm:pt modelId="{E54DB361-6ED9-4060-B0E9-2DD3EFE9EEAD}" type="pres">
      <dgm:prSet presAssocID="{834A01D4-3AB2-436A-8741-60121F12D34B}" presName="sp" presStyleCnt="0"/>
      <dgm:spPr/>
    </dgm:pt>
    <dgm:pt modelId="{62560AA0-FD4F-454C-BB2F-4EE6B29AB318}" type="pres">
      <dgm:prSet presAssocID="{7CE99B7C-FEEC-458F-BF8D-8B1991A40AEB}" presName="arrowAndChildren" presStyleCnt="0"/>
      <dgm:spPr/>
    </dgm:pt>
    <dgm:pt modelId="{002223EF-957D-4167-AF86-D53FEB0A89B4}" type="pres">
      <dgm:prSet presAssocID="{7CE99B7C-FEEC-458F-BF8D-8B1991A40AEB}" presName="parentTextArrow" presStyleLbl="node1" presStyleIdx="0" presStyleCnt="2"/>
      <dgm:spPr/>
    </dgm:pt>
    <dgm:pt modelId="{73B815A8-C16D-4549-9063-05E602BB1C0D}" type="pres">
      <dgm:prSet presAssocID="{7CE99B7C-FEEC-458F-BF8D-8B1991A40AEB}" presName="arrow" presStyleLbl="node1" presStyleIdx="1" presStyleCnt="2" custLinFactNeighborX="-241" custLinFactNeighborY="-74"/>
      <dgm:spPr/>
    </dgm:pt>
    <dgm:pt modelId="{96CC6FEE-1B0C-490E-8AB7-0D5C94805322}" type="pres">
      <dgm:prSet presAssocID="{7CE99B7C-FEEC-458F-BF8D-8B1991A40AEB}" presName="descendantArrow" presStyleCnt="0"/>
      <dgm:spPr/>
    </dgm:pt>
    <dgm:pt modelId="{B6174B67-FC09-4366-8735-309422110EEB}" type="pres">
      <dgm:prSet presAssocID="{0CCF584A-AF9A-452B-A023-0D7A1261D607}" presName="childTextArrow" presStyleLbl="fgAccFollowNode1" presStyleIdx="0" presStyleCnt="1">
        <dgm:presLayoutVars>
          <dgm:bulletEnabled val="1"/>
        </dgm:presLayoutVars>
      </dgm:prSet>
      <dgm:spPr/>
    </dgm:pt>
  </dgm:ptLst>
  <dgm:cxnLst>
    <dgm:cxn modelId="{852DBA11-BA10-4903-A17F-71213A0D3AA5}" srcId="{94AAAC53-A75A-4055-B48C-144BFFA0468D}" destId="{7CE99B7C-FEEC-458F-BF8D-8B1991A40AEB}" srcOrd="0" destOrd="0" parTransId="{E0BAA701-547C-4155-B142-6C35056FE722}" sibTransId="{834A01D4-3AB2-436A-8741-60121F12D34B}"/>
    <dgm:cxn modelId="{3EBD9D13-403E-46CB-B923-A201590C4C87}" type="presOf" srcId="{94AAAC53-A75A-4055-B48C-144BFFA0468D}" destId="{F7537C69-A17A-40FC-8676-CE58625C646C}" srcOrd="0" destOrd="0" presId="urn:microsoft.com/office/officeart/2005/8/layout/process4"/>
    <dgm:cxn modelId="{A5386116-1F01-4190-8BBD-0245880BE079}" type="presOf" srcId="{7CE99B7C-FEEC-458F-BF8D-8B1991A40AEB}" destId="{73B815A8-C16D-4549-9063-05E602BB1C0D}" srcOrd="1" destOrd="0" presId="urn:microsoft.com/office/officeart/2005/8/layout/process4"/>
    <dgm:cxn modelId="{FA580B2A-5BD6-4942-96E4-B392FA079569}" type="presOf" srcId="{0CCF584A-AF9A-452B-A023-0D7A1261D607}" destId="{B6174B67-FC09-4366-8735-309422110EEB}" srcOrd="0" destOrd="0" presId="urn:microsoft.com/office/officeart/2005/8/layout/process4"/>
    <dgm:cxn modelId="{6C950679-A73A-4041-A679-19949CCA8FAA}" srcId="{7CE99B7C-FEEC-458F-BF8D-8B1991A40AEB}" destId="{0CCF584A-AF9A-452B-A023-0D7A1261D607}" srcOrd="0" destOrd="0" parTransId="{A1A89FAD-9F17-424F-8FF6-A30A348D987C}" sibTransId="{F32F5A5F-2B98-4A54-BDA8-667CC5EA4E42}"/>
    <dgm:cxn modelId="{C3132EA8-F769-47F0-B075-3EA438372456}" srcId="{94AAAC53-A75A-4055-B48C-144BFFA0468D}" destId="{F5C8C966-52FD-43A0-9DAE-A0AD70D0D2C9}" srcOrd="1" destOrd="0" parTransId="{1445B7F3-C752-4DD7-8EF6-2802704AAC1B}" sibTransId="{1C2084EB-1E7D-4ECC-BC00-F841F611EDA6}"/>
    <dgm:cxn modelId="{C207E0D3-3533-43A7-981D-DF9F5073E6BE}" type="presOf" srcId="{F5C8C966-52FD-43A0-9DAE-A0AD70D0D2C9}" destId="{D0853539-DF50-45D6-9955-AAF4E0239276}" srcOrd="0" destOrd="0" presId="urn:microsoft.com/office/officeart/2005/8/layout/process4"/>
    <dgm:cxn modelId="{373AC3D6-9568-4D70-AC3B-DE76A2A33F1D}" type="presOf" srcId="{7CE99B7C-FEEC-458F-BF8D-8B1991A40AEB}" destId="{002223EF-957D-4167-AF86-D53FEB0A89B4}" srcOrd="0" destOrd="0" presId="urn:microsoft.com/office/officeart/2005/8/layout/process4"/>
    <dgm:cxn modelId="{B9C45960-95FE-42CD-A8D7-E5D0C742B4C5}" type="presParOf" srcId="{F7537C69-A17A-40FC-8676-CE58625C646C}" destId="{EA9CAED8-F72B-41BD-9ACE-C960B431090F}" srcOrd="0" destOrd="0" presId="urn:microsoft.com/office/officeart/2005/8/layout/process4"/>
    <dgm:cxn modelId="{793B02E5-1B2D-4663-8C59-1BCD585B4DBF}" type="presParOf" srcId="{EA9CAED8-F72B-41BD-9ACE-C960B431090F}" destId="{D0853539-DF50-45D6-9955-AAF4E0239276}" srcOrd="0" destOrd="0" presId="urn:microsoft.com/office/officeart/2005/8/layout/process4"/>
    <dgm:cxn modelId="{F9B4B604-28AD-4664-A14F-EA98A66CB682}" type="presParOf" srcId="{F7537C69-A17A-40FC-8676-CE58625C646C}" destId="{E54DB361-6ED9-4060-B0E9-2DD3EFE9EEAD}" srcOrd="1" destOrd="0" presId="urn:microsoft.com/office/officeart/2005/8/layout/process4"/>
    <dgm:cxn modelId="{5650BA60-A05D-4CC6-B992-544F4C18F69F}" type="presParOf" srcId="{F7537C69-A17A-40FC-8676-CE58625C646C}" destId="{62560AA0-FD4F-454C-BB2F-4EE6B29AB318}" srcOrd="2" destOrd="0" presId="urn:microsoft.com/office/officeart/2005/8/layout/process4"/>
    <dgm:cxn modelId="{FFF066D4-8F46-4A36-8F48-13EA9C7A5EF9}" type="presParOf" srcId="{62560AA0-FD4F-454C-BB2F-4EE6B29AB318}" destId="{002223EF-957D-4167-AF86-D53FEB0A89B4}" srcOrd="0" destOrd="0" presId="urn:microsoft.com/office/officeart/2005/8/layout/process4"/>
    <dgm:cxn modelId="{84DBF4A4-9CEC-439C-BAB3-1CDED05AB90F}" type="presParOf" srcId="{62560AA0-FD4F-454C-BB2F-4EE6B29AB318}" destId="{73B815A8-C16D-4549-9063-05E602BB1C0D}" srcOrd="1" destOrd="0" presId="urn:microsoft.com/office/officeart/2005/8/layout/process4"/>
    <dgm:cxn modelId="{937311D7-6798-42B7-97A3-AA393FB6E791}" type="presParOf" srcId="{62560AA0-FD4F-454C-BB2F-4EE6B29AB318}" destId="{96CC6FEE-1B0C-490E-8AB7-0D5C94805322}" srcOrd="2" destOrd="0" presId="urn:microsoft.com/office/officeart/2005/8/layout/process4"/>
    <dgm:cxn modelId="{EF3F38E6-06A6-4979-B8E8-4382C2E015AC}" type="presParOf" srcId="{96CC6FEE-1B0C-490E-8AB7-0D5C94805322}" destId="{B6174B67-FC09-4366-8735-309422110EE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44A0F-171A-47B8-B302-847998542045}">
      <dsp:nvSpPr>
        <dsp:cNvPr id="0" name=""/>
        <dsp:cNvSpPr/>
      </dsp:nvSpPr>
      <dsp:spPr>
        <a:xfrm>
          <a:off x="0" y="2916247"/>
          <a:ext cx="9865096" cy="9569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Algerian" panose="04020705040A02060702" pitchFamily="82" charset="0"/>
            </a:rPr>
            <a:t>LATE JULY 2019 ANAEMIA AND JAUNDICE</a:t>
          </a:r>
          <a:endParaRPr lang="en-IN" sz="1700" kern="1200" dirty="0">
            <a:latin typeface="Algerian" panose="04020705040A02060702" pitchFamily="82" charset="0"/>
          </a:endParaRPr>
        </a:p>
      </dsp:txBody>
      <dsp:txXfrm>
        <a:off x="0" y="2916247"/>
        <a:ext cx="9865096" cy="516736"/>
      </dsp:txXfrm>
    </dsp:sp>
    <dsp:sp modelId="{5A4D5108-F6DE-43A5-82A5-575C89951856}">
      <dsp:nvSpPr>
        <dsp:cNvPr id="0" name=""/>
        <dsp:cNvSpPr/>
      </dsp:nvSpPr>
      <dsp:spPr>
        <a:xfrm>
          <a:off x="0" y="3380912"/>
          <a:ext cx="4932548" cy="50604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DCT POSITIVE</a:t>
          </a:r>
        </a:p>
      </dsp:txBody>
      <dsp:txXfrm>
        <a:off x="0" y="3380912"/>
        <a:ext cx="4932548" cy="506047"/>
      </dsp:txXfrm>
    </dsp:sp>
    <dsp:sp modelId="{CE61A0EE-BF40-46A7-BA5B-39D6185DE59E}">
      <dsp:nvSpPr>
        <dsp:cNvPr id="0" name=""/>
        <dsp:cNvSpPr/>
      </dsp:nvSpPr>
      <dsp:spPr>
        <a:xfrm>
          <a:off x="4932548" y="3384376"/>
          <a:ext cx="4932548" cy="4991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AIHA </a:t>
          </a:r>
          <a:endParaRPr lang="en-IN" sz="2700" kern="1200" dirty="0"/>
        </a:p>
      </dsp:txBody>
      <dsp:txXfrm>
        <a:off x="4932548" y="3384376"/>
        <a:ext cx="4932548" cy="499118"/>
      </dsp:txXfrm>
    </dsp:sp>
    <dsp:sp modelId="{54EFCE68-4EA0-4CA4-91D0-D8169C51A1A5}">
      <dsp:nvSpPr>
        <dsp:cNvPr id="0" name=""/>
        <dsp:cNvSpPr/>
      </dsp:nvSpPr>
      <dsp:spPr>
        <a:xfrm rot="10800000">
          <a:off x="0" y="1458859"/>
          <a:ext cx="9865096" cy="147174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Algerian" panose="04020705040A02060702" pitchFamily="82" charset="0"/>
            </a:rPr>
            <a:t>EARLY JULY 2019 MENNORHAGIA</a:t>
          </a:r>
          <a:endParaRPr lang="en-IN" sz="1700" kern="1200" dirty="0">
            <a:latin typeface="Algerian" panose="04020705040A02060702" pitchFamily="82" charset="0"/>
          </a:endParaRPr>
        </a:p>
      </dsp:txBody>
      <dsp:txXfrm rot="-10800000">
        <a:off x="0" y="1458859"/>
        <a:ext cx="9865096" cy="516581"/>
      </dsp:txXfrm>
    </dsp:sp>
    <dsp:sp modelId="{D3A08D70-675B-4847-9988-D5163AD051AA}">
      <dsp:nvSpPr>
        <dsp:cNvPr id="0" name=""/>
        <dsp:cNvSpPr/>
      </dsp:nvSpPr>
      <dsp:spPr>
        <a:xfrm>
          <a:off x="0" y="2057558"/>
          <a:ext cx="4932548" cy="27581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 Narrow" panose="020B0606020202030204" pitchFamily="34" charset="0"/>
            </a:rPr>
            <a:t>USG ABD &amp; PELVIS : FIBROID</a:t>
          </a:r>
          <a:endParaRPr lang="en-IN" sz="1600" kern="1200" dirty="0">
            <a:latin typeface="Arial Narrow" panose="020B0606020202030204" pitchFamily="34" charset="0"/>
          </a:endParaRPr>
        </a:p>
      </dsp:txBody>
      <dsp:txXfrm>
        <a:off x="0" y="2057558"/>
        <a:ext cx="4932548" cy="275814"/>
      </dsp:txXfrm>
    </dsp:sp>
    <dsp:sp modelId="{ABD7810C-BB71-41AE-ADA2-FA8E8A55E348}">
      <dsp:nvSpPr>
        <dsp:cNvPr id="0" name=""/>
        <dsp:cNvSpPr/>
      </dsp:nvSpPr>
      <dsp:spPr>
        <a:xfrm>
          <a:off x="4928651" y="2036821"/>
          <a:ext cx="4932548" cy="2965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2 PRBC T.PRIMOLUT N</a:t>
          </a:r>
          <a:endParaRPr lang="en-IN" sz="2000" kern="1200" dirty="0">
            <a:latin typeface="Arial Narrow" panose="020B0606020202030204" pitchFamily="34" charset="0"/>
          </a:endParaRPr>
        </a:p>
      </dsp:txBody>
      <dsp:txXfrm>
        <a:off x="4928651" y="2036821"/>
        <a:ext cx="4932548" cy="296554"/>
      </dsp:txXfrm>
    </dsp:sp>
    <dsp:sp modelId="{79F38032-BB43-4642-90A9-9DB2C38D50C8}">
      <dsp:nvSpPr>
        <dsp:cNvPr id="0" name=""/>
        <dsp:cNvSpPr/>
      </dsp:nvSpPr>
      <dsp:spPr>
        <a:xfrm rot="10800000">
          <a:off x="0" y="5151"/>
          <a:ext cx="9865096" cy="147174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Algerian" panose="04020705040A02060702" pitchFamily="82" charset="0"/>
            </a:rPr>
            <a:t>2016 evaluated for multiple joint pain</a:t>
          </a:r>
          <a:endParaRPr lang="en-IN" sz="1700" kern="1200" dirty="0">
            <a:latin typeface="Algerian" panose="04020705040A02060702" pitchFamily="82" charset="0"/>
          </a:endParaRPr>
        </a:p>
      </dsp:txBody>
      <dsp:txXfrm rot="-10800000">
        <a:off x="0" y="5151"/>
        <a:ext cx="9865096" cy="516581"/>
      </dsp:txXfrm>
    </dsp:sp>
    <dsp:sp modelId="{51AA0C7E-4705-46CF-9110-93EE85124DD4}">
      <dsp:nvSpPr>
        <dsp:cNvPr id="0" name=""/>
        <dsp:cNvSpPr/>
      </dsp:nvSpPr>
      <dsp:spPr>
        <a:xfrm>
          <a:off x="0" y="554610"/>
          <a:ext cx="4932548" cy="36693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rial Narrow" panose="020B0606020202030204" pitchFamily="34" charset="0"/>
            </a:rPr>
            <a:t>RHEUMATOID ARTHRITIS / SLE</a:t>
          </a:r>
          <a:endParaRPr lang="en-IN" sz="2000" kern="1200" dirty="0">
            <a:latin typeface="Arial Narrow" panose="020B0606020202030204" pitchFamily="34" charset="0"/>
          </a:endParaRPr>
        </a:p>
      </dsp:txBody>
      <dsp:txXfrm>
        <a:off x="0" y="554610"/>
        <a:ext cx="4932548" cy="366936"/>
      </dsp:txXfrm>
    </dsp:sp>
    <dsp:sp modelId="{5B3F406C-8E78-4CB1-B12B-AB2C259D1DF2}">
      <dsp:nvSpPr>
        <dsp:cNvPr id="0" name=""/>
        <dsp:cNvSpPr/>
      </dsp:nvSpPr>
      <dsp:spPr>
        <a:xfrm>
          <a:off x="4932548" y="553244"/>
          <a:ext cx="4932548" cy="36966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ptos Narrow" panose="020B0004020202020204" pitchFamily="34" charset="0"/>
            </a:rPr>
            <a:t>STEROIDS,T.HCQ</a:t>
          </a:r>
          <a:endParaRPr lang="en-IN" sz="2000" kern="1200" dirty="0">
            <a:latin typeface="Aptos Narrow" panose="020B0004020202020204" pitchFamily="34" charset="0"/>
          </a:endParaRPr>
        </a:p>
      </dsp:txBody>
      <dsp:txXfrm>
        <a:off x="4932548" y="553244"/>
        <a:ext cx="4932548" cy="3696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853539-DF50-45D6-9955-AAF4E0239276}">
      <dsp:nvSpPr>
        <dsp:cNvPr id="0" name=""/>
        <dsp:cNvSpPr/>
      </dsp:nvSpPr>
      <dsp:spPr>
        <a:xfrm>
          <a:off x="0" y="1035718"/>
          <a:ext cx="9937104" cy="6795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lgerian" panose="04020705040A02060702" pitchFamily="82" charset="0"/>
            </a:rPr>
            <a:t>NOW PRESENTED WITH PNEUMONIA  AND AIHA FLARE</a:t>
          </a:r>
          <a:endParaRPr lang="en-IN" sz="2400" kern="1200" dirty="0">
            <a:latin typeface="Algerian" panose="04020705040A02060702" pitchFamily="82" charset="0"/>
          </a:endParaRPr>
        </a:p>
      </dsp:txBody>
      <dsp:txXfrm>
        <a:off x="0" y="1035718"/>
        <a:ext cx="9937104" cy="679543"/>
      </dsp:txXfrm>
    </dsp:sp>
    <dsp:sp modelId="{73B815A8-C16D-4549-9063-05E602BB1C0D}">
      <dsp:nvSpPr>
        <dsp:cNvPr id="0" name=""/>
        <dsp:cNvSpPr/>
      </dsp:nvSpPr>
      <dsp:spPr>
        <a:xfrm rot="10800000">
          <a:off x="0" y="0"/>
          <a:ext cx="9937104" cy="104513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Algerian" panose="04020705040A02060702" pitchFamily="82" charset="0"/>
            </a:rPr>
            <a:t>MARCH 2026 LEFT TKR (JOINT DEGRADATION)</a:t>
          </a:r>
          <a:endParaRPr lang="en-IN" sz="2000" kern="1200" dirty="0">
            <a:latin typeface="Algerian" panose="04020705040A02060702" pitchFamily="82" charset="0"/>
          </a:endParaRPr>
        </a:p>
      </dsp:txBody>
      <dsp:txXfrm rot="-10800000">
        <a:off x="0" y="0"/>
        <a:ext cx="9937104" cy="366843"/>
      </dsp:txXfrm>
    </dsp:sp>
    <dsp:sp modelId="{B6174B67-FC09-4366-8735-309422110EEB}">
      <dsp:nvSpPr>
        <dsp:cNvPr id="0" name=""/>
        <dsp:cNvSpPr/>
      </dsp:nvSpPr>
      <dsp:spPr>
        <a:xfrm>
          <a:off x="0" y="367617"/>
          <a:ext cx="9937104" cy="3124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 Narrow" panose="020B0606020202030204" pitchFamily="34" charset="0"/>
            </a:rPr>
            <a:t>OFF TO STEROIDS</a:t>
          </a:r>
          <a:endParaRPr lang="en-IN" sz="2400" kern="1200" dirty="0">
            <a:latin typeface="Arial Narrow" panose="020B0606020202030204" pitchFamily="34" charset="0"/>
          </a:endParaRPr>
        </a:p>
      </dsp:txBody>
      <dsp:txXfrm>
        <a:off x="0" y="367617"/>
        <a:ext cx="9937104" cy="312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  <a:noFill/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2A58A-F6A3-44B4-8553-CA3EAF252FB7}" type="datetime1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F513F-1C7D-48A3-9E66-761794785CC6}" type="datetime1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BC340-5827-402A-ABD7-86B6900F77A8}" type="datetime1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5BD3E-AD23-4233-B7FD-BCC74AA741B1}" type="datetime1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  <a:noFill/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85C56-1C19-4454-A6D4-FDB294070137}" type="datetime1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AEA3F-BC83-4494-8BB2-CF9729692A8C}" type="datetime1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BCFC3-C38C-4973-9593-9C0AA203E374}" type="datetime1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0E9B8-A638-47B9-8EAF-A06FB35BB403}" type="datetime1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414C0-40BC-46FB-ADE3-F7141007B5FB}" type="datetime1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BC97-2F5E-4770-AEEF-8F2730A3EA80}" type="datetime1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  <a:solidFill>
            <a:schemeClr val="bg2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1B0D41C-F0D3-49F0-8041-67FC705A40C6}" type="datetime1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1FEFA0A-2F20-4B60-98C6-5FFDA469AA1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155" indent="-228600" algn="l" defTabSz="914400" rtl="0" eaLnBrk="1" latinLnBrk="0" hangingPunct="1">
        <a:lnSpc>
          <a:spcPct val="90000"/>
        </a:lnSpc>
        <a:spcBef>
          <a:spcPts val="1600"/>
        </a:spcBef>
        <a:buClr>
          <a:schemeClr val="accent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6"/>
        </a:buClr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836" y="260648"/>
            <a:ext cx="10225136" cy="227416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B0F0"/>
                </a:solidFill>
                <a:latin typeface="Elephant" panose="02020904090505020303" pitchFamily="18" charset="0"/>
              </a:rPr>
              <a:t>  </a:t>
            </a:r>
            <a:r>
              <a:rPr lang="en-US" dirty="0">
                <a:solidFill>
                  <a:srgbClr val="002060"/>
                </a:solidFill>
                <a:latin typeface="Elephant" panose="02020904090505020303" pitchFamily="18" charset="0"/>
              </a:rPr>
              <a:t>CASE DISCUSSION    FROM IMCU 2 / MU 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3" y="2852936"/>
            <a:ext cx="9841159" cy="288032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rgbClr val="002060"/>
                </a:solidFill>
                <a:latin typeface="Britannic Bold" panose="020B0903060703020204" pitchFamily="34" charset="0"/>
              </a:rPr>
              <a:t>Chief : Prof Dr Rajkumar M.D.,</a:t>
            </a:r>
          </a:p>
          <a:p>
            <a:endParaRPr lang="en-US" b="1" dirty="0">
              <a:solidFill>
                <a:srgbClr val="002060"/>
              </a:solidFill>
              <a:latin typeface="Britannic Bold" panose="020B0903060703020204" pitchFamily="34" charset="0"/>
            </a:endParaRPr>
          </a:p>
          <a:p>
            <a:r>
              <a:rPr lang="en-US" b="1" dirty="0">
                <a:solidFill>
                  <a:srgbClr val="002060"/>
                </a:solidFill>
                <a:latin typeface="Britannic Bold" panose="020B0903060703020204" pitchFamily="34" charset="0"/>
              </a:rPr>
              <a:t>Associate Professor : Dr Palani Kumaran M.D.,</a:t>
            </a:r>
          </a:p>
          <a:p>
            <a:endParaRPr lang="en-US" b="1" dirty="0">
              <a:solidFill>
                <a:srgbClr val="002060"/>
              </a:solidFill>
              <a:latin typeface="Britannic Bold" panose="020B0903060703020204" pitchFamily="34" charset="0"/>
            </a:endParaRPr>
          </a:p>
          <a:p>
            <a:r>
              <a:rPr lang="en-US" b="1" dirty="0" err="1">
                <a:solidFill>
                  <a:srgbClr val="002060"/>
                </a:solidFill>
                <a:latin typeface="Britannic Bold" panose="020B0903060703020204" pitchFamily="34" charset="0"/>
              </a:rPr>
              <a:t>Imcu</a:t>
            </a:r>
            <a:r>
              <a:rPr lang="en-US" b="1" dirty="0">
                <a:solidFill>
                  <a:srgbClr val="002060"/>
                </a:solidFill>
                <a:latin typeface="Britannic Bold" panose="020B0903060703020204" pitchFamily="34" charset="0"/>
              </a:rPr>
              <a:t> 2 Assistant Professor : Dr Sudha M.D.,</a:t>
            </a:r>
          </a:p>
          <a:p>
            <a:endParaRPr lang="en-US" b="1" dirty="0">
              <a:solidFill>
                <a:srgbClr val="002060"/>
              </a:solidFill>
              <a:latin typeface="Britannic Bold" panose="020B0903060703020204" pitchFamily="34" charset="0"/>
            </a:endParaRPr>
          </a:p>
          <a:p>
            <a:r>
              <a:rPr lang="en-US" b="1" dirty="0">
                <a:solidFill>
                  <a:srgbClr val="002060"/>
                </a:solidFill>
                <a:latin typeface="Britannic Bold" panose="020B0903060703020204" pitchFamily="34" charset="0"/>
              </a:rPr>
              <a:t>Assistant Professor : Dr Bala Selvi M.D., D.G.O.,</a:t>
            </a:r>
          </a:p>
          <a:p>
            <a:endParaRPr lang="en-US" b="1" dirty="0">
              <a:solidFill>
                <a:srgbClr val="002060"/>
              </a:solidFill>
              <a:latin typeface="Britannic Bold" panose="020B0903060703020204" pitchFamily="34" charset="0"/>
            </a:endParaRPr>
          </a:p>
          <a:p>
            <a:r>
              <a:rPr lang="en-US" b="1" dirty="0">
                <a:solidFill>
                  <a:srgbClr val="002060"/>
                </a:solidFill>
                <a:latin typeface="Britannic Bold" panose="020B0903060703020204" pitchFamily="34" charset="0"/>
              </a:rPr>
              <a:t>Assistant Professor : Dr Madhan Vignesh N.P M.D.,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796" y="836712"/>
            <a:ext cx="10801200" cy="533548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  <a:latin typeface="Cooper Black" panose="0208090404030B020404" pitchFamily="18" charset="0"/>
              </a:rPr>
              <a:t>MEDICAL GASTROENTEROLOGIST OPINION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Imp : AIHA Relapse / Primary Biliary Cirrhosis / Autoimmune Hepatitis No Decompensation / Left Lower Lobe Pneumonia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Adv: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 Continue Iv Antibiotics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Corticosteroid Therapy</a:t>
            </a:r>
          </a:p>
          <a:p>
            <a:pPr marL="0" indent="0">
              <a:buNone/>
            </a:pPr>
            <a:r>
              <a:rPr lang="en-US" dirty="0" err="1">
                <a:latin typeface="Arial Black" panose="020B0A04020102020204" pitchFamily="34" charset="0"/>
              </a:rPr>
              <a:t>T.Thyroxine</a:t>
            </a:r>
            <a:r>
              <a:rPr lang="en-US" dirty="0">
                <a:latin typeface="Arial Black" panose="020B0A04020102020204" pitchFamily="34" charset="0"/>
              </a:rPr>
              <a:t> 75 Mcg 1-0-0</a:t>
            </a:r>
          </a:p>
          <a:p>
            <a:pPr marL="0" indent="0">
              <a:buNone/>
            </a:pPr>
            <a:r>
              <a:rPr lang="en-US" dirty="0" err="1">
                <a:latin typeface="Arial Black" panose="020B0A04020102020204" pitchFamily="34" charset="0"/>
              </a:rPr>
              <a:t>Syp</a:t>
            </a:r>
            <a:r>
              <a:rPr lang="en-US" dirty="0">
                <a:latin typeface="Arial Black" panose="020B0A04020102020204" pitchFamily="34" charset="0"/>
              </a:rPr>
              <a:t> Lactulose 15 </a:t>
            </a:r>
            <a:r>
              <a:rPr lang="en-US" dirty="0" err="1">
                <a:latin typeface="Arial Black" panose="020B0A04020102020204" pitchFamily="34" charset="0"/>
              </a:rPr>
              <a:t>Ml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Tds</a:t>
            </a:r>
            <a:endParaRPr lang="en-IN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772" y="764704"/>
            <a:ext cx="11377264" cy="540749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Cooper Black" panose="0208090404030B020404" pitchFamily="18" charset="0"/>
              </a:rPr>
              <a:t>OPHTHALMOLOGIST OPINION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Imp : Grade 3 HTN Retinopathy </a:t>
            </a:r>
          </a:p>
          <a:p>
            <a:r>
              <a:rPr lang="en-US" dirty="0">
                <a:latin typeface="Arial Black" panose="020B0A04020102020204" pitchFamily="34" charset="0"/>
              </a:rPr>
              <a:t>No KF Ring</a:t>
            </a:r>
          </a:p>
          <a:p>
            <a:endParaRPr lang="en-US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SURGEON OPINION 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Bilateral Cervical Lymphadenopathy 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For Excision Biopsy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Adv To Improve Hb Status And Review</a:t>
            </a:r>
            <a:endParaRPr lang="en-IN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4130" y="820420"/>
            <a:ext cx="9601200" cy="53517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9600" dirty="0">
              <a:latin typeface="Forte" panose="03060902040502070203" pitchFamily="66" charset="0"/>
            </a:endParaRPr>
          </a:p>
          <a:p>
            <a:pPr marL="0" indent="0">
              <a:buNone/>
            </a:pPr>
            <a:r>
              <a:rPr lang="en-US" sz="9600" dirty="0">
                <a:latin typeface="Forte" panose="03060902040502070203" pitchFamily="66" charset="0"/>
              </a:rPr>
              <a:t>    </a:t>
            </a:r>
            <a:r>
              <a:rPr lang="en-US" sz="9600" dirty="0">
                <a:latin typeface="Old English Text MT" panose="03040902040508030806" pitchFamily="66" charset="0"/>
              </a:rPr>
              <a:t>Lets discuss</a:t>
            </a:r>
            <a:endParaRPr lang="en-IN" sz="9600" dirty="0">
              <a:latin typeface="Old English Text MT" panose="03040902040508030806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48" y="404664"/>
            <a:ext cx="11953328" cy="6220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49 years female presented with c/o fever for past 15 days</a:t>
            </a:r>
          </a:p>
          <a:p>
            <a:pPr marL="0" indent="0">
              <a:buNone/>
            </a:pPr>
            <a:r>
              <a:rPr lang="en-US" dirty="0"/>
              <a:t>HOPI </a:t>
            </a: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sz="2000" dirty="0"/>
              <a:t>/o fever acute onset, on and off, relieved by medications</a:t>
            </a:r>
          </a:p>
          <a:p>
            <a:pPr marL="0" indent="0">
              <a:buNone/>
            </a:pPr>
            <a:r>
              <a:rPr lang="en-US" sz="2000" dirty="0"/>
              <a:t>h/o breathlessness on exertion </a:t>
            </a:r>
            <a:r>
              <a:rPr lang="en-US" sz="2000" dirty="0" err="1"/>
              <a:t>mmrc</a:t>
            </a:r>
            <a:r>
              <a:rPr lang="en-US" sz="2000" dirty="0"/>
              <a:t> grade 3</a:t>
            </a:r>
          </a:p>
          <a:p>
            <a:pPr marL="0" indent="0">
              <a:buNone/>
            </a:pPr>
            <a:r>
              <a:rPr lang="en-US" sz="2000" dirty="0"/>
              <a:t>h/o dry cough</a:t>
            </a:r>
          </a:p>
          <a:p>
            <a:pPr marL="0" indent="0">
              <a:buNone/>
            </a:pPr>
            <a:r>
              <a:rPr lang="en-US" sz="2000" dirty="0"/>
              <a:t>h/o yellowish discoloration of eyes </a:t>
            </a:r>
          </a:p>
          <a:p>
            <a:pPr marL="0" indent="0">
              <a:buNone/>
            </a:pPr>
            <a:r>
              <a:rPr lang="en-US" sz="2000" dirty="0"/>
              <a:t>h/o abdominal pain ,vague</a:t>
            </a:r>
          </a:p>
          <a:p>
            <a:pPr marL="0" indent="0">
              <a:buNone/>
            </a:pPr>
            <a:r>
              <a:rPr lang="en-US" sz="2000" dirty="0"/>
              <a:t>h/o easy fatigue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dirty="0"/>
              <a:t>Patient was initially admitted in private hospital, diagnosed as left lower lobe pneumonia and treated with </a:t>
            </a:r>
            <a:r>
              <a:rPr lang="en-US" dirty="0" err="1"/>
              <a:t>inj</a:t>
            </a:r>
            <a:r>
              <a:rPr lang="en-US" dirty="0"/>
              <a:t> meropenem and other supportive care, referred here for further management.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TextBox 3"/>
          <p:cNvSpPr txBox="1"/>
          <p:nvPr/>
        </p:nvSpPr>
        <p:spPr>
          <a:xfrm>
            <a:off x="5590356" y="2276872"/>
            <a:ext cx="6336704" cy="224676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2000" dirty="0"/>
              <a:t>No h/o dysuria / high colored urine</a:t>
            </a:r>
          </a:p>
          <a:p>
            <a:r>
              <a:rPr lang="en-US" sz="2000" dirty="0"/>
              <a:t>No h/o weight loss / night sweats</a:t>
            </a:r>
          </a:p>
          <a:p>
            <a:r>
              <a:rPr lang="en-US" sz="2000" dirty="0"/>
              <a:t>No h/o abdominal distension / hematemesis / melena</a:t>
            </a:r>
          </a:p>
          <a:p>
            <a:r>
              <a:rPr lang="en-US" sz="2000" dirty="0"/>
              <a:t>No h/o skin rashes / pruritus/ joint pain</a:t>
            </a:r>
          </a:p>
          <a:p>
            <a:r>
              <a:rPr lang="en-US" sz="2000" dirty="0"/>
              <a:t>No h/o altered sensorium / weakness / involuntary   movements</a:t>
            </a:r>
          </a:p>
          <a:p>
            <a:r>
              <a:rPr lang="en-US" sz="2000" dirty="0"/>
              <a:t>No h/o chest pain /palpitation/ giddiness</a:t>
            </a:r>
            <a:endParaRPr lang="en-IN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9215" y="22225"/>
            <a:ext cx="1843147" cy="1534567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 Rounded MT Bold" panose="020F0704030504030204" pitchFamily="34" charset="0"/>
              </a:rPr>
              <a:t>PAST HISTORY</a:t>
            </a:r>
            <a:endParaRPr lang="en-IN" sz="2800" b="1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57908" y="44624"/>
          <a:ext cx="986509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557908" y="3861048"/>
            <a:ext cx="4782165" cy="516214"/>
            <a:chOff x="-1" y="4003623"/>
            <a:chExt cx="5267335" cy="516523"/>
          </a:xfrm>
        </p:grpSpPr>
        <p:sp>
          <p:nvSpPr>
            <p:cNvPr id="6" name="Rectangle 5"/>
            <p:cNvSpPr/>
            <p:nvPr/>
          </p:nvSpPr>
          <p:spPr>
            <a:xfrm>
              <a:off x="-1" y="4003778"/>
              <a:ext cx="5267335" cy="516368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TextBox 6"/>
            <p:cNvSpPr txBox="1"/>
            <p:nvPr/>
          </p:nvSpPr>
          <p:spPr>
            <a:xfrm>
              <a:off x="411904" y="4003623"/>
              <a:ext cx="4800600" cy="5042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576" tIns="29210" rIns="163576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dirty="0">
                  <a:latin typeface="Arial Narrow" panose="020B0606020202030204" pitchFamily="34" charset="0"/>
                </a:rPr>
                <a:t>ANA POSITIVE 1:240 HOMOGENOUS</a:t>
              </a:r>
              <a:endParaRPr lang="en-US" sz="2000" kern="12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310436" y="3848891"/>
            <a:ext cx="5112568" cy="516213"/>
            <a:chOff x="4800600" y="606792"/>
            <a:chExt cx="4800600" cy="516213"/>
          </a:xfrm>
        </p:grpSpPr>
        <p:sp>
          <p:nvSpPr>
            <p:cNvPr id="9" name="Rectangle 8"/>
            <p:cNvSpPr/>
            <p:nvPr/>
          </p:nvSpPr>
          <p:spPr>
            <a:xfrm>
              <a:off x="4800600" y="606792"/>
              <a:ext cx="4800600" cy="516213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4800600" y="606792"/>
              <a:ext cx="4800600" cy="5162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576" tIns="29210" rIns="163576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dirty="0">
                  <a:latin typeface="Arial Narrow" panose="020B0606020202030204" pitchFamily="34" charset="0"/>
                </a:rPr>
                <a:t>ANA PROFILE AMA M2 3+</a:t>
              </a:r>
              <a:endParaRPr lang="en-IN" sz="2400" b="1" kern="12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557908" y="4365104"/>
            <a:ext cx="4800600" cy="648072"/>
            <a:chOff x="4800600" y="606792"/>
            <a:chExt cx="4800600" cy="516213"/>
          </a:xfrm>
        </p:grpSpPr>
        <p:sp>
          <p:nvSpPr>
            <p:cNvPr id="12" name="Rectangle 11"/>
            <p:cNvSpPr/>
            <p:nvPr/>
          </p:nvSpPr>
          <p:spPr>
            <a:xfrm>
              <a:off x="4800600" y="606792"/>
              <a:ext cx="4800600" cy="516213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TextBox 12"/>
            <p:cNvSpPr txBox="1"/>
            <p:nvPr/>
          </p:nvSpPr>
          <p:spPr>
            <a:xfrm>
              <a:off x="4800600" y="606792"/>
              <a:ext cx="4800600" cy="5039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576" tIns="29210" rIns="163576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dirty="0">
                  <a:latin typeface="Arial Narrow" panose="020B0606020202030204" pitchFamily="34" charset="0"/>
                </a:rPr>
                <a:t>LIVER BIOPSY S/O PRIMARY BILIARY CHOLANGITIS</a:t>
              </a:r>
              <a:endParaRPr lang="en-IN" sz="2000" kern="12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79031" y="4365104"/>
            <a:ext cx="5143973" cy="648072"/>
            <a:chOff x="4800600" y="606792"/>
            <a:chExt cx="4800600" cy="516213"/>
          </a:xfrm>
        </p:grpSpPr>
        <p:sp>
          <p:nvSpPr>
            <p:cNvPr id="18" name="Rectangle 17"/>
            <p:cNvSpPr/>
            <p:nvPr/>
          </p:nvSpPr>
          <p:spPr>
            <a:xfrm>
              <a:off x="4800600" y="606792"/>
              <a:ext cx="4800600" cy="516213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4800600" y="606792"/>
              <a:ext cx="4800600" cy="5162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3576" tIns="29210" rIns="163576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Arial Narrow" panose="020B0606020202030204" pitchFamily="34" charset="0"/>
                </a:rPr>
                <a:t>STEROIDS,</a:t>
              </a:r>
              <a:r>
                <a:rPr lang="en-US" sz="2000" dirty="0">
                  <a:latin typeface="Arial Narrow" panose="020B0606020202030204" pitchFamily="34" charset="0"/>
                </a:rPr>
                <a:t>T.AZATHIOPRINE 50MG 1 OD </a:t>
              </a:r>
            </a:p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dirty="0">
                  <a:latin typeface="Arial Narrow" panose="020B0606020202030204" pitchFamily="34" charset="0"/>
                </a:rPr>
                <a:t>T.UDCA 300MG 1BD </a:t>
              </a:r>
              <a:endParaRPr lang="en-IN" sz="2000" kern="1200" dirty="0">
                <a:latin typeface="Arial Narrow" panose="020B0606020202030204" pitchFamily="34" charset="0"/>
              </a:endParaRPr>
            </a:p>
          </p:txBody>
        </p:sp>
      </p:grpSp>
      <p:graphicFrame>
        <p:nvGraphicFramePr>
          <p:cNvPr id="20" name="Diagram 19"/>
          <p:cNvGraphicFramePr/>
          <p:nvPr/>
        </p:nvGraphicFramePr>
        <p:xfrm>
          <a:off x="1557908" y="5085184"/>
          <a:ext cx="9937104" cy="1716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10895013" cy="815752"/>
          </a:xfrm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  <a:latin typeface="Cooper Black" panose="0208090404030B020404" pitchFamily="18" charset="0"/>
              </a:rPr>
              <a:t>EXAMINATION FINDINGS :</a:t>
            </a:r>
            <a:endParaRPr lang="en-IN" dirty="0">
              <a:highlight>
                <a:srgbClr val="FFFF00"/>
              </a:highlight>
              <a:latin typeface="Cooper Black" panose="0208090404030B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756" y="1340768"/>
            <a:ext cx="1152128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Patient Conscious , Oriented </a:t>
            </a:r>
          </a:p>
          <a:p>
            <a:pPr marL="0" indent="0">
              <a:buNone/>
            </a:pPr>
            <a:r>
              <a:rPr lang="en-US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Pallor +</a:t>
            </a:r>
          </a:p>
          <a:p>
            <a:pPr marL="0" indent="0">
              <a:buNone/>
            </a:pPr>
            <a:r>
              <a:rPr lang="en-US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Icterus+</a:t>
            </a:r>
          </a:p>
          <a:p>
            <a:pPr marL="0" indent="0">
              <a:buNone/>
            </a:pPr>
            <a:r>
              <a:rPr lang="en-US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B / L Cervical Lymphadenopathy  +</a:t>
            </a:r>
          </a:p>
          <a:p>
            <a:pPr marL="0" indent="0">
              <a:buNone/>
            </a:pPr>
            <a:r>
              <a:rPr lang="en-IN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No Clubbing / No Cyanosis / No Pedal </a:t>
            </a:r>
            <a:r>
              <a:rPr lang="en-IN" sz="1400" dirty="0" err="1">
                <a:latin typeface="Cooper Black" panose="0208090404030B020404" pitchFamily="18" charset="0"/>
                <a:cs typeface="Times New Roman" panose="02020603050405020304" pitchFamily="18" charset="0"/>
              </a:rPr>
              <a:t>Edema</a:t>
            </a:r>
            <a:endParaRPr lang="en-IN" sz="1400" dirty="0">
              <a:latin typeface="Cooper Black" panose="0208090404030B0204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400" dirty="0">
              <a:latin typeface="Cooper Black" panose="0208090404030B0204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S/E</a:t>
            </a:r>
          </a:p>
          <a:p>
            <a:pPr marL="0" indent="0">
              <a:buNone/>
            </a:pPr>
            <a:r>
              <a:rPr lang="en-IN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CVS– S1 S2 Heard No Murmur</a:t>
            </a:r>
          </a:p>
          <a:p>
            <a:pPr marL="0" indent="0">
              <a:buNone/>
            </a:pPr>
            <a:r>
              <a:rPr lang="en-IN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RS - B/L Ae + No Added Sounds</a:t>
            </a:r>
          </a:p>
          <a:p>
            <a:pPr marL="0" indent="0">
              <a:buNone/>
            </a:pPr>
            <a:r>
              <a:rPr lang="en-IN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P/A- Soft, Right Hypochondrial Tenderness +</a:t>
            </a:r>
          </a:p>
          <a:p>
            <a:pPr marL="0" indent="0">
              <a:buNone/>
            </a:pPr>
            <a:r>
              <a:rPr lang="en-IN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CNS – Conscious, Oriented </a:t>
            </a:r>
          </a:p>
          <a:p>
            <a:pPr marL="0" indent="0">
              <a:buNone/>
            </a:pPr>
            <a:r>
              <a:rPr lang="en-IN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Moves All 4 Limbs </a:t>
            </a:r>
          </a:p>
          <a:p>
            <a:pPr marL="0" indent="0">
              <a:buNone/>
            </a:pPr>
            <a:r>
              <a:rPr lang="en-IN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B/L Pupil 3mm RTL</a:t>
            </a:r>
          </a:p>
          <a:p>
            <a:pPr marL="0" indent="0">
              <a:buNone/>
            </a:pPr>
            <a:r>
              <a:rPr lang="en-IN" sz="1400" dirty="0">
                <a:latin typeface="Cooper Black" panose="0208090404030B020404" pitchFamily="18" charset="0"/>
                <a:cs typeface="Times New Roman" panose="02020603050405020304" pitchFamily="18" charset="0"/>
              </a:rPr>
              <a:t>No Flaps</a:t>
            </a:r>
            <a:endParaRPr lang="en-IN" dirty="0">
              <a:latin typeface="Cooper Black" panose="0208090404030B0204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4150196" y="1340768"/>
            <a:ext cx="3240360" cy="2520280"/>
          </a:xfrm>
          <a:prstGeom prst="hexagon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4510236" y="2012504"/>
            <a:ext cx="2448272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1400" dirty="0">
                <a:latin typeface="Arial Rounded MT Bold" panose="020F0704030504030204" pitchFamily="34" charset="0"/>
              </a:rPr>
              <a:t>VITALS</a:t>
            </a:r>
          </a:p>
          <a:p>
            <a:r>
              <a:rPr lang="en-US" sz="1400" dirty="0">
                <a:latin typeface="Arial Rounded MT Bold" panose="020F0704030504030204" pitchFamily="34" charset="0"/>
              </a:rPr>
              <a:t>PULSE : 96 BEATS / MINUTE</a:t>
            </a:r>
          </a:p>
          <a:p>
            <a:r>
              <a:rPr lang="en-US" sz="1400" dirty="0">
                <a:latin typeface="Arial Rounded MT Bold" panose="020F0704030504030204" pitchFamily="34" charset="0"/>
              </a:rPr>
              <a:t>BP :110 / 80 MM HG </a:t>
            </a:r>
          </a:p>
          <a:p>
            <a:r>
              <a:rPr lang="en-US" sz="1400" dirty="0">
                <a:latin typeface="Arial Rounded MT Bold" panose="020F0704030504030204" pitchFamily="34" charset="0"/>
              </a:rPr>
              <a:t>SPO2- 96 % ROOM AIR</a:t>
            </a:r>
            <a:endParaRPr lang="en-IN" sz="1400" dirty="0"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05780" y="332656"/>
          <a:ext cx="11449272" cy="634690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705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2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2972">
                <a:tc>
                  <a:txBody>
                    <a:bodyPr/>
                    <a:lstStyle/>
                    <a:p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ON ADMISSION</a:t>
                      </a:r>
                    </a:p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19/06/2026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TREATMENT</a:t>
                      </a:r>
                    </a:p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3 UNITS OF PRBC 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INJ MEROPENAM 1GM IV TDS * 7 DAYS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INJ METHYLPREDNISOLON 1 GM OD * 7 DAYS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INJ DEXAMETHASONE 8MG IV OD * 3 DAYS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INJ PANTOPRAZOLE 40 MG IV OD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T.THYROXINE 100 MCG OD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T. CALCIUM + VITAMIN D3 BD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T.ASPIRIN 150 MG 0 -1/2-0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T.ATORVASTATIN 20MG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T.TELMISARTAN 40MG OD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T.METOPROLOL 25MG BD</a:t>
                      </a:r>
                    </a:p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SYP LACTULOSE 15 ML TDS</a:t>
                      </a:r>
                    </a:p>
                    <a:p>
                      <a:endParaRPr lang="en-I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ON DISCHARGE</a:t>
                      </a:r>
                    </a:p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28/06/2026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HB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2.9 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9.3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TC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33,100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6100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PLT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3,18,000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3,71,000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PCV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8.1 %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26.4 %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T. BILIRUBIN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4.7 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3.8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D. BILIRUBIN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3.4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1.7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ID . BILIRUBIN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1.3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2.1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SGOT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182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114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SGPT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144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192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297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ALP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254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CC00"/>
                          </a:solidFill>
                        </a:rPr>
                        <a:t>343</a:t>
                      </a:r>
                      <a:endParaRPr lang="en-IN" dirty="0">
                        <a:solidFill>
                          <a:srgbClr val="00CC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812" y="404664"/>
            <a:ext cx="5301143" cy="576753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Sr </a:t>
            </a:r>
            <a:r>
              <a:rPr lang="en-US" dirty="0" err="1"/>
              <a:t>Ldh</a:t>
            </a:r>
            <a:r>
              <a:rPr lang="en-US" dirty="0"/>
              <a:t> – 717 U/L </a:t>
            </a:r>
          </a:p>
          <a:p>
            <a:r>
              <a:rPr lang="en-US" dirty="0"/>
              <a:t>Sr Protein -6.6</a:t>
            </a:r>
          </a:p>
          <a:p>
            <a:r>
              <a:rPr lang="en-US" dirty="0"/>
              <a:t>Albumin / Globulin – 2.3 /4.3</a:t>
            </a:r>
          </a:p>
          <a:p>
            <a:r>
              <a:rPr lang="en-US" dirty="0"/>
              <a:t>Sr Calcium -6.2 Corrected – 7.6</a:t>
            </a:r>
          </a:p>
          <a:p>
            <a:r>
              <a:rPr lang="en-US" dirty="0" err="1"/>
              <a:t>Esr</a:t>
            </a:r>
            <a:r>
              <a:rPr lang="en-US" dirty="0"/>
              <a:t> 68 Mm/ </a:t>
            </a:r>
            <a:r>
              <a:rPr lang="en-US" dirty="0" err="1"/>
              <a:t>Hr</a:t>
            </a:r>
            <a:endParaRPr lang="en-US" dirty="0"/>
          </a:p>
          <a:p>
            <a:r>
              <a:rPr lang="en-US" dirty="0"/>
              <a:t>Sr </a:t>
            </a:r>
            <a:r>
              <a:rPr lang="en-US" dirty="0" err="1"/>
              <a:t>Tsh</a:t>
            </a:r>
            <a:r>
              <a:rPr lang="en-US" dirty="0"/>
              <a:t> – 6.49</a:t>
            </a:r>
          </a:p>
          <a:p>
            <a:r>
              <a:rPr lang="en-US" dirty="0"/>
              <a:t>Anti </a:t>
            </a:r>
            <a:r>
              <a:rPr lang="en-US" dirty="0" err="1"/>
              <a:t>Tpo</a:t>
            </a:r>
            <a:r>
              <a:rPr lang="en-US" dirty="0"/>
              <a:t> – 113.5 (&lt;34 Iu/</a:t>
            </a:r>
            <a:r>
              <a:rPr lang="en-US" dirty="0" err="1"/>
              <a:t>Ml</a:t>
            </a:r>
            <a:r>
              <a:rPr lang="en-US" dirty="0"/>
              <a:t>)</a:t>
            </a:r>
          </a:p>
          <a:p>
            <a:r>
              <a:rPr lang="en-US" dirty="0"/>
              <a:t>RA Factor positive</a:t>
            </a:r>
          </a:p>
          <a:p>
            <a:r>
              <a:rPr lang="en-US" dirty="0" err="1"/>
              <a:t>Qcrp</a:t>
            </a:r>
            <a:r>
              <a:rPr lang="en-US" dirty="0"/>
              <a:t> 86</a:t>
            </a:r>
          </a:p>
          <a:p>
            <a:r>
              <a:rPr lang="en-US" dirty="0"/>
              <a:t>Bone Marrow Aspirate –Normocellular Marrow With Erythroid Ratio 2:1</a:t>
            </a:r>
          </a:p>
          <a:p>
            <a:pPr marL="0" indent="0">
              <a:buNone/>
            </a:pPr>
            <a:r>
              <a:rPr lang="en-US" dirty="0"/>
              <a:t>Reticulocyte Count – 11 % RPI -5.4</a:t>
            </a:r>
          </a:p>
          <a:p>
            <a:pPr marL="0" indent="0">
              <a:buNone/>
            </a:pPr>
            <a:r>
              <a:rPr lang="en-US" dirty="0"/>
              <a:t>ARC-3,32,200 Cells </a:t>
            </a:r>
          </a:p>
          <a:p>
            <a:pPr marL="0" indent="0">
              <a:buNone/>
            </a:pPr>
            <a:r>
              <a:rPr lang="en-US" dirty="0"/>
              <a:t> Corrected Reticulocyte -8.14</a:t>
            </a:r>
          </a:p>
          <a:p>
            <a:pPr marL="0" indent="0">
              <a:buNone/>
            </a:pPr>
            <a:r>
              <a:rPr lang="en-US" dirty="0"/>
              <a:t>Imp Reactive Erythroid Hyperplasia</a:t>
            </a:r>
          </a:p>
          <a:p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404664"/>
            <a:ext cx="5663298" cy="57675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Usg</a:t>
            </a:r>
            <a:r>
              <a:rPr lang="en-US" dirty="0"/>
              <a:t> Abdomen And Pelvis - Mild Hepatosplenomegaly Liver 18 Cm Increased Echoes, </a:t>
            </a:r>
            <a:r>
              <a:rPr lang="en-IN" dirty="0"/>
              <a:t>Spleen – 13.2 Cm</a:t>
            </a:r>
          </a:p>
          <a:p>
            <a:pPr marL="0" indent="0">
              <a:buNone/>
            </a:pPr>
            <a:r>
              <a:rPr lang="en-IN" dirty="0" err="1"/>
              <a:t>Usg</a:t>
            </a:r>
            <a:r>
              <a:rPr lang="en-IN" dirty="0"/>
              <a:t> Neck – Sub </a:t>
            </a:r>
            <a:r>
              <a:rPr lang="en-IN" dirty="0" err="1"/>
              <a:t>centrimetric</a:t>
            </a:r>
            <a:r>
              <a:rPr lang="en-IN" dirty="0"/>
              <a:t> Bilateral Level 1b, 2 Nodes With Preserved Fatty Hilum</a:t>
            </a:r>
          </a:p>
          <a:p>
            <a:r>
              <a:rPr lang="en-US" dirty="0"/>
              <a:t>VCTC Non Reactive</a:t>
            </a:r>
          </a:p>
          <a:p>
            <a:r>
              <a:rPr lang="en-US" dirty="0"/>
              <a:t>VM Negative</a:t>
            </a:r>
          </a:p>
          <a:p>
            <a:r>
              <a:rPr lang="en-US" dirty="0"/>
              <a:t>RFT </a:t>
            </a:r>
            <a:r>
              <a:rPr lang="en-US" dirty="0" err="1"/>
              <a:t>Wnl</a:t>
            </a:r>
            <a:endParaRPr lang="en-US" dirty="0"/>
          </a:p>
          <a:p>
            <a:r>
              <a:rPr lang="en-US" dirty="0"/>
              <a:t>Pt -12.1 Sec </a:t>
            </a:r>
          </a:p>
          <a:p>
            <a:r>
              <a:rPr lang="en-US" dirty="0" err="1"/>
              <a:t>Inr</a:t>
            </a:r>
            <a:r>
              <a:rPr lang="en-US" dirty="0"/>
              <a:t> – 0.94</a:t>
            </a:r>
          </a:p>
          <a:p>
            <a:r>
              <a:rPr lang="en-US" dirty="0" err="1"/>
              <a:t>Aptt</a:t>
            </a:r>
            <a:r>
              <a:rPr lang="en-US" dirty="0"/>
              <a:t> – 20.8 Sec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Blood C/S – No Growth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820" y="476672"/>
            <a:ext cx="10441160" cy="5976664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oper Black" panose="0208090404030B020404" pitchFamily="18" charset="0"/>
              </a:rPr>
              <a:t>RHEUMATOLOGY OPINION</a:t>
            </a:r>
          </a:p>
          <a:p>
            <a:pPr marL="0" indent="0">
              <a:buNone/>
            </a:pPr>
            <a:r>
              <a:rPr lang="en-US" sz="2800" dirty="0">
                <a:latin typeface="Arial Black" panose="020B0A04020102020204" pitchFamily="34" charset="0"/>
              </a:rPr>
              <a:t>To  Continue </a:t>
            </a:r>
            <a:r>
              <a:rPr lang="en-US" sz="2800" dirty="0" err="1">
                <a:latin typeface="Arial Black" panose="020B0A04020102020204" pitchFamily="34" charset="0"/>
              </a:rPr>
              <a:t>Inj</a:t>
            </a:r>
            <a:r>
              <a:rPr lang="en-US" sz="2800" dirty="0">
                <a:latin typeface="Arial Black" panose="020B0A04020102020204" pitchFamily="34" charset="0"/>
              </a:rPr>
              <a:t> Methylprednisolone  For Next 2 Days</a:t>
            </a:r>
          </a:p>
          <a:p>
            <a:pPr marL="0" indent="0">
              <a:buNone/>
            </a:pPr>
            <a:r>
              <a:rPr lang="en-US" sz="2800" dirty="0">
                <a:latin typeface="Arial Black" panose="020B0A04020102020204" pitchFamily="34" charset="0"/>
              </a:rPr>
              <a:t>And Higher Antibiotics</a:t>
            </a:r>
          </a:p>
          <a:p>
            <a:pPr marL="0" indent="0">
              <a:buNone/>
            </a:pPr>
            <a:r>
              <a:rPr lang="en-US" sz="2800" dirty="0">
                <a:latin typeface="Arial Black" panose="020B0A04020102020204" pitchFamily="34" charset="0"/>
              </a:rPr>
              <a:t>To Maintain Hb &gt;8 Gm / Dl</a:t>
            </a:r>
          </a:p>
          <a:p>
            <a:pPr marL="0" indent="0">
              <a:buNone/>
            </a:pPr>
            <a:endParaRPr lang="en-US" sz="2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 Black" panose="020B0A04020102020204" pitchFamily="34" charset="0"/>
              </a:rPr>
              <a:t>Review:</a:t>
            </a:r>
          </a:p>
          <a:p>
            <a:pPr marL="0" indent="0">
              <a:buNone/>
            </a:pPr>
            <a:r>
              <a:rPr lang="en-US" sz="2800" dirty="0" err="1">
                <a:latin typeface="Arial Black" panose="020B0A04020102020204" pitchFamily="34" charset="0"/>
              </a:rPr>
              <a:t>Inj</a:t>
            </a:r>
            <a:r>
              <a:rPr lang="en-US" sz="2800" dirty="0">
                <a:latin typeface="Arial Black" panose="020B0A04020102020204" pitchFamily="34" charset="0"/>
              </a:rPr>
              <a:t> Dexamethasone 8 Mg Iv Od For 3 Days F/B Oral Prednisolone</a:t>
            </a:r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796" y="692696"/>
            <a:ext cx="10945216" cy="554461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  <a:latin typeface="Cooper Black" panose="0208090404030B020404" pitchFamily="18" charset="0"/>
              </a:rPr>
              <a:t>CARDIOLOGY OPINION</a:t>
            </a:r>
          </a:p>
          <a:p>
            <a:r>
              <a:rPr lang="en-US" dirty="0" err="1">
                <a:latin typeface="Arial Black" panose="020B0A04020102020204" pitchFamily="34" charset="0"/>
              </a:rPr>
              <a:t>Ecg</a:t>
            </a:r>
            <a:r>
              <a:rPr lang="en-US" dirty="0">
                <a:latin typeface="Arial Black" panose="020B0A04020102020204" pitchFamily="34" charset="0"/>
              </a:rPr>
              <a:t>: HR 150 Bpm </a:t>
            </a:r>
            <a:r>
              <a:rPr lang="en-US" dirty="0" err="1">
                <a:latin typeface="Arial Black" panose="020B0A04020102020204" pitchFamily="34" charset="0"/>
              </a:rPr>
              <a:t>Nsr</a:t>
            </a:r>
            <a:r>
              <a:rPr lang="en-US" dirty="0">
                <a:latin typeface="Arial Black" panose="020B0A04020102020204" pitchFamily="34" charset="0"/>
              </a:rPr>
              <a:t> Normal Axis Sinus Tachycardia</a:t>
            </a:r>
          </a:p>
          <a:p>
            <a:r>
              <a:rPr lang="en-US" dirty="0">
                <a:latin typeface="Arial Black" panose="020B0A04020102020204" pitchFamily="34" charset="0"/>
              </a:rPr>
              <a:t>Echo : Global Hypokinesia Of </a:t>
            </a:r>
            <a:r>
              <a:rPr lang="en-US" dirty="0" err="1">
                <a:latin typeface="Arial Black" panose="020B0A04020102020204" pitchFamily="34" charset="0"/>
              </a:rPr>
              <a:t>Lv</a:t>
            </a:r>
            <a:r>
              <a:rPr lang="en-US" dirty="0">
                <a:latin typeface="Arial Black" panose="020B0A040201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Ef</a:t>
            </a:r>
            <a:r>
              <a:rPr lang="en-IN" dirty="0">
                <a:latin typeface="Arial Black" panose="020B0A04020102020204" pitchFamily="34" charset="0"/>
              </a:rPr>
              <a:t>- 45 % Moderate MR / TR</a:t>
            </a:r>
          </a:p>
          <a:p>
            <a:pPr marL="0" indent="0">
              <a:buNone/>
            </a:pPr>
            <a:r>
              <a:rPr lang="en-IN" dirty="0">
                <a:latin typeface="Arial Black" panose="020B0A04020102020204" pitchFamily="34" charset="0"/>
              </a:rPr>
              <a:t>No </a:t>
            </a:r>
            <a:r>
              <a:rPr lang="en-IN" dirty="0" err="1">
                <a:latin typeface="Arial Black" panose="020B0A04020102020204" pitchFamily="34" charset="0"/>
              </a:rPr>
              <a:t>Rv</a:t>
            </a:r>
            <a:r>
              <a:rPr lang="en-IN" dirty="0">
                <a:latin typeface="Arial Black" panose="020B0A04020102020204" pitchFamily="34" charset="0"/>
              </a:rPr>
              <a:t> Dysfunction , No Clot , No PE</a:t>
            </a:r>
          </a:p>
          <a:p>
            <a:pPr marL="0" indent="0">
              <a:buNone/>
            </a:pPr>
            <a:r>
              <a:rPr lang="en-IN" dirty="0">
                <a:latin typeface="Arial Black" panose="020B0A04020102020204" pitchFamily="34" charset="0"/>
              </a:rPr>
              <a:t>Advice : Continue Supportive Management</a:t>
            </a:r>
          </a:p>
          <a:p>
            <a:pPr marL="0" indent="0">
              <a:buNone/>
            </a:pPr>
            <a:r>
              <a:rPr lang="en-IN" dirty="0">
                <a:latin typeface="Arial Black" panose="020B0A04020102020204" pitchFamily="34" charset="0"/>
              </a:rPr>
              <a:t>Diuretics Sos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820" y="548680"/>
            <a:ext cx="10585176" cy="562352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Cooper Black" panose="0208090404030B020404" pitchFamily="18" charset="0"/>
              </a:rPr>
              <a:t>RESPIRATORY MEDICINE OPINION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Acute Bronchitis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Adv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O2  Support Sos</a:t>
            </a:r>
          </a:p>
          <a:p>
            <a:pPr marL="0" indent="0">
              <a:buNone/>
            </a:pPr>
            <a:r>
              <a:rPr lang="en-US" dirty="0">
                <a:latin typeface="Arial Black" panose="020B0A04020102020204" pitchFamily="34" charset="0"/>
              </a:rPr>
              <a:t>Continue Iv Antibiotics</a:t>
            </a:r>
          </a:p>
          <a:p>
            <a:pPr marL="0" indent="0">
              <a:buNone/>
            </a:pPr>
            <a:r>
              <a:rPr lang="en-US" dirty="0" err="1">
                <a:latin typeface="Arial Black" panose="020B0A04020102020204" pitchFamily="34" charset="0"/>
              </a:rPr>
              <a:t>Inj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Deriphylline</a:t>
            </a:r>
            <a:r>
              <a:rPr lang="en-US" dirty="0">
                <a:latin typeface="Arial Black" panose="020B0A04020102020204" pitchFamily="34" charset="0"/>
              </a:rPr>
              <a:t> 220mg Iv Bd</a:t>
            </a:r>
          </a:p>
          <a:p>
            <a:pPr marL="0" indent="0">
              <a:buNone/>
            </a:pPr>
            <a:r>
              <a:rPr lang="en-US" dirty="0" err="1">
                <a:latin typeface="Arial Black" panose="020B0A04020102020204" pitchFamily="34" charset="0"/>
              </a:rPr>
              <a:t>Nebulisation</a:t>
            </a:r>
            <a:endParaRPr lang="en-IN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exagonal design templat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accent4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E5ED73A5-C2D2-4D49-BB89-167E8E32C957}">
  <ds:schemaRefs/>
</ds:datastoreItem>
</file>

<file path=customXml/itemProps2.xml><?xml version="1.0" encoding="utf-8"?>
<ds:datastoreItem xmlns:ds="http://schemas.openxmlformats.org/officeDocument/2006/customXml" ds:itemID="{B11D6E40-F509-498A-BF02-00C895783B4A}">
  <ds:schemaRefs/>
</ds:datastoreItem>
</file>

<file path=customXml/itemProps3.xml><?xml version="1.0" encoding="utf-8"?>
<ds:datastoreItem xmlns:ds="http://schemas.openxmlformats.org/officeDocument/2006/customXml" ds:itemID="{02427FAC-CD3A-494C-985C-09E26C5EA50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CASE DISCUSSION    FROM IMCU 2</Template>
  <TotalTime>47</TotalTime>
  <Words>822</Words>
  <Application>Microsoft Office PowerPoint</Application>
  <PresentationFormat>Custom</PresentationFormat>
  <Paragraphs>172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7" baseType="lpstr">
      <vt:lpstr>Algerian</vt:lpstr>
      <vt:lpstr>Aptos Narrow</vt:lpstr>
      <vt:lpstr>Arial</vt:lpstr>
      <vt:lpstr>Arial Black</vt:lpstr>
      <vt:lpstr>Arial Narrow</vt:lpstr>
      <vt:lpstr>Arial Rounded MT Bold</vt:lpstr>
      <vt:lpstr>Britannic Bold</vt:lpstr>
      <vt:lpstr>Century Gothic</vt:lpstr>
      <vt:lpstr>Cooper Black</vt:lpstr>
      <vt:lpstr>Elephant</vt:lpstr>
      <vt:lpstr>Euphemia</vt:lpstr>
      <vt:lpstr>Forte</vt:lpstr>
      <vt:lpstr>Old English Text MT</vt:lpstr>
      <vt:lpstr>Palatino Linotype</vt:lpstr>
      <vt:lpstr>Hexagonal design template</vt:lpstr>
      <vt:lpstr>  CASE DISCUSSION    FROM IMCU 2 / MU 5</vt:lpstr>
      <vt:lpstr>PowerPoint Presentation</vt:lpstr>
      <vt:lpstr>PAST HISTORY</vt:lpstr>
      <vt:lpstr>EXAMINATION FINDINGS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Elangosekar Elangosekar</dc:creator>
  <cp:lastModifiedBy>Elangosekar Elangosekar</cp:lastModifiedBy>
  <cp:revision>3</cp:revision>
  <dcterms:created xsi:type="dcterms:W3CDTF">2026-07-02T16:44:00Z</dcterms:created>
  <dcterms:modified xsi:type="dcterms:W3CDTF">2026-07-06T16:34:05Z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74063904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  <property fmtid="{D5CDD505-2E9C-101B-9397-08002B2CF9AE}" pid="12" name="KSOProductBuildVer">
    <vt:lpwstr>1033-12.1.0.26880</vt:lpwstr>
  </property>
  <property fmtid="{D5CDD505-2E9C-101B-9397-08002B2CF9AE}" pid="13" name="ICV">
    <vt:lpwstr>F1254C5D3FFD4A6C85426CB48195291B_12</vt:lpwstr>
  </property>
</Properties>
</file>