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63D3-1F02-7941-ADAA-A01A3949D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Spot the diagnosis on roentgen’s view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DDB54-4E29-E642-A4EB-1E9F13C9C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By 4</a:t>
            </a:r>
            <a:r>
              <a:rPr lang="en-GB" baseline="30000"/>
              <a:t>th</a:t>
            </a:r>
            <a:r>
              <a:rPr lang="en-GB"/>
              <a:t> medical unit</a:t>
            </a:r>
          </a:p>
          <a:p>
            <a:r>
              <a:rPr lang="en-GB"/>
              <a:t>Cheif: dr.david pradeep kumar m.d.</a:t>
            </a:r>
          </a:p>
          <a:p>
            <a:r>
              <a:rPr lang="en-GB"/>
              <a:t>Assistant professors:</a:t>
            </a:r>
          </a:p>
          <a:p>
            <a:r>
              <a:rPr lang="en-GB"/>
              <a:t>Dr.n.ragavan.m.d.</a:t>
            </a:r>
          </a:p>
          <a:p>
            <a:r>
              <a:rPr lang="en-GB"/>
              <a:t>Dr.m.ramkumar.m.d.</a:t>
            </a:r>
          </a:p>
          <a:p>
            <a:r>
              <a:rPr lang="en-GB"/>
              <a:t>Dr.r.ponraj.m.d.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8056-9454-6545-9E67-B59FB159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53211C-7EC2-1A4F-BD30-F44D6138E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887" y="0"/>
            <a:ext cx="6323371" cy="69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104A-6E60-9145-A6CC-E1B8BC08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323FF-50AE-3541-A29C-008C3BDD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355" y="1866899"/>
            <a:ext cx="9905998" cy="3124201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Right hemidiaphragm is elevated ( eventeration )</a:t>
            </a:r>
          </a:p>
          <a:p>
            <a:r>
              <a:rPr lang="en-GB"/>
              <a:t>Differentials are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Supradiaphragmatic</a:t>
            </a:r>
          </a:p>
          <a:p>
            <a:r>
              <a:rPr lang="en-GB"/>
              <a:t>Phrenic nerve palsy ( can be due to trauma, spine, spinal cord diseases </a:t>
            </a:r>
          </a:p>
          <a:p>
            <a:pPr marL="0" indent="0">
              <a:buNone/>
            </a:pPr>
            <a:r>
              <a:rPr lang="en-GB"/>
              <a:t>                                            or autoimmune diseases )</a:t>
            </a:r>
          </a:p>
          <a:p>
            <a:r>
              <a:rPr lang="en-GB"/>
              <a:t>Lung disorders (pneumothorax , atelectasis)</a:t>
            </a:r>
          </a:p>
          <a:p>
            <a:pPr marL="0" indent="0">
              <a:buNone/>
            </a:pPr>
            <a:r>
              <a:rPr lang="en-GB"/>
              <a:t>2.       diaphragmatic</a:t>
            </a:r>
          </a:p>
          <a:p>
            <a:r>
              <a:rPr lang="en-GB"/>
              <a:t>Neuromuscular disorders like als , ms or muscular dystrophy ( usually bilateral )</a:t>
            </a:r>
          </a:p>
          <a:p>
            <a:pPr marL="457200" indent="-457200">
              <a:buAutoNum type="arabicPeriod" startAt="3"/>
            </a:pPr>
            <a:r>
              <a:rPr lang="en-GB"/>
              <a:t>Infradiaphragmatic</a:t>
            </a:r>
          </a:p>
          <a:p>
            <a:r>
              <a:rPr lang="en-GB"/>
              <a:t>Hepatomegaly , ascites , abd tumors , splenomegaly , subphrenic abscess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E3DD-2259-9147-B9CA-17E08259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084276-15EA-0047-A180-A9FB6583C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487"/>
            <a:ext cx="12191999" cy="68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9AF7-D514-0448-AB62-E3523DCD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E139-CBC0-CE4C-8072-9A07BD08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Cheif complaints</a:t>
            </a:r>
          </a:p>
          <a:p>
            <a:pPr marL="0" indent="0">
              <a:buNone/>
            </a:pPr>
            <a:r>
              <a:rPr lang="en-GB"/>
              <a:t>A 50 year old female with history of shortness of breath on walking a few steps for 2 days ,  progressed to breathlessness at rest over the next 2 days</a:t>
            </a:r>
          </a:p>
          <a:p>
            <a:pPr marL="0" indent="0">
              <a:buNone/>
            </a:pPr>
            <a:r>
              <a:rPr lang="en-GB"/>
              <a:t>History of present illness</a:t>
            </a:r>
          </a:p>
          <a:p>
            <a:pPr marL="0" indent="0">
              <a:buNone/>
            </a:pPr>
            <a:r>
              <a:rPr lang="en-GB"/>
              <a:t> brethlessness at rest and aggravated on walking.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5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4F64-735B-F942-846E-FC24A271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Negative 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27ED-7422-C642-B8BF-CD4E6DD4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No h/o fever</a:t>
            </a:r>
          </a:p>
          <a:p>
            <a:pPr marL="0" indent="0">
              <a:buNone/>
            </a:pPr>
            <a:r>
              <a:rPr lang="en-GB"/>
              <a:t>                   chest pain</a:t>
            </a:r>
          </a:p>
          <a:p>
            <a:pPr marL="0" indent="0">
              <a:buNone/>
            </a:pPr>
            <a:r>
              <a:rPr lang="en-GB"/>
              <a:t>                   cough</a:t>
            </a:r>
          </a:p>
          <a:p>
            <a:pPr marL="0" indent="0">
              <a:buNone/>
            </a:pPr>
            <a:r>
              <a:rPr lang="en-GB"/>
              <a:t>                   limb swelling</a:t>
            </a:r>
          </a:p>
          <a:p>
            <a:pPr marL="0" indent="0">
              <a:buNone/>
            </a:pPr>
            <a:r>
              <a:rPr lang="en-GB"/>
              <a:t>                   pnd</a:t>
            </a:r>
          </a:p>
          <a:p>
            <a:pPr marL="0" indent="0">
              <a:buNone/>
            </a:pPr>
            <a:r>
              <a:rPr lang="en-GB"/>
              <a:t>                  recent major trauma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1A9D-1F14-7540-9B1F-525BD1BC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 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ED2DB-3F7C-0348-BB43-A7D1C88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Had breast carcinoma with multiple metastasis , diagnosed 4 years ago</a:t>
            </a:r>
          </a:p>
          <a:p>
            <a:pPr marL="0" indent="0">
              <a:buNone/>
            </a:pPr>
            <a:r>
              <a:rPr lang="en-GB"/>
              <a:t>             undergone left mastectomy and completed radio and chemotherapy</a:t>
            </a:r>
          </a:p>
          <a:p>
            <a:r>
              <a:rPr lang="en-GB"/>
              <a:t>Now, on palliative pain care with morphine</a:t>
            </a:r>
          </a:p>
          <a:p>
            <a:r>
              <a:rPr lang="en-GB"/>
              <a:t>k/c/o t2dm  3 years ago ,  on insulin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CE66-BFA7-8E47-AFB8-E3B70D99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10FD-C9AB-9143-8942-500B34B35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Family history</a:t>
            </a:r>
          </a:p>
          <a:p>
            <a:r>
              <a:rPr lang="en-GB"/>
              <a:t>No family history of breast carcinoma</a:t>
            </a:r>
          </a:p>
          <a:p>
            <a:r>
              <a:rPr lang="en-GB"/>
              <a:t>Menstrual history </a:t>
            </a:r>
          </a:p>
          <a:p>
            <a:r>
              <a:rPr lang="en-GB"/>
              <a:t>     menopause 3 years ago</a:t>
            </a:r>
          </a:p>
          <a:p>
            <a:r>
              <a:rPr lang="en-GB"/>
              <a:t>Personal history</a:t>
            </a:r>
          </a:p>
          <a:p>
            <a:r>
              <a:rPr lang="en-GB"/>
              <a:t>Mixed diet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1365-9198-B441-A819-22C9C7BE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Vitals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9F63-9ADE-E240-B25F-1EA8EB7E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Bp 130/90 mmhg</a:t>
            </a:r>
          </a:p>
          <a:p>
            <a:r>
              <a:rPr lang="en-GB"/>
              <a:t>Pr 112/min</a:t>
            </a:r>
          </a:p>
          <a:p>
            <a:r>
              <a:rPr lang="en-GB"/>
              <a:t>Spo2 85% on room air , with 6l/min o2 95%</a:t>
            </a:r>
          </a:p>
          <a:p>
            <a:r>
              <a:rPr lang="en-GB"/>
              <a:t>Rr 28/ min</a:t>
            </a:r>
          </a:p>
          <a:p>
            <a:r>
              <a:rPr lang="en-GB"/>
              <a:t>Temp 98*f</a:t>
            </a:r>
          </a:p>
        </p:txBody>
      </p:sp>
    </p:spTree>
    <p:extLst>
      <p:ext uri="{BB962C8B-B14F-4D97-AF65-F5344CB8AC3E}">
        <p14:creationId xmlns:p14="http://schemas.microsoft.com/office/powerpoint/2010/main" val="159886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69C6-88C3-434A-82BA-84C5E63D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examination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BF91-F093-3641-828A-145E12929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Conscious , tachypnoic , dyspneic</a:t>
            </a:r>
          </a:p>
          <a:p>
            <a:r>
              <a:rPr lang="en-GB"/>
              <a:t>Pallor, bilateral axillary lymph nodes</a:t>
            </a:r>
          </a:p>
          <a:p>
            <a:r>
              <a:rPr lang="en-GB"/>
              <a:t>No icterus /cyanosis / clubbing / pedal edema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2C87-C06F-E044-802D-7E75AB37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Systemic examination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50F6-5372-8548-A25F-1FE796EC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Cvs</a:t>
            </a:r>
          </a:p>
          <a:p>
            <a:pPr marL="0" indent="0">
              <a:buNone/>
            </a:pPr>
            <a:r>
              <a:rPr lang="en-GB"/>
              <a:t>S1s2 , no murmur</a:t>
            </a:r>
          </a:p>
          <a:p>
            <a:r>
              <a:rPr lang="en-GB"/>
              <a:t>Rs</a:t>
            </a:r>
          </a:p>
          <a:p>
            <a:pPr marL="0" indent="0">
              <a:buNone/>
            </a:pPr>
            <a:r>
              <a:rPr lang="en-GB"/>
              <a:t>Bae</a:t>
            </a:r>
          </a:p>
          <a:p>
            <a:pPr marL="0" indent="0">
              <a:buNone/>
            </a:pPr>
            <a:r>
              <a:rPr lang="en-GB"/>
              <a:t>Nvbs</a:t>
            </a:r>
          </a:p>
          <a:p>
            <a:pPr marL="0" indent="0">
              <a:buNone/>
            </a:pPr>
            <a:r>
              <a:rPr lang="en-GB"/>
              <a:t>Left amastia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3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C439-C8BA-9749-97A7-CB8B5A1C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A5233-0E51-634E-82D7-2EADE8EC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Abdomen</a:t>
            </a:r>
          </a:p>
          <a:p>
            <a:pPr marL="0" indent="0">
              <a:buNone/>
            </a:pPr>
            <a:r>
              <a:rPr lang="en-GB"/>
              <a:t>Soft</a:t>
            </a:r>
          </a:p>
          <a:p>
            <a:pPr marL="0" indent="0">
              <a:buNone/>
            </a:pPr>
            <a:r>
              <a:rPr lang="en-GB"/>
              <a:t>Bs normal</a:t>
            </a:r>
          </a:p>
          <a:p>
            <a:r>
              <a:rPr lang="en-GB"/>
              <a:t>Cns</a:t>
            </a:r>
          </a:p>
          <a:p>
            <a:pPr marL="0" indent="0">
              <a:buNone/>
            </a:pPr>
            <a:r>
              <a:rPr lang="en-GB"/>
              <a:t>nfnd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Mesh</vt:lpstr>
      <vt:lpstr>Spot the diagnosis on roentgen’s view</vt:lpstr>
      <vt:lpstr>PowerPoint Presentation</vt:lpstr>
      <vt:lpstr>Negative history</vt:lpstr>
      <vt:lpstr>Past history</vt:lpstr>
      <vt:lpstr>PowerPoint Presentation</vt:lpstr>
      <vt:lpstr>Vitals</vt:lpstr>
      <vt:lpstr>General examination</vt:lpstr>
      <vt:lpstr>Systemic examination</vt:lpstr>
      <vt:lpstr>PowerPoint Presentation</vt:lpstr>
      <vt:lpstr>PowerPoint Presentation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 the </dc:title>
  <dc:creator>Unknown User</dc:creator>
  <cp:lastModifiedBy>keerthipugal87@gmail.com</cp:lastModifiedBy>
  <cp:revision>3</cp:revision>
  <dcterms:created xsi:type="dcterms:W3CDTF">2022-02-21T16:56:55Z</dcterms:created>
  <dcterms:modified xsi:type="dcterms:W3CDTF">2022-02-22T07:43:35Z</dcterms:modified>
</cp:coreProperties>
</file>