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 descr="C0-HD-BTM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4375150"/>
            <a:ext cx="12192000" cy="2482850"/>
          </a:xfrm>
          <a:prstGeom prst="rect"/>
        </p:spPr>
      </p:pic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algn="l" indent="0" marL="0">
              <a:buNone/>
              <a:defRPr sz="20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algn="l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66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and Caption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7" descr="C0-HD-BTM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4375150"/>
            <a:ext cx="12192000" cy="2482850"/>
          </a:xfrm>
          <a:prstGeom prst="rect"/>
        </p:spPr>
      </p:pic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2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/>
          </a:lstStyle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6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p>
            <a:endParaRPr lang="en-US"/>
          </a:p>
        </p:txBody>
      </p:sp>
      <p:sp>
        <p:nvSpPr>
          <p:cNvPr id="10486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Quote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2" descr="C0-HD-BTM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4375150"/>
            <a:ext cx="12192000" cy="2482850"/>
          </a:xfrm>
          <a:prstGeom prst="rect"/>
        </p:spPr>
      </p:pic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9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/>
          </a:lstStyle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66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p>
            <a:endParaRPr lang="en-US"/>
          </a:p>
        </p:txBody>
      </p:sp>
      <p:sp>
        <p:nvSpPr>
          <p:cNvPr id="104866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  <p:sp>
        <p:nvSpPr>
          <p:cNvPr id="1048662" name="TextBox 8"/>
          <p:cNvSpPr txBox="1"/>
          <p:nvPr/>
        </p:nvSpPr>
        <p:spPr>
          <a:xfrm>
            <a:off x="476250" y="933450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63" name="TextBox 9"/>
          <p:cNvSpPr txBox="1"/>
          <p:nvPr/>
        </p:nvSpPr>
        <p:spPr>
          <a:xfrm>
            <a:off x="10984230" y="2701290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ame Card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8" descr="C0-HD-BTM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4375150"/>
            <a:ext cx="12192000" cy="2482850"/>
          </a:xfrm>
          <a:prstGeom prst="rect"/>
        </p:spPr>
      </p:pic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8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/>
          </a:lstStyle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60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p>
            <a:endParaRPr lang="en-US"/>
          </a:p>
        </p:txBody>
      </p:sp>
      <p:sp>
        <p:nvSpPr>
          <p:cNvPr id="10486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6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3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4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25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7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28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31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6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Vertical Title and Tex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7" descr="C0-HD-BTM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4375150"/>
            <a:ext cx="12192000" cy="2482850"/>
          </a:xfrm>
          <a:prstGeom prst="rect"/>
        </p:spPr>
      </p:pic>
      <p:sp>
        <p:nvSpPr>
          <p:cNvPr id="1048651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/>
          </a:lstStyle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p>
            <a:endParaRPr lang="en-US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8" descr="C0-HD-BTM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4375150"/>
            <a:ext cx="12192000" cy="2482850"/>
          </a:xfrm>
          <a:prstGeom prst="rect"/>
        </p:spPr>
      </p:pic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6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algn="r" indent="0" marL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/>
          </a:lstStyle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p>
            <a:endParaRPr lang="en-US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1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6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1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indent="0" marL="0">
              <a:buNone/>
              <a:defRPr b="0" sz="28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2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indent="0" marL="0">
              <a:buNone/>
              <a:defRPr b="0" sz="28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64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60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64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7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8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6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18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6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2.png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6" descr="C0-HD-TOP.png"/>
          <p:cNvPicPr>
            <a:picLocks noChangeAspect="1"/>
          </p:cNvPicPr>
          <p:nvPr/>
        </p:nvPicPr>
        <p:blipFill>
          <a:blip xmlns:r="http://schemas.openxmlformats.org/officeDocument/2006/relationships" r:embed="rId18"/>
          <a:stretch>
            <a:fillRect/>
          </a:stretch>
        </p:blipFill>
        <p:spPr>
          <a:xfrm>
            <a:off x="0" y="0"/>
            <a:ext cx="12192000" cy="1441450"/>
          </a:xfrm>
          <a:prstGeom prst="rect"/>
        </p:spPr>
      </p:pic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52AB5-AC04-4A13-8064-19EED5FC64D3}" type="datetimeFigureOut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5E678-DC24-4748-839B-A317288ED099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r" defTabSz="914400" eaLnBrk="1" hangingPunct="1" latinLnBrk="0" rtl="0">
        <a:lnSpc>
          <a:spcPct val="90000"/>
        </a:lnSpc>
        <a:spcBef>
          <a:spcPct val="0"/>
        </a:spcBef>
        <a:buNone/>
        <a:defRPr baseline="0" cap="all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02636" y="149290"/>
            <a:ext cx="12192000" cy="2154264"/>
          </a:xfrm>
        </p:spPr>
        <p:txBody>
          <a:bodyPr/>
          <a:p>
            <a:r>
              <a:rPr dirty="0" lang="en-US"/>
              <a:t>Bleeding PUZZLE </a:t>
            </a: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2054941" y="3276948"/>
            <a:ext cx="10510384" cy="2504420"/>
          </a:xfrm>
        </p:spPr>
        <p:txBody>
          <a:bodyPr>
            <a:normAutofit/>
          </a:bodyPr>
          <a:p>
            <a:r>
              <a:rPr dirty="0" lang="en-US"/>
              <a:t>Medical unit  I</a:t>
            </a:r>
          </a:p>
          <a:p>
            <a:r>
              <a:rPr dirty="0" lang="en-US"/>
              <a:t>HOD and CHIEF  -  </a:t>
            </a:r>
            <a:r>
              <a:rPr dirty="0" lang="en-US" err="1"/>
              <a:t>Dr.M.NATARAJAN</a:t>
            </a:r>
            <a:r>
              <a:rPr dirty="0" lang="en-US"/>
              <a:t>  MD </a:t>
            </a:r>
          </a:p>
          <a:p>
            <a:endParaRPr dirty="0" lang="en-US"/>
          </a:p>
          <a:p>
            <a:r>
              <a:rPr dirty="0" lang="en-US"/>
              <a:t>Asst. professors    - Dr. PALANIKUMARAN MD D.DIAB</a:t>
            </a:r>
          </a:p>
          <a:p>
            <a:r>
              <a:rPr dirty="0" lang="en-US"/>
              <a:t>	                 - Dr. VASANTHA KALYANI MD DCP</a:t>
            </a:r>
          </a:p>
          <a:p>
            <a:r>
              <a:rPr dirty="0" lang="en-US"/>
              <a:t>	     	     -Dr. SURESHKUMAR MD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p>
            <a:r>
              <a:rPr dirty="0" lang="en-US"/>
              <a:t>SHORT HISTORY </a:t>
            </a:r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685799" y="2101444"/>
            <a:ext cx="10820400" cy="4024125"/>
          </a:xfrm>
        </p:spPr>
        <p:txBody>
          <a:bodyPr>
            <a:normAutofit lnSpcReduction="10000"/>
          </a:bodyPr>
          <a:p>
            <a:r>
              <a:rPr dirty="0" lang="en-US"/>
              <a:t>A  20 </a:t>
            </a:r>
            <a:r>
              <a:rPr dirty="0" lang="en-US" err="1"/>
              <a:t>yr</a:t>
            </a:r>
            <a:r>
              <a:rPr dirty="0" lang="en-US"/>
              <a:t> old female  DENTAL STUDENT  , after donating blood , was found to have  </a:t>
            </a:r>
            <a:r>
              <a:rPr dirty="0" lang="en-US"/>
              <a:t> </a:t>
            </a:r>
            <a:r>
              <a:rPr dirty="0" lang="en-US"/>
              <a:t>continuous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bleeding  from the</a:t>
            </a:r>
            <a:r>
              <a:rPr dirty="0" lang="en-US"/>
              <a:t> </a:t>
            </a:r>
            <a:r>
              <a:rPr dirty="0" lang="en-US"/>
              <a:t>n</a:t>
            </a:r>
            <a:r>
              <a:rPr dirty="0" lang="en-US"/>
              <a:t>e</a:t>
            </a:r>
            <a:r>
              <a:rPr dirty="0" lang="en-US"/>
              <a:t>e</a:t>
            </a:r>
            <a:r>
              <a:rPr dirty="0" lang="en-US"/>
              <a:t>d</a:t>
            </a:r>
            <a:r>
              <a:rPr dirty="0" lang="en-US"/>
              <a:t>l</a:t>
            </a:r>
            <a:r>
              <a:rPr dirty="0" lang="en-US"/>
              <a:t>e</a:t>
            </a:r>
            <a:r>
              <a:rPr dirty="0" lang="en-US"/>
              <a:t> </a:t>
            </a:r>
            <a:r>
              <a:rPr dirty="0" lang="en-US"/>
              <a:t>puncture</a:t>
            </a:r>
            <a:r>
              <a:rPr dirty="0" lang="en-US"/>
              <a:t> </a:t>
            </a:r>
            <a:r>
              <a:rPr dirty="0" lang="en-US"/>
              <a:t>site</a:t>
            </a:r>
            <a:r>
              <a:rPr dirty="0" lang="en-US"/>
              <a:t> </a:t>
            </a:r>
            <a:r>
              <a:rPr dirty="0" lang="en-US"/>
              <a:t>made</a:t>
            </a:r>
            <a:r>
              <a:rPr dirty="0" lang="en-US"/>
              <a:t> </a:t>
            </a:r>
            <a:r>
              <a:rPr dirty="0" lang="en-US"/>
              <a:t>for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collecting</a:t>
            </a:r>
            <a:r>
              <a:rPr dirty="0" lang="en-US"/>
              <a:t> </a:t>
            </a:r>
            <a:r>
              <a:rPr dirty="0" lang="en-US"/>
              <a:t>the</a:t>
            </a:r>
            <a:r>
              <a:rPr dirty="0" lang="en-US"/>
              <a:t> </a:t>
            </a:r>
            <a:r>
              <a:rPr dirty="0" lang="en-US"/>
              <a:t>blood</a:t>
            </a:r>
            <a:r>
              <a:rPr dirty="0" lang="en-US"/>
              <a:t>.</a:t>
            </a:r>
            <a:r>
              <a:rPr dirty="0" lang="en-US"/>
              <a:t> </a:t>
            </a:r>
            <a:endParaRPr altLang="en-US" lang="zh-CN"/>
          </a:p>
          <a:p>
            <a:endParaRPr dirty="0" lang="en-US"/>
          </a:p>
          <a:p>
            <a:r>
              <a:rPr dirty="0" lang="en-US"/>
              <a:t>She gave  previous history of ON and OFF gum bleeding </a:t>
            </a:r>
          </a:p>
          <a:p>
            <a:endParaRPr dirty="0" lang="en-US"/>
          </a:p>
          <a:p>
            <a:r>
              <a:rPr dirty="0" lang="en-US"/>
              <a:t>No family history of bleeding </a:t>
            </a:r>
          </a:p>
          <a:p>
            <a:endParaRPr dirty="0" lang="en-US"/>
          </a:p>
          <a:p>
            <a:r>
              <a:rPr dirty="0" lang="en-US"/>
              <a:t>No h/o menorrhagia or any abnormal uterine bleeding </a:t>
            </a:r>
          </a:p>
          <a:p>
            <a:endParaRPr dirty="0" lang="en-US"/>
          </a:p>
          <a:p>
            <a:r>
              <a:rPr dirty="0" lang="en-US"/>
              <a:t>No other comorbidities , no fever ,no vaccination , no drug intake </a:t>
            </a:r>
          </a:p>
        </p:txBody>
      </p:sp>
      <p:sp>
        <p:nvSpPr>
          <p:cNvPr id="1048595" name="Title 1"/>
          <p:cNvSpPr txBox="1"/>
          <p:nvPr/>
        </p:nvSpPr>
        <p:spPr>
          <a:xfrm>
            <a:off x="2895600" y="-7199"/>
            <a:ext cx="8610600" cy="1293028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cap="all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SHORT HISTORY </a:t>
            </a:r>
            <a:endParaRPr dirty="0" lang="en-US"/>
          </a:p>
        </p:txBody>
      </p:sp>
      <p:pic>
        <p:nvPicPr>
          <p:cNvPr id="2097154" name="Content Placeholder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32792"/>
          <a:stretch>
            <a:fillRect/>
          </a:stretch>
        </p:blipFill>
        <p:spPr>
          <a:xfrm>
            <a:off x="304685" y="8427923"/>
            <a:ext cx="10820400" cy="6665781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14" presetSubtype="1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dur="500" id="6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dirty="0" lang="en-US"/>
              <a:t>On examination :  </a:t>
            </a:r>
          </a:p>
          <a:p>
            <a:pPr indent="0" marL="0">
              <a:buNone/>
            </a:pPr>
            <a:r>
              <a:rPr dirty="0" lang="en-US"/>
              <a:t>		 conscious</a:t>
            </a:r>
          </a:p>
          <a:p>
            <a:pPr indent="0" marL="0">
              <a:buNone/>
            </a:pPr>
            <a:r>
              <a:rPr dirty="0" lang="en-US"/>
              <a:t>		 oriented			CVS -  S1S2+</a:t>
            </a:r>
          </a:p>
          <a:p>
            <a:pPr indent="0" marL="0">
              <a:buNone/>
            </a:pPr>
            <a:r>
              <a:rPr dirty="0" lang="en-US"/>
              <a:t>                         afebrile			RS- BAE + ,NVBS</a:t>
            </a:r>
          </a:p>
          <a:p>
            <a:pPr indent="0" marL="0">
              <a:buNone/>
            </a:pPr>
            <a:r>
              <a:rPr dirty="0" lang="en-US"/>
              <a:t>		no rash 			PA-  SOFT, NO ORGANOMEGALY</a:t>
            </a:r>
          </a:p>
          <a:p>
            <a:pPr indent="0" marL="0">
              <a:buNone/>
            </a:pPr>
            <a:r>
              <a:rPr dirty="0" lang="en-US"/>
              <a:t>		no pallor 			CNS- CONSCIOUS , ORIENTED , NFND</a:t>
            </a:r>
          </a:p>
          <a:p>
            <a:pPr indent="0" marL="0">
              <a:buNone/>
            </a:pPr>
            <a:r>
              <a:rPr dirty="0" lang="en-US"/>
              <a:t>            	no icterus</a:t>
            </a:r>
          </a:p>
          <a:p>
            <a:pPr indent="0" marL="0">
              <a:buNone/>
            </a:pPr>
            <a:r>
              <a:rPr dirty="0" lang="en-US"/>
              <a:t>		no cyanosis</a:t>
            </a:r>
          </a:p>
          <a:p>
            <a:pPr indent="0" marL="0">
              <a:buNone/>
            </a:pPr>
            <a:r>
              <a:rPr dirty="0" lang="en-US"/>
              <a:t> </a:t>
            </a:r>
          </a:p>
          <a:p>
            <a:pPr indent="0" marL="0">
              <a:buNone/>
            </a:pPr>
            <a:r>
              <a:rPr dirty="0" lang="en-US"/>
              <a:t>		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Investigations:</a:t>
            </a:r>
          </a:p>
        </p:txBody>
      </p:sp>
      <p:pic>
        <p:nvPicPr>
          <p:cNvPr id="2097155" name="Content Placeholder 4"/>
          <p:cNvPicPr>
            <a:picLocks noChangeAspect="1" noGrp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l="34306" t="18286" r="17439" b="4738"/>
          <a:stretch>
            <a:fillRect/>
          </a:stretch>
        </p:blipFill>
        <p:spPr>
          <a:xfrm>
            <a:off x="186612" y="764373"/>
            <a:ext cx="6699380" cy="601133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Content Placeholder 4"/>
          <p:cNvPicPr>
            <a:picLocks noChangeAspect="1" noGrp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l="34959" t="17822" r="18090" b="5897"/>
          <a:stretch>
            <a:fillRect/>
          </a:stretch>
        </p:blipFill>
        <p:spPr>
          <a:xfrm>
            <a:off x="0" y="-1"/>
            <a:ext cx="6922236" cy="632615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Differentials :  </a:t>
            </a:r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lastClr="000000" val="windowText"/>
      </a:dk1>
      <a:lt1>
        <a:sysClr lastClr="FFFFFF" val="window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dir="t" rig="threePt"/>
          </a:scene3d>
          <a:sp3d>
            <a:bevelT w="25400" h="12700"/>
          </a:sp3d>
        </a:effectStyle>
        <a:effectStyle>
          <a:effectLst>
            <a:outerShdw algn="ctr" blurRad="57150" dir="5400000" dist="1905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dir="t" rig="threeP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Fathhur</dc:creator>
  <cp:lastModifiedBy>Fathhur</cp:lastModifiedBy>
  <dcterms:created xsi:type="dcterms:W3CDTF">2021-08-22T23:48:50Z</dcterms:created>
  <dcterms:modified xsi:type="dcterms:W3CDTF">2021-08-24T14:15:02Z</dcterms:modified>
</cp:coreProperties>
</file>