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4"/>
  </p:notesMasterIdLst>
  <p:handoutMasterIdLst>
    <p:handoutMasterId r:id="rId35"/>
  </p:handoutMasterIdLst>
  <p:sldIdLst>
    <p:sldId id="265" r:id="rId5"/>
    <p:sldId id="310" r:id="rId6"/>
    <p:sldId id="320" r:id="rId7"/>
    <p:sldId id="321" r:id="rId8"/>
    <p:sldId id="322" r:id="rId9"/>
    <p:sldId id="323" r:id="rId10"/>
    <p:sldId id="324" r:id="rId11"/>
    <p:sldId id="344" r:id="rId12"/>
    <p:sldId id="345" r:id="rId13"/>
    <p:sldId id="346" r:id="rId14"/>
    <p:sldId id="325" r:id="rId15"/>
    <p:sldId id="326" r:id="rId16"/>
    <p:sldId id="327" r:id="rId17"/>
    <p:sldId id="328" r:id="rId18"/>
    <p:sldId id="329" r:id="rId19"/>
    <p:sldId id="330" r:id="rId20"/>
    <p:sldId id="340" r:id="rId21"/>
    <p:sldId id="331" r:id="rId22"/>
    <p:sldId id="332" r:id="rId23"/>
    <p:sldId id="333" r:id="rId24"/>
    <p:sldId id="334" r:id="rId25"/>
    <p:sldId id="335" r:id="rId26"/>
    <p:sldId id="336" r:id="rId27"/>
    <p:sldId id="337" r:id="rId28"/>
    <p:sldId id="338" r:id="rId29"/>
    <p:sldId id="339" r:id="rId30"/>
    <p:sldId id="341" r:id="rId31"/>
    <p:sldId id="342" r:id="rId32"/>
    <p:sldId id="343" r:id="rId33"/>
  </p:sldIdLst>
  <p:sldSz cx="12188825" cy="6858000"/>
  <p:notesSz cx="6858000" cy="9144000"/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1736" autoAdjust="0"/>
    <p:restoredTop sz="94629" autoAdjust="0"/>
  </p:normalViewPr>
  <p:slideViewPr>
    <p:cSldViewPr showGuides="1">
      <p:cViewPr varScale="1">
        <p:scale>
          <a:sx n="69" d="100"/>
          <a:sy n="69" d="100"/>
        </p:scale>
        <p:origin x="-816" y="-108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E05C45-B62B-440A-8C97-5F847B505547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D58C0B-5405-4B85-A873-DCF9F8BC5FE4}">
      <dgm:prSet phldrT="[Text]"/>
      <dgm:spPr/>
      <dgm:t>
        <a:bodyPr/>
        <a:lstStyle/>
        <a:p>
          <a:r>
            <a:rPr lang="en-US" dirty="0" smtClean="0"/>
            <a:t>PROVISIONAL DIAGNOSIS</a:t>
          </a:r>
          <a:endParaRPr lang="en-US" dirty="0"/>
        </a:p>
      </dgm:t>
    </dgm:pt>
    <dgm:pt modelId="{F337A258-7700-4059-A891-AC8568E8D4AE}" type="parTrans" cxnId="{3B2D47F7-54BB-480A-AA14-6972750A4A2F}">
      <dgm:prSet/>
      <dgm:spPr/>
      <dgm:t>
        <a:bodyPr/>
        <a:lstStyle/>
        <a:p>
          <a:endParaRPr lang="en-US"/>
        </a:p>
      </dgm:t>
    </dgm:pt>
    <dgm:pt modelId="{88AC859E-1E30-4667-BBBF-5BC87784B7F7}" type="sibTrans" cxnId="{3B2D47F7-54BB-480A-AA14-6972750A4A2F}">
      <dgm:prSet/>
      <dgm:spPr/>
      <dgm:t>
        <a:bodyPr/>
        <a:lstStyle/>
        <a:p>
          <a:endParaRPr lang="en-US"/>
        </a:p>
      </dgm:t>
    </dgm:pt>
    <dgm:pt modelId="{A4FE5F91-D061-4DB8-9ECB-6B3BBF46AAD6}">
      <dgm:prSet phldrT="[Text]"/>
      <dgm:spPr/>
      <dgm:t>
        <a:bodyPr/>
        <a:lstStyle/>
        <a:p>
          <a:r>
            <a:rPr lang="en-US" dirty="0" smtClean="0"/>
            <a:t>Acute flaccid </a:t>
          </a:r>
          <a:r>
            <a:rPr lang="en-US" dirty="0" err="1" smtClean="0"/>
            <a:t>quadriparesis</a:t>
          </a:r>
          <a:r>
            <a:rPr lang="en-US" dirty="0" smtClean="0"/>
            <a:t>/</a:t>
          </a:r>
          <a:endParaRPr lang="en-US" dirty="0"/>
        </a:p>
      </dgm:t>
    </dgm:pt>
    <dgm:pt modelId="{78881105-6769-4B42-9D3E-3FB8B301826E}" type="parTrans" cxnId="{6458B5C1-7BA9-426E-B835-9AB1DDCC01DE}">
      <dgm:prSet/>
      <dgm:spPr/>
      <dgm:t>
        <a:bodyPr/>
        <a:lstStyle/>
        <a:p>
          <a:endParaRPr lang="en-US"/>
        </a:p>
      </dgm:t>
    </dgm:pt>
    <dgm:pt modelId="{C875A229-34BC-4DF7-9F9E-00D0322270C1}" type="sibTrans" cxnId="{6458B5C1-7BA9-426E-B835-9AB1DDCC01DE}">
      <dgm:prSet/>
      <dgm:spPr/>
      <dgm:t>
        <a:bodyPr/>
        <a:lstStyle/>
        <a:p>
          <a:endParaRPr lang="en-US"/>
        </a:p>
      </dgm:t>
    </dgm:pt>
    <dgm:pt modelId="{073475D0-315F-4D03-8AE8-84A122ABDAE1}">
      <dgm:prSet phldrT="[Text]"/>
      <dgm:spPr/>
      <dgm:t>
        <a:bodyPr/>
        <a:lstStyle/>
        <a:p>
          <a:r>
            <a:rPr lang="en-US" dirty="0" smtClean="0"/>
            <a:t>?</a:t>
          </a:r>
          <a:r>
            <a:rPr lang="en-US" dirty="0" err="1" smtClean="0"/>
            <a:t>Hyperkalemic</a:t>
          </a:r>
          <a:r>
            <a:rPr lang="en-US" dirty="0" smtClean="0"/>
            <a:t> paralysis/</a:t>
          </a:r>
          <a:endParaRPr lang="en-US" dirty="0"/>
        </a:p>
      </dgm:t>
    </dgm:pt>
    <dgm:pt modelId="{4F667E61-BEF1-4E04-BD43-D7F67474FAA2}" type="parTrans" cxnId="{E53759D9-B715-4A1E-A386-984F4394F11A}">
      <dgm:prSet/>
      <dgm:spPr/>
      <dgm:t>
        <a:bodyPr/>
        <a:lstStyle/>
        <a:p>
          <a:endParaRPr lang="en-US"/>
        </a:p>
      </dgm:t>
    </dgm:pt>
    <dgm:pt modelId="{2D8E60FF-B80D-4785-8F11-D457DA5CDF5C}" type="sibTrans" cxnId="{E53759D9-B715-4A1E-A386-984F4394F11A}">
      <dgm:prSet/>
      <dgm:spPr/>
      <dgm:t>
        <a:bodyPr/>
        <a:lstStyle/>
        <a:p>
          <a:endParaRPr lang="en-US"/>
        </a:p>
      </dgm:t>
    </dgm:pt>
    <dgm:pt modelId="{A8BDF365-BFFC-4121-8E2E-0EA16B13D77C}">
      <dgm:prSet phldrT="[Text]"/>
      <dgm:spPr/>
      <dgm:t>
        <a:bodyPr/>
        <a:lstStyle/>
        <a:p>
          <a:r>
            <a:rPr lang="en-US" dirty="0" smtClean="0"/>
            <a:t>Diabetes mellitus/</a:t>
          </a:r>
          <a:endParaRPr lang="en-US" dirty="0"/>
        </a:p>
      </dgm:t>
    </dgm:pt>
    <dgm:pt modelId="{04F017E5-6516-45E1-80ED-2AE2916F4816}" type="parTrans" cxnId="{7A82B76C-8BEE-4134-B0F4-59DA9EA3DBD0}">
      <dgm:prSet/>
      <dgm:spPr/>
      <dgm:t>
        <a:bodyPr/>
        <a:lstStyle/>
        <a:p>
          <a:endParaRPr lang="en-US"/>
        </a:p>
      </dgm:t>
    </dgm:pt>
    <dgm:pt modelId="{2179CF79-7CA6-4DB3-8069-4F914AF01EBC}" type="sibTrans" cxnId="{7A82B76C-8BEE-4134-B0F4-59DA9EA3DBD0}">
      <dgm:prSet/>
      <dgm:spPr/>
      <dgm:t>
        <a:bodyPr/>
        <a:lstStyle/>
        <a:p>
          <a:endParaRPr lang="en-US"/>
        </a:p>
      </dgm:t>
    </dgm:pt>
    <dgm:pt modelId="{716DE4FF-314E-4C05-A91A-85477172E689}">
      <dgm:prSet phldrT="[Text]"/>
      <dgm:spPr/>
      <dgm:t>
        <a:bodyPr/>
        <a:lstStyle/>
        <a:p>
          <a:r>
            <a:rPr lang="en-US" dirty="0" smtClean="0"/>
            <a:t>Hypothyroidism</a:t>
          </a:r>
          <a:endParaRPr lang="en-US" dirty="0"/>
        </a:p>
      </dgm:t>
    </dgm:pt>
    <dgm:pt modelId="{EA5FAAEF-0FEF-49E0-84AB-50F860F2367D}" type="parTrans" cxnId="{566B7699-E4C2-4208-80C0-7B53EC852858}">
      <dgm:prSet/>
      <dgm:spPr/>
      <dgm:t>
        <a:bodyPr/>
        <a:lstStyle/>
        <a:p>
          <a:endParaRPr lang="en-US"/>
        </a:p>
      </dgm:t>
    </dgm:pt>
    <dgm:pt modelId="{48F759A5-98FD-4B23-8758-FBFB86310894}" type="sibTrans" cxnId="{566B7699-E4C2-4208-80C0-7B53EC852858}">
      <dgm:prSet/>
      <dgm:spPr/>
      <dgm:t>
        <a:bodyPr/>
        <a:lstStyle/>
        <a:p>
          <a:endParaRPr lang="en-US"/>
        </a:p>
      </dgm:t>
    </dgm:pt>
    <dgm:pt modelId="{19374FF8-0AE9-431A-9C57-17A9B071372F}" type="pres">
      <dgm:prSet presAssocID="{CFE05C45-B62B-440A-8C97-5F847B50554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565F288-2C3B-4C56-AC94-41BC895CC18E}" type="pres">
      <dgm:prSet presAssocID="{EFD58C0B-5405-4B85-A873-DCF9F8BC5FE4}" presName="linNode" presStyleCnt="0"/>
      <dgm:spPr/>
    </dgm:pt>
    <dgm:pt modelId="{3A7BE9F2-1399-4E81-8F7D-0FAE2B4A3859}" type="pres">
      <dgm:prSet presAssocID="{EFD58C0B-5405-4B85-A873-DCF9F8BC5FE4}" presName="parentShp" presStyleLbl="node1" presStyleIdx="0" presStyleCnt="1" custScaleX="653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50F454-A069-4A5A-A4B0-DC548A18453D}" type="pres">
      <dgm:prSet presAssocID="{EFD58C0B-5405-4B85-A873-DCF9F8BC5FE4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C0B6CF-8B18-4542-BC8F-1D3E953788E1}" type="presOf" srcId="{A8BDF365-BFFC-4121-8E2E-0EA16B13D77C}" destId="{D850F454-A069-4A5A-A4B0-DC548A18453D}" srcOrd="0" destOrd="2" presId="urn:microsoft.com/office/officeart/2005/8/layout/vList6"/>
    <dgm:cxn modelId="{1167E0C7-6450-4F6E-9FF7-682843B02A50}" type="presOf" srcId="{716DE4FF-314E-4C05-A91A-85477172E689}" destId="{D850F454-A069-4A5A-A4B0-DC548A18453D}" srcOrd="0" destOrd="3" presId="urn:microsoft.com/office/officeart/2005/8/layout/vList6"/>
    <dgm:cxn modelId="{E53759D9-B715-4A1E-A386-984F4394F11A}" srcId="{EFD58C0B-5405-4B85-A873-DCF9F8BC5FE4}" destId="{073475D0-315F-4D03-8AE8-84A122ABDAE1}" srcOrd="1" destOrd="0" parTransId="{4F667E61-BEF1-4E04-BD43-D7F67474FAA2}" sibTransId="{2D8E60FF-B80D-4785-8F11-D457DA5CDF5C}"/>
    <dgm:cxn modelId="{0897BF30-A58F-4AA5-8C72-1D9EDB53A2F7}" type="presOf" srcId="{EFD58C0B-5405-4B85-A873-DCF9F8BC5FE4}" destId="{3A7BE9F2-1399-4E81-8F7D-0FAE2B4A3859}" srcOrd="0" destOrd="0" presId="urn:microsoft.com/office/officeart/2005/8/layout/vList6"/>
    <dgm:cxn modelId="{1C26B99A-CACA-4795-A58E-1BF9FEB04B0E}" type="presOf" srcId="{073475D0-315F-4D03-8AE8-84A122ABDAE1}" destId="{D850F454-A069-4A5A-A4B0-DC548A18453D}" srcOrd="0" destOrd="1" presId="urn:microsoft.com/office/officeart/2005/8/layout/vList6"/>
    <dgm:cxn modelId="{7A82B76C-8BEE-4134-B0F4-59DA9EA3DBD0}" srcId="{EFD58C0B-5405-4B85-A873-DCF9F8BC5FE4}" destId="{A8BDF365-BFFC-4121-8E2E-0EA16B13D77C}" srcOrd="2" destOrd="0" parTransId="{04F017E5-6516-45E1-80ED-2AE2916F4816}" sibTransId="{2179CF79-7CA6-4DB3-8069-4F914AF01EBC}"/>
    <dgm:cxn modelId="{C667C99B-03D4-41EA-B71A-430E40B5AD4C}" type="presOf" srcId="{CFE05C45-B62B-440A-8C97-5F847B505547}" destId="{19374FF8-0AE9-431A-9C57-17A9B071372F}" srcOrd="0" destOrd="0" presId="urn:microsoft.com/office/officeart/2005/8/layout/vList6"/>
    <dgm:cxn modelId="{6458B5C1-7BA9-426E-B835-9AB1DDCC01DE}" srcId="{EFD58C0B-5405-4B85-A873-DCF9F8BC5FE4}" destId="{A4FE5F91-D061-4DB8-9ECB-6B3BBF46AAD6}" srcOrd="0" destOrd="0" parTransId="{78881105-6769-4B42-9D3E-3FB8B301826E}" sibTransId="{C875A229-34BC-4DF7-9F9E-00D0322270C1}"/>
    <dgm:cxn modelId="{3B2D47F7-54BB-480A-AA14-6972750A4A2F}" srcId="{CFE05C45-B62B-440A-8C97-5F847B505547}" destId="{EFD58C0B-5405-4B85-A873-DCF9F8BC5FE4}" srcOrd="0" destOrd="0" parTransId="{F337A258-7700-4059-A891-AC8568E8D4AE}" sibTransId="{88AC859E-1E30-4667-BBBF-5BC87784B7F7}"/>
    <dgm:cxn modelId="{C43948BA-34CC-4959-89AB-605759D453E8}" type="presOf" srcId="{A4FE5F91-D061-4DB8-9ECB-6B3BBF46AAD6}" destId="{D850F454-A069-4A5A-A4B0-DC548A18453D}" srcOrd="0" destOrd="0" presId="urn:microsoft.com/office/officeart/2005/8/layout/vList6"/>
    <dgm:cxn modelId="{566B7699-E4C2-4208-80C0-7B53EC852858}" srcId="{EFD58C0B-5405-4B85-A873-DCF9F8BC5FE4}" destId="{716DE4FF-314E-4C05-A91A-85477172E689}" srcOrd="3" destOrd="0" parTransId="{EA5FAAEF-0FEF-49E0-84AB-50F860F2367D}" sibTransId="{48F759A5-98FD-4B23-8758-FBFB86310894}"/>
    <dgm:cxn modelId="{9E68B082-8939-46CE-8E75-C3B07F254989}" type="presParOf" srcId="{19374FF8-0AE9-431A-9C57-17A9B071372F}" destId="{8565F288-2C3B-4C56-AC94-41BC895CC18E}" srcOrd="0" destOrd="0" presId="urn:microsoft.com/office/officeart/2005/8/layout/vList6"/>
    <dgm:cxn modelId="{91DD22F1-7A9F-47EA-BD2E-D75620A5DC93}" type="presParOf" srcId="{8565F288-2C3B-4C56-AC94-41BC895CC18E}" destId="{3A7BE9F2-1399-4E81-8F7D-0FAE2B4A3859}" srcOrd="0" destOrd="0" presId="urn:microsoft.com/office/officeart/2005/8/layout/vList6"/>
    <dgm:cxn modelId="{1E94DC98-364D-412B-B40D-779735E68527}" type="presParOf" srcId="{8565F288-2C3B-4C56-AC94-41BC895CC18E}" destId="{D850F454-A069-4A5A-A4B0-DC548A18453D}" srcOrd="1" destOrd="0" presId="urn:microsoft.com/office/officeart/2005/8/layout/vList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3CF652-C8EB-4965-952D-900281E63299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4EEE82B-784E-47D4-B829-0F2E4B17D229}">
      <dgm:prSet phldrT="[Text]"/>
      <dgm:spPr/>
      <dgm:t>
        <a:bodyPr/>
        <a:lstStyle/>
        <a:p>
          <a:r>
            <a:rPr lang="en-US" b="1" smtClean="0"/>
            <a:t>Blood routine</a:t>
          </a:r>
          <a:endParaRPr lang="en-US" dirty="0"/>
        </a:p>
      </dgm:t>
    </dgm:pt>
    <dgm:pt modelId="{8842398C-FB31-48B4-BB9C-F5D5AF207335}" type="parTrans" cxnId="{90B8C439-AFED-43E5-8D53-628A43D66AB8}">
      <dgm:prSet/>
      <dgm:spPr/>
      <dgm:t>
        <a:bodyPr/>
        <a:lstStyle/>
        <a:p>
          <a:endParaRPr lang="en-US"/>
        </a:p>
      </dgm:t>
    </dgm:pt>
    <dgm:pt modelId="{D6156907-87F9-4F99-A6C1-0731070F822B}" type="sibTrans" cxnId="{90B8C439-AFED-43E5-8D53-628A43D66AB8}">
      <dgm:prSet/>
      <dgm:spPr/>
      <dgm:t>
        <a:bodyPr/>
        <a:lstStyle/>
        <a:p>
          <a:endParaRPr lang="en-US"/>
        </a:p>
      </dgm:t>
    </dgm:pt>
    <dgm:pt modelId="{E470CA3C-38C2-4641-9505-D4067CF22E30}">
      <dgm:prSet phldrT="[Text]"/>
      <dgm:spPr/>
      <dgm:t>
        <a:bodyPr/>
        <a:lstStyle/>
        <a:p>
          <a:r>
            <a:rPr lang="en-US" dirty="0" err="1" smtClean="0"/>
            <a:t>Hb</a:t>
          </a:r>
          <a:r>
            <a:rPr lang="en-US" dirty="0" smtClean="0"/>
            <a:t>- 12.2,   TC-5700,   DC-P56L44M2,    ESR-22,   PCV-36%, platelet-3.2L</a:t>
          </a:r>
          <a:endParaRPr lang="en-US" dirty="0"/>
        </a:p>
      </dgm:t>
    </dgm:pt>
    <dgm:pt modelId="{EE7D1B5C-6A07-448B-9D4F-CB6CC46BE2E6}" type="parTrans" cxnId="{8FBEACEC-FC25-4C70-A984-B96F24E40DAA}">
      <dgm:prSet/>
      <dgm:spPr/>
      <dgm:t>
        <a:bodyPr/>
        <a:lstStyle/>
        <a:p>
          <a:endParaRPr lang="en-US"/>
        </a:p>
      </dgm:t>
    </dgm:pt>
    <dgm:pt modelId="{B2E450BC-0AFB-4E32-AF7B-0797BF1EB4C2}" type="sibTrans" cxnId="{8FBEACEC-FC25-4C70-A984-B96F24E40DAA}">
      <dgm:prSet/>
      <dgm:spPr/>
      <dgm:t>
        <a:bodyPr/>
        <a:lstStyle/>
        <a:p>
          <a:endParaRPr lang="en-US"/>
        </a:p>
      </dgm:t>
    </dgm:pt>
    <dgm:pt modelId="{9D0BA9B1-8D9C-4424-944B-2F585DC06461}">
      <dgm:prSet phldrT="[Text]"/>
      <dgm:spPr/>
      <dgm:t>
        <a:bodyPr/>
        <a:lstStyle/>
        <a:p>
          <a:r>
            <a:rPr lang="en-US" dirty="0" err="1" smtClean="0"/>
            <a:t>RFT,electrolytes</a:t>
          </a:r>
          <a:endParaRPr lang="en-US" dirty="0"/>
        </a:p>
      </dgm:t>
    </dgm:pt>
    <dgm:pt modelId="{D65A469D-3817-486E-B22E-D2711584D94B}" type="parTrans" cxnId="{3057A2A8-10B4-40E3-A915-8978F7036E5F}">
      <dgm:prSet/>
      <dgm:spPr/>
      <dgm:t>
        <a:bodyPr/>
        <a:lstStyle/>
        <a:p>
          <a:endParaRPr lang="en-US"/>
        </a:p>
      </dgm:t>
    </dgm:pt>
    <dgm:pt modelId="{64C33510-7139-4633-8E87-267C4BD11CB4}" type="sibTrans" cxnId="{3057A2A8-10B4-40E3-A915-8978F7036E5F}">
      <dgm:prSet/>
      <dgm:spPr/>
      <dgm:t>
        <a:bodyPr/>
        <a:lstStyle/>
        <a:p>
          <a:endParaRPr lang="en-US"/>
        </a:p>
      </dgm:t>
    </dgm:pt>
    <dgm:pt modelId="{82F7FBED-2E46-4228-8D62-05951BC650FE}">
      <dgm:prSet phldrT="[Text]"/>
      <dgm:spPr/>
      <dgm:t>
        <a:bodyPr/>
        <a:lstStyle/>
        <a:p>
          <a:r>
            <a:rPr lang="en-US" dirty="0" smtClean="0"/>
            <a:t>RBS: 92 mg/dl, Urea 66, creatinine:1.0mg/dl</a:t>
          </a:r>
          <a:endParaRPr lang="en-US" dirty="0"/>
        </a:p>
      </dgm:t>
    </dgm:pt>
    <dgm:pt modelId="{59207CEE-E7DF-435D-8B1D-80D850274A97}" type="parTrans" cxnId="{6B76C1A2-8F4E-4111-91FC-F0D8504C9CD4}">
      <dgm:prSet/>
      <dgm:spPr/>
      <dgm:t>
        <a:bodyPr/>
        <a:lstStyle/>
        <a:p>
          <a:endParaRPr lang="en-US"/>
        </a:p>
      </dgm:t>
    </dgm:pt>
    <dgm:pt modelId="{E1D2AD3C-891D-4D3E-A0CC-4CC48A858AC1}" type="sibTrans" cxnId="{6B76C1A2-8F4E-4111-91FC-F0D8504C9CD4}">
      <dgm:prSet/>
      <dgm:spPr/>
      <dgm:t>
        <a:bodyPr/>
        <a:lstStyle/>
        <a:p>
          <a:endParaRPr lang="en-US"/>
        </a:p>
      </dgm:t>
    </dgm:pt>
    <dgm:pt modelId="{E63DA9B6-0A9C-40A5-8749-D201F8CF136D}">
      <dgm:prSet phldrT="[Text]"/>
      <dgm:spPr/>
      <dgm:t>
        <a:bodyPr/>
        <a:lstStyle/>
        <a:p>
          <a:r>
            <a:rPr lang="en-US" dirty="0" smtClean="0"/>
            <a:t>LFT</a:t>
          </a:r>
          <a:endParaRPr lang="en-US" dirty="0"/>
        </a:p>
      </dgm:t>
    </dgm:pt>
    <dgm:pt modelId="{4DB09D46-64B2-4294-A26B-79FC8EE1DB71}" type="parTrans" cxnId="{439B9112-4994-4D43-A9C7-547FC732EE80}">
      <dgm:prSet/>
      <dgm:spPr/>
      <dgm:t>
        <a:bodyPr/>
        <a:lstStyle/>
        <a:p>
          <a:endParaRPr lang="en-US"/>
        </a:p>
      </dgm:t>
    </dgm:pt>
    <dgm:pt modelId="{24C5A269-559E-48B7-BAEB-82EA20BF79F5}" type="sibTrans" cxnId="{439B9112-4994-4D43-A9C7-547FC732EE80}">
      <dgm:prSet/>
      <dgm:spPr/>
      <dgm:t>
        <a:bodyPr/>
        <a:lstStyle/>
        <a:p>
          <a:endParaRPr lang="en-US"/>
        </a:p>
      </dgm:t>
    </dgm:pt>
    <dgm:pt modelId="{450C1BAB-DC4D-4E44-A1CF-535D6D65373D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SR BILIRUBIN total 0.4, direct 0.2, indirect 0.2		</a:t>
          </a:r>
          <a:endParaRPr lang="en-US" dirty="0">
            <a:solidFill>
              <a:schemeClr val="bg1"/>
            </a:solidFill>
          </a:endParaRPr>
        </a:p>
      </dgm:t>
    </dgm:pt>
    <dgm:pt modelId="{F2CBC8A4-01F8-4EFA-A36E-AAFCC14F16A1}" type="parTrans" cxnId="{D9FC184D-BE4B-432E-B51E-7846F74025AA}">
      <dgm:prSet/>
      <dgm:spPr/>
      <dgm:t>
        <a:bodyPr/>
        <a:lstStyle/>
        <a:p>
          <a:endParaRPr lang="en-US"/>
        </a:p>
      </dgm:t>
    </dgm:pt>
    <dgm:pt modelId="{4DFB5141-6391-4484-8039-FE973EBAD4B4}" type="sibTrans" cxnId="{D9FC184D-BE4B-432E-B51E-7846F74025AA}">
      <dgm:prSet/>
      <dgm:spPr/>
      <dgm:t>
        <a:bodyPr/>
        <a:lstStyle/>
        <a:p>
          <a:endParaRPr lang="en-US"/>
        </a:p>
      </dgm:t>
    </dgm:pt>
    <dgm:pt modelId="{E3034865-8446-432D-947F-22ECB1E094C9}">
      <dgm:prSet phldrT="[Text]"/>
      <dgm:spPr/>
      <dgm:t>
        <a:bodyPr/>
        <a:lstStyle/>
        <a:p>
          <a:r>
            <a:rPr lang="en-US" dirty="0" smtClean="0"/>
            <a:t>SGOT 78, SGPT 83;serm albumin-3.6</a:t>
          </a:r>
          <a:endParaRPr lang="en-US" dirty="0"/>
        </a:p>
      </dgm:t>
    </dgm:pt>
    <dgm:pt modelId="{0E159C55-78B6-43CD-8F0F-1C2EA8E21226}" type="parTrans" cxnId="{6217C3BC-42E8-41DD-81F4-51762A8D28BA}">
      <dgm:prSet/>
      <dgm:spPr/>
      <dgm:t>
        <a:bodyPr/>
        <a:lstStyle/>
        <a:p>
          <a:endParaRPr lang="en-US"/>
        </a:p>
      </dgm:t>
    </dgm:pt>
    <dgm:pt modelId="{5D4E2BDD-E19C-492C-B1D2-4C7932232876}" type="sibTrans" cxnId="{6217C3BC-42E8-41DD-81F4-51762A8D28BA}">
      <dgm:prSet/>
      <dgm:spPr/>
      <dgm:t>
        <a:bodyPr/>
        <a:lstStyle/>
        <a:p>
          <a:endParaRPr lang="en-US"/>
        </a:p>
      </dgm:t>
    </dgm:pt>
    <dgm:pt modelId="{7B984633-738B-4352-AA39-6366473211AB}">
      <dgm:prSet phldrT="[Text]"/>
      <dgm:spPr/>
      <dgm:t>
        <a:bodyPr/>
        <a:lstStyle/>
        <a:p>
          <a:r>
            <a:rPr lang="en-US" b="1" dirty="0" smtClean="0">
              <a:solidFill>
                <a:srgbClr val="C00000"/>
              </a:solidFill>
            </a:rPr>
            <a:t>Na+ 120mEq/L    K+ 7.57 </a:t>
          </a:r>
          <a:r>
            <a:rPr lang="en-US" b="1" dirty="0" err="1" smtClean="0">
              <a:solidFill>
                <a:srgbClr val="C00000"/>
              </a:solidFill>
            </a:rPr>
            <a:t>mEq</a:t>
          </a:r>
          <a:r>
            <a:rPr lang="en-US" b="1" dirty="0" smtClean="0">
              <a:solidFill>
                <a:srgbClr val="C00000"/>
              </a:solidFill>
            </a:rPr>
            <a:t>/L</a:t>
          </a:r>
          <a:r>
            <a:rPr lang="en-US" b="0" dirty="0" smtClean="0">
              <a:solidFill>
                <a:schemeClr val="bg1"/>
              </a:solidFill>
            </a:rPr>
            <a:t>; Corrected Ca2+ 8.8</a:t>
          </a:r>
          <a:endParaRPr lang="en-US" b="0" dirty="0">
            <a:solidFill>
              <a:schemeClr val="bg1"/>
            </a:solidFill>
          </a:endParaRPr>
        </a:p>
      </dgm:t>
    </dgm:pt>
    <dgm:pt modelId="{49C297E1-4B21-4B96-9220-F1B03C609A38}" type="parTrans" cxnId="{BDEF0D9D-B4B9-4CF1-9BBB-F922D0E42111}">
      <dgm:prSet/>
      <dgm:spPr/>
      <dgm:t>
        <a:bodyPr/>
        <a:lstStyle/>
        <a:p>
          <a:endParaRPr lang="en-US"/>
        </a:p>
      </dgm:t>
    </dgm:pt>
    <dgm:pt modelId="{A9A3C662-73E4-4CB2-B721-284F2145408A}" type="sibTrans" cxnId="{BDEF0D9D-B4B9-4CF1-9BBB-F922D0E42111}">
      <dgm:prSet/>
      <dgm:spPr/>
      <dgm:t>
        <a:bodyPr/>
        <a:lstStyle/>
        <a:p>
          <a:endParaRPr lang="en-US"/>
        </a:p>
      </dgm:t>
    </dgm:pt>
    <dgm:pt modelId="{9C22CDDD-F0E0-4ABC-88B4-A17DD7341893}" type="pres">
      <dgm:prSet presAssocID="{ED3CF652-C8EB-4965-952D-900281E6329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B4EF8B-59CE-439B-B76D-7CADFAF55267}" type="pres">
      <dgm:prSet presAssocID="{A4EEE82B-784E-47D4-B829-0F2E4B17D229}" presName="linNode" presStyleCnt="0"/>
      <dgm:spPr/>
    </dgm:pt>
    <dgm:pt modelId="{AD47AD50-3D45-473A-8B64-2460AADCE713}" type="pres">
      <dgm:prSet presAssocID="{A4EEE82B-784E-47D4-B829-0F2E4B17D229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FCAE2B-7054-470B-BA1F-B3DFD3B26A7B}" type="pres">
      <dgm:prSet presAssocID="{A4EEE82B-784E-47D4-B829-0F2E4B17D229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92B48C-DF53-4B84-8E64-D3186AE78B9D}" type="pres">
      <dgm:prSet presAssocID="{D6156907-87F9-4F99-A6C1-0731070F822B}" presName="sp" presStyleCnt="0"/>
      <dgm:spPr/>
    </dgm:pt>
    <dgm:pt modelId="{11DE933C-5960-44CA-B720-653FA1E2460E}" type="pres">
      <dgm:prSet presAssocID="{9D0BA9B1-8D9C-4424-944B-2F585DC06461}" presName="linNode" presStyleCnt="0"/>
      <dgm:spPr/>
    </dgm:pt>
    <dgm:pt modelId="{398EC6A0-CA06-45F1-B17B-29B0F1F1FFA3}" type="pres">
      <dgm:prSet presAssocID="{9D0BA9B1-8D9C-4424-944B-2F585DC06461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732B46-AED8-46D3-B5FD-D964AD2A67B1}" type="pres">
      <dgm:prSet presAssocID="{9D0BA9B1-8D9C-4424-944B-2F585DC06461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AEE021-0FDD-4FE2-A13F-ABCAE666C9FD}" type="pres">
      <dgm:prSet presAssocID="{64C33510-7139-4633-8E87-267C4BD11CB4}" presName="sp" presStyleCnt="0"/>
      <dgm:spPr/>
    </dgm:pt>
    <dgm:pt modelId="{A3674997-4DDD-4879-9A4E-7104361FBFB0}" type="pres">
      <dgm:prSet presAssocID="{E63DA9B6-0A9C-40A5-8749-D201F8CF136D}" presName="linNode" presStyleCnt="0"/>
      <dgm:spPr/>
    </dgm:pt>
    <dgm:pt modelId="{5B8BC2A5-1EA4-4137-A5A0-77B9762BAA81}" type="pres">
      <dgm:prSet presAssocID="{E63DA9B6-0A9C-40A5-8749-D201F8CF136D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B2EDA9-EEC8-4380-9D3F-36CFFDFBDDD6}" type="pres">
      <dgm:prSet presAssocID="{E63DA9B6-0A9C-40A5-8749-D201F8CF136D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9B9112-4994-4D43-A9C7-547FC732EE80}" srcId="{ED3CF652-C8EB-4965-952D-900281E63299}" destId="{E63DA9B6-0A9C-40A5-8749-D201F8CF136D}" srcOrd="2" destOrd="0" parTransId="{4DB09D46-64B2-4294-A26B-79FC8EE1DB71}" sibTransId="{24C5A269-559E-48B7-BAEB-82EA20BF79F5}"/>
    <dgm:cxn modelId="{1EA9B6EB-C490-43BD-BE12-71193A91CA31}" type="presOf" srcId="{ED3CF652-C8EB-4965-952D-900281E63299}" destId="{9C22CDDD-F0E0-4ABC-88B4-A17DD7341893}" srcOrd="0" destOrd="0" presId="urn:microsoft.com/office/officeart/2005/8/layout/vList5"/>
    <dgm:cxn modelId="{D9FC184D-BE4B-432E-B51E-7846F74025AA}" srcId="{E63DA9B6-0A9C-40A5-8749-D201F8CF136D}" destId="{450C1BAB-DC4D-4E44-A1CF-535D6D65373D}" srcOrd="0" destOrd="0" parTransId="{F2CBC8A4-01F8-4EFA-A36E-AAFCC14F16A1}" sibTransId="{4DFB5141-6391-4484-8039-FE973EBAD4B4}"/>
    <dgm:cxn modelId="{90B8C439-AFED-43E5-8D53-628A43D66AB8}" srcId="{ED3CF652-C8EB-4965-952D-900281E63299}" destId="{A4EEE82B-784E-47D4-B829-0F2E4B17D229}" srcOrd="0" destOrd="0" parTransId="{8842398C-FB31-48B4-BB9C-F5D5AF207335}" sibTransId="{D6156907-87F9-4F99-A6C1-0731070F822B}"/>
    <dgm:cxn modelId="{FBD0380D-668F-4A9C-A53E-0C79D3423470}" type="presOf" srcId="{7B984633-738B-4352-AA39-6366473211AB}" destId="{C7732B46-AED8-46D3-B5FD-D964AD2A67B1}" srcOrd="0" destOrd="1" presId="urn:microsoft.com/office/officeart/2005/8/layout/vList5"/>
    <dgm:cxn modelId="{6F9A1E81-7DFE-41E4-810E-A96F17FF5AED}" type="presOf" srcId="{450C1BAB-DC4D-4E44-A1CF-535D6D65373D}" destId="{3CB2EDA9-EEC8-4380-9D3F-36CFFDFBDDD6}" srcOrd="0" destOrd="0" presId="urn:microsoft.com/office/officeart/2005/8/layout/vList5"/>
    <dgm:cxn modelId="{CC6D7BF4-D0D7-4168-9D8C-17CA1847D548}" type="presOf" srcId="{82F7FBED-2E46-4228-8D62-05951BC650FE}" destId="{C7732B46-AED8-46D3-B5FD-D964AD2A67B1}" srcOrd="0" destOrd="0" presId="urn:microsoft.com/office/officeart/2005/8/layout/vList5"/>
    <dgm:cxn modelId="{75DB3851-E215-433D-B0B6-BC053AAD8460}" type="presOf" srcId="{E63DA9B6-0A9C-40A5-8749-D201F8CF136D}" destId="{5B8BC2A5-1EA4-4137-A5A0-77B9762BAA81}" srcOrd="0" destOrd="0" presId="urn:microsoft.com/office/officeart/2005/8/layout/vList5"/>
    <dgm:cxn modelId="{9D43FC60-B32D-4B61-831F-DE8DA84D9CFF}" type="presOf" srcId="{E470CA3C-38C2-4641-9505-D4067CF22E30}" destId="{8CFCAE2B-7054-470B-BA1F-B3DFD3B26A7B}" srcOrd="0" destOrd="0" presId="urn:microsoft.com/office/officeart/2005/8/layout/vList5"/>
    <dgm:cxn modelId="{6217C3BC-42E8-41DD-81F4-51762A8D28BA}" srcId="{E63DA9B6-0A9C-40A5-8749-D201F8CF136D}" destId="{E3034865-8446-432D-947F-22ECB1E094C9}" srcOrd="1" destOrd="0" parTransId="{0E159C55-78B6-43CD-8F0F-1C2EA8E21226}" sibTransId="{5D4E2BDD-E19C-492C-B1D2-4C7932232876}"/>
    <dgm:cxn modelId="{E1AAE747-0205-4BA6-8B5F-09CBA99E03B1}" type="presOf" srcId="{E3034865-8446-432D-947F-22ECB1E094C9}" destId="{3CB2EDA9-EEC8-4380-9D3F-36CFFDFBDDD6}" srcOrd="0" destOrd="1" presId="urn:microsoft.com/office/officeart/2005/8/layout/vList5"/>
    <dgm:cxn modelId="{3057A2A8-10B4-40E3-A915-8978F7036E5F}" srcId="{ED3CF652-C8EB-4965-952D-900281E63299}" destId="{9D0BA9B1-8D9C-4424-944B-2F585DC06461}" srcOrd="1" destOrd="0" parTransId="{D65A469D-3817-486E-B22E-D2711584D94B}" sibTransId="{64C33510-7139-4633-8E87-267C4BD11CB4}"/>
    <dgm:cxn modelId="{B8AD9514-A8C5-42A3-975C-3FDAB0152FC4}" type="presOf" srcId="{9D0BA9B1-8D9C-4424-944B-2F585DC06461}" destId="{398EC6A0-CA06-45F1-B17B-29B0F1F1FFA3}" srcOrd="0" destOrd="0" presId="urn:microsoft.com/office/officeart/2005/8/layout/vList5"/>
    <dgm:cxn modelId="{6B76C1A2-8F4E-4111-91FC-F0D8504C9CD4}" srcId="{9D0BA9B1-8D9C-4424-944B-2F585DC06461}" destId="{82F7FBED-2E46-4228-8D62-05951BC650FE}" srcOrd="0" destOrd="0" parTransId="{59207CEE-E7DF-435D-8B1D-80D850274A97}" sibTransId="{E1D2AD3C-891D-4D3E-A0CC-4CC48A858AC1}"/>
    <dgm:cxn modelId="{7086B21E-0CBA-42FC-98ED-CBBD08B5C1ED}" type="presOf" srcId="{A4EEE82B-784E-47D4-B829-0F2E4B17D229}" destId="{AD47AD50-3D45-473A-8B64-2460AADCE713}" srcOrd="0" destOrd="0" presId="urn:microsoft.com/office/officeart/2005/8/layout/vList5"/>
    <dgm:cxn modelId="{BDEF0D9D-B4B9-4CF1-9BBB-F922D0E42111}" srcId="{9D0BA9B1-8D9C-4424-944B-2F585DC06461}" destId="{7B984633-738B-4352-AA39-6366473211AB}" srcOrd="1" destOrd="0" parTransId="{49C297E1-4B21-4B96-9220-F1B03C609A38}" sibTransId="{A9A3C662-73E4-4CB2-B721-284F2145408A}"/>
    <dgm:cxn modelId="{8FBEACEC-FC25-4C70-A984-B96F24E40DAA}" srcId="{A4EEE82B-784E-47D4-B829-0F2E4B17D229}" destId="{E470CA3C-38C2-4641-9505-D4067CF22E30}" srcOrd="0" destOrd="0" parTransId="{EE7D1B5C-6A07-448B-9D4F-CB6CC46BE2E6}" sibTransId="{B2E450BC-0AFB-4E32-AF7B-0797BF1EB4C2}"/>
    <dgm:cxn modelId="{C97D7592-EAB4-40B6-AE12-08C1AC986A3D}" type="presParOf" srcId="{9C22CDDD-F0E0-4ABC-88B4-A17DD7341893}" destId="{E2B4EF8B-59CE-439B-B76D-7CADFAF55267}" srcOrd="0" destOrd="0" presId="urn:microsoft.com/office/officeart/2005/8/layout/vList5"/>
    <dgm:cxn modelId="{CE1B949A-64CF-4B6F-9961-CD29B76640BD}" type="presParOf" srcId="{E2B4EF8B-59CE-439B-B76D-7CADFAF55267}" destId="{AD47AD50-3D45-473A-8B64-2460AADCE713}" srcOrd="0" destOrd="0" presId="urn:microsoft.com/office/officeart/2005/8/layout/vList5"/>
    <dgm:cxn modelId="{A2435E95-E764-40E0-B461-E5E9579436A5}" type="presParOf" srcId="{E2B4EF8B-59CE-439B-B76D-7CADFAF55267}" destId="{8CFCAE2B-7054-470B-BA1F-B3DFD3B26A7B}" srcOrd="1" destOrd="0" presId="urn:microsoft.com/office/officeart/2005/8/layout/vList5"/>
    <dgm:cxn modelId="{CA24C07B-185C-4736-9B9E-3FD0E49906D8}" type="presParOf" srcId="{9C22CDDD-F0E0-4ABC-88B4-A17DD7341893}" destId="{6792B48C-DF53-4B84-8E64-D3186AE78B9D}" srcOrd="1" destOrd="0" presId="urn:microsoft.com/office/officeart/2005/8/layout/vList5"/>
    <dgm:cxn modelId="{D9E87494-E55E-4565-82BA-DDC132E637E3}" type="presParOf" srcId="{9C22CDDD-F0E0-4ABC-88B4-A17DD7341893}" destId="{11DE933C-5960-44CA-B720-653FA1E2460E}" srcOrd="2" destOrd="0" presId="urn:microsoft.com/office/officeart/2005/8/layout/vList5"/>
    <dgm:cxn modelId="{870ED302-4A67-462B-A717-16E59EDC2B05}" type="presParOf" srcId="{11DE933C-5960-44CA-B720-653FA1E2460E}" destId="{398EC6A0-CA06-45F1-B17B-29B0F1F1FFA3}" srcOrd="0" destOrd="0" presId="urn:microsoft.com/office/officeart/2005/8/layout/vList5"/>
    <dgm:cxn modelId="{1C27585A-30EC-43F1-B0B3-78F26A8A4D31}" type="presParOf" srcId="{11DE933C-5960-44CA-B720-653FA1E2460E}" destId="{C7732B46-AED8-46D3-B5FD-D964AD2A67B1}" srcOrd="1" destOrd="0" presId="urn:microsoft.com/office/officeart/2005/8/layout/vList5"/>
    <dgm:cxn modelId="{B587173B-2C1C-4BEB-A5D2-320F7CED8DC2}" type="presParOf" srcId="{9C22CDDD-F0E0-4ABC-88B4-A17DD7341893}" destId="{1CAEE021-0FDD-4FE2-A13F-ABCAE666C9FD}" srcOrd="3" destOrd="0" presId="urn:microsoft.com/office/officeart/2005/8/layout/vList5"/>
    <dgm:cxn modelId="{B4AADAED-16AB-4574-8B29-826E4F0A44E2}" type="presParOf" srcId="{9C22CDDD-F0E0-4ABC-88B4-A17DD7341893}" destId="{A3674997-4DDD-4879-9A4E-7104361FBFB0}" srcOrd="4" destOrd="0" presId="urn:microsoft.com/office/officeart/2005/8/layout/vList5"/>
    <dgm:cxn modelId="{0EFB2055-5531-4F88-BFD4-0FC1D8AEBBE2}" type="presParOf" srcId="{A3674997-4DDD-4879-9A4E-7104361FBFB0}" destId="{5B8BC2A5-1EA4-4137-A5A0-77B9762BAA81}" srcOrd="0" destOrd="0" presId="urn:microsoft.com/office/officeart/2005/8/layout/vList5"/>
    <dgm:cxn modelId="{EFD0C524-52C8-4293-9CC1-FA2CB9D7BCE9}" type="presParOf" srcId="{A3674997-4DDD-4879-9A4E-7104361FBFB0}" destId="{3CB2EDA9-EEC8-4380-9D3F-36CFFDFBDDD6}" srcOrd="1" destOrd="0" presId="urn:microsoft.com/office/officeart/2005/8/layout/vList5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522891-8DC1-4D1B-85CB-61A2AECF741C}" type="doc">
      <dgm:prSet loTypeId="urn:microsoft.com/office/officeart/2005/8/layout/v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DE8F636-2B17-4E03-B64C-FF2A8862499C}">
      <dgm:prSet phldrT="[Text]"/>
      <dgm:spPr/>
      <dgm:t>
        <a:bodyPr/>
        <a:lstStyle/>
        <a:p>
          <a:r>
            <a:rPr lang="en-US" dirty="0" smtClean="0"/>
            <a:t>A diagnosis of Primary adrenal </a:t>
          </a:r>
          <a:r>
            <a:rPr lang="en-US" dirty="0" err="1" smtClean="0"/>
            <a:t>insuffiency</a:t>
          </a:r>
          <a:r>
            <a:rPr lang="en-US" dirty="0" smtClean="0"/>
            <a:t> was suspected.</a:t>
          </a:r>
          <a:endParaRPr lang="en-US" dirty="0"/>
        </a:p>
      </dgm:t>
    </dgm:pt>
    <dgm:pt modelId="{4E027044-35EA-4639-8618-949FFE0004BA}" type="parTrans" cxnId="{A432E112-E589-46C8-B515-4A753635E3AC}">
      <dgm:prSet/>
      <dgm:spPr/>
      <dgm:t>
        <a:bodyPr/>
        <a:lstStyle/>
        <a:p>
          <a:endParaRPr lang="en-US"/>
        </a:p>
      </dgm:t>
    </dgm:pt>
    <dgm:pt modelId="{0AF96F8C-E9B5-481E-B0C3-FE12E7621CDF}" type="sibTrans" cxnId="{A432E112-E589-46C8-B515-4A753635E3AC}">
      <dgm:prSet/>
      <dgm:spPr/>
      <dgm:t>
        <a:bodyPr/>
        <a:lstStyle/>
        <a:p>
          <a:endParaRPr lang="en-US"/>
        </a:p>
      </dgm:t>
    </dgm:pt>
    <dgm:pt modelId="{F2EDCD23-C36C-4EF6-A85D-11B5144E1D66}">
      <dgm:prSet phldrT="[Text]"/>
      <dgm:spPr/>
      <dgm:t>
        <a:bodyPr/>
        <a:lstStyle/>
        <a:p>
          <a:r>
            <a:rPr lang="en-US" dirty="0" smtClean="0"/>
            <a:t>Blood sample for serum </a:t>
          </a:r>
          <a:r>
            <a:rPr lang="en-US" dirty="0" err="1" smtClean="0"/>
            <a:t>cortisol</a:t>
          </a:r>
          <a:r>
            <a:rPr lang="en-US" dirty="0" smtClean="0"/>
            <a:t> was taken (at 4pm in view of emergency)</a:t>
          </a:r>
          <a:endParaRPr lang="en-US" dirty="0"/>
        </a:p>
      </dgm:t>
    </dgm:pt>
    <dgm:pt modelId="{26318F17-7B20-4BD4-B028-59A2F7857CC0}" type="parTrans" cxnId="{4A9F3DD8-5EAC-49F3-B4D0-390B79E4B83E}">
      <dgm:prSet/>
      <dgm:spPr/>
      <dgm:t>
        <a:bodyPr/>
        <a:lstStyle/>
        <a:p>
          <a:endParaRPr lang="en-US"/>
        </a:p>
      </dgm:t>
    </dgm:pt>
    <dgm:pt modelId="{8461F324-F326-4A7B-AEA2-39CA19A03B84}" type="sibTrans" cxnId="{4A9F3DD8-5EAC-49F3-B4D0-390B79E4B83E}">
      <dgm:prSet/>
      <dgm:spPr/>
      <dgm:t>
        <a:bodyPr/>
        <a:lstStyle/>
        <a:p>
          <a:endParaRPr lang="en-US"/>
        </a:p>
      </dgm:t>
    </dgm:pt>
    <dgm:pt modelId="{9AF68323-ECC4-4C77-AD90-9C344244CCA1}">
      <dgm:prSet phldrT="[Text]"/>
      <dgm:spPr/>
      <dgm:t>
        <a:bodyPr/>
        <a:lstStyle/>
        <a:p>
          <a:r>
            <a:rPr lang="en-US" dirty="0" smtClean="0"/>
            <a:t>Inj. Hydrocortisone 100mg iv stat  given.</a:t>
          </a:r>
        </a:p>
        <a:p>
          <a:r>
            <a:rPr lang="en-US" dirty="0" smtClean="0"/>
            <a:t>Inj. Calcium </a:t>
          </a:r>
          <a:r>
            <a:rPr lang="en-US" dirty="0" err="1" smtClean="0"/>
            <a:t>gluconate</a:t>
          </a:r>
          <a:r>
            <a:rPr lang="en-US" dirty="0" smtClean="0"/>
            <a:t> and other </a:t>
          </a:r>
          <a:r>
            <a:rPr lang="en-US" dirty="0" err="1" smtClean="0"/>
            <a:t>antihyperkalemic</a:t>
          </a:r>
          <a:r>
            <a:rPr lang="en-US" dirty="0" smtClean="0"/>
            <a:t> measures given</a:t>
          </a:r>
          <a:endParaRPr lang="en-US" dirty="0"/>
        </a:p>
      </dgm:t>
    </dgm:pt>
    <dgm:pt modelId="{A4C466B1-252C-4DF8-81FF-D87CC6AFD8BF}" type="parTrans" cxnId="{5318DE97-64BA-4FE1-9807-4DD54795266A}">
      <dgm:prSet/>
      <dgm:spPr/>
      <dgm:t>
        <a:bodyPr/>
        <a:lstStyle/>
        <a:p>
          <a:endParaRPr lang="en-US"/>
        </a:p>
      </dgm:t>
    </dgm:pt>
    <dgm:pt modelId="{FCBDA739-062C-45B7-99FC-C0870E920C64}" type="sibTrans" cxnId="{5318DE97-64BA-4FE1-9807-4DD54795266A}">
      <dgm:prSet/>
      <dgm:spPr/>
      <dgm:t>
        <a:bodyPr/>
        <a:lstStyle/>
        <a:p>
          <a:endParaRPr lang="en-US"/>
        </a:p>
      </dgm:t>
    </dgm:pt>
    <dgm:pt modelId="{8C05C59C-90FA-47B5-9C8A-CD6DC2DE4B82}" type="pres">
      <dgm:prSet presAssocID="{8A522891-8DC1-4D1B-85CB-61A2AECF741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1B97D8-A4CA-4B5E-99D3-2AD27CE023AA}" type="pres">
      <dgm:prSet presAssocID="{8A522891-8DC1-4D1B-85CB-61A2AECF741C}" presName="dummyMaxCanvas" presStyleCnt="0">
        <dgm:presLayoutVars/>
      </dgm:prSet>
      <dgm:spPr/>
    </dgm:pt>
    <dgm:pt modelId="{28FA7C62-37CC-4577-A9A6-66A3D9EA520D}" type="pres">
      <dgm:prSet presAssocID="{8A522891-8DC1-4D1B-85CB-61A2AECF741C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4403C9-E6F4-4C9E-A09E-639D204E6B8D}" type="pres">
      <dgm:prSet presAssocID="{8A522891-8DC1-4D1B-85CB-61A2AECF741C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6D0C23-4213-4DE6-8426-417032D08631}" type="pres">
      <dgm:prSet presAssocID="{8A522891-8DC1-4D1B-85CB-61A2AECF741C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C3214D-89D6-4F01-A960-89E351100588}" type="pres">
      <dgm:prSet presAssocID="{8A522891-8DC1-4D1B-85CB-61A2AECF741C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4E26D6-D399-4A86-9EFC-94017CB89F1D}" type="pres">
      <dgm:prSet presAssocID="{8A522891-8DC1-4D1B-85CB-61A2AECF741C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530D38-BDFF-45EF-96BF-AAA852FA2856}" type="pres">
      <dgm:prSet presAssocID="{8A522891-8DC1-4D1B-85CB-61A2AECF741C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B86051-DA9E-496D-9AF0-24840ED98529}" type="pres">
      <dgm:prSet presAssocID="{8A522891-8DC1-4D1B-85CB-61A2AECF741C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F74831-1811-4600-8441-0881CD37CDB9}" type="pres">
      <dgm:prSet presAssocID="{8A522891-8DC1-4D1B-85CB-61A2AECF741C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DD7C8B-C3FE-44E3-ABA7-9F1029DF1DF2}" type="presOf" srcId="{F2EDCD23-C36C-4EF6-A85D-11B5144E1D66}" destId="{0A4403C9-E6F4-4C9E-A09E-639D204E6B8D}" srcOrd="0" destOrd="0" presId="urn:microsoft.com/office/officeart/2005/8/layout/vProcess5"/>
    <dgm:cxn modelId="{BC0E469D-A672-47B6-9E0C-7E80BAF0B4D4}" type="presOf" srcId="{0AF96F8C-E9B5-481E-B0C3-FE12E7621CDF}" destId="{A6C3214D-89D6-4F01-A960-89E351100588}" srcOrd="0" destOrd="0" presId="urn:microsoft.com/office/officeart/2005/8/layout/vProcess5"/>
    <dgm:cxn modelId="{6A52EA1B-787A-4191-AB7B-9E8F0ADCAA81}" type="presOf" srcId="{5DE8F636-2B17-4E03-B64C-FF2A8862499C}" destId="{2B530D38-BDFF-45EF-96BF-AAA852FA2856}" srcOrd="1" destOrd="0" presId="urn:microsoft.com/office/officeart/2005/8/layout/vProcess5"/>
    <dgm:cxn modelId="{A432E112-E589-46C8-B515-4A753635E3AC}" srcId="{8A522891-8DC1-4D1B-85CB-61A2AECF741C}" destId="{5DE8F636-2B17-4E03-B64C-FF2A8862499C}" srcOrd="0" destOrd="0" parTransId="{4E027044-35EA-4639-8618-949FFE0004BA}" sibTransId="{0AF96F8C-E9B5-481E-B0C3-FE12E7621CDF}"/>
    <dgm:cxn modelId="{547CD8FC-F8E7-4C6F-A3EC-B12C3C0F9304}" type="presOf" srcId="{F2EDCD23-C36C-4EF6-A85D-11B5144E1D66}" destId="{61B86051-DA9E-496D-9AF0-24840ED98529}" srcOrd="1" destOrd="0" presId="urn:microsoft.com/office/officeart/2005/8/layout/vProcess5"/>
    <dgm:cxn modelId="{5318DE97-64BA-4FE1-9807-4DD54795266A}" srcId="{8A522891-8DC1-4D1B-85CB-61A2AECF741C}" destId="{9AF68323-ECC4-4C77-AD90-9C344244CCA1}" srcOrd="2" destOrd="0" parTransId="{A4C466B1-252C-4DF8-81FF-D87CC6AFD8BF}" sibTransId="{FCBDA739-062C-45B7-99FC-C0870E920C64}"/>
    <dgm:cxn modelId="{4A9F3DD8-5EAC-49F3-B4D0-390B79E4B83E}" srcId="{8A522891-8DC1-4D1B-85CB-61A2AECF741C}" destId="{F2EDCD23-C36C-4EF6-A85D-11B5144E1D66}" srcOrd="1" destOrd="0" parTransId="{26318F17-7B20-4BD4-B028-59A2F7857CC0}" sibTransId="{8461F324-F326-4A7B-AEA2-39CA19A03B84}"/>
    <dgm:cxn modelId="{9B3C334E-C04C-4DC3-99F7-6B4EDCC2C9FC}" type="presOf" srcId="{9AF68323-ECC4-4C77-AD90-9C344244CCA1}" destId="{CC6D0C23-4213-4DE6-8426-417032D08631}" srcOrd="0" destOrd="0" presId="urn:microsoft.com/office/officeart/2005/8/layout/vProcess5"/>
    <dgm:cxn modelId="{F62766EC-D9F5-433D-8F4F-5A363B1613E6}" type="presOf" srcId="{8461F324-F326-4A7B-AEA2-39CA19A03B84}" destId="{EF4E26D6-D399-4A86-9EFC-94017CB89F1D}" srcOrd="0" destOrd="0" presId="urn:microsoft.com/office/officeart/2005/8/layout/vProcess5"/>
    <dgm:cxn modelId="{0309F975-8443-4774-B402-A6CD8C8DB0C1}" type="presOf" srcId="{8A522891-8DC1-4D1B-85CB-61A2AECF741C}" destId="{8C05C59C-90FA-47B5-9C8A-CD6DC2DE4B82}" srcOrd="0" destOrd="0" presId="urn:microsoft.com/office/officeart/2005/8/layout/vProcess5"/>
    <dgm:cxn modelId="{C9F33A75-7D3E-4C62-9EC8-278F8CEEEA84}" type="presOf" srcId="{5DE8F636-2B17-4E03-B64C-FF2A8862499C}" destId="{28FA7C62-37CC-4577-A9A6-66A3D9EA520D}" srcOrd="0" destOrd="0" presId="urn:microsoft.com/office/officeart/2005/8/layout/vProcess5"/>
    <dgm:cxn modelId="{CAD80974-908E-45FB-88D0-095D52401D0B}" type="presOf" srcId="{9AF68323-ECC4-4C77-AD90-9C344244CCA1}" destId="{96F74831-1811-4600-8441-0881CD37CDB9}" srcOrd="1" destOrd="0" presId="urn:microsoft.com/office/officeart/2005/8/layout/vProcess5"/>
    <dgm:cxn modelId="{6ADBE024-5EC9-4248-BEFD-756BB927D11A}" type="presParOf" srcId="{8C05C59C-90FA-47B5-9C8A-CD6DC2DE4B82}" destId="{C11B97D8-A4CA-4B5E-99D3-2AD27CE023AA}" srcOrd="0" destOrd="0" presId="urn:microsoft.com/office/officeart/2005/8/layout/vProcess5"/>
    <dgm:cxn modelId="{5EA02E96-089B-4F7A-A304-DC6DEB205F62}" type="presParOf" srcId="{8C05C59C-90FA-47B5-9C8A-CD6DC2DE4B82}" destId="{28FA7C62-37CC-4577-A9A6-66A3D9EA520D}" srcOrd="1" destOrd="0" presId="urn:microsoft.com/office/officeart/2005/8/layout/vProcess5"/>
    <dgm:cxn modelId="{028EA956-90B6-4970-A3F4-B5FFC3E78A95}" type="presParOf" srcId="{8C05C59C-90FA-47B5-9C8A-CD6DC2DE4B82}" destId="{0A4403C9-E6F4-4C9E-A09E-639D204E6B8D}" srcOrd="2" destOrd="0" presId="urn:microsoft.com/office/officeart/2005/8/layout/vProcess5"/>
    <dgm:cxn modelId="{4CFA62D3-F23E-4AE2-BE9B-1DF431ED0016}" type="presParOf" srcId="{8C05C59C-90FA-47B5-9C8A-CD6DC2DE4B82}" destId="{CC6D0C23-4213-4DE6-8426-417032D08631}" srcOrd="3" destOrd="0" presId="urn:microsoft.com/office/officeart/2005/8/layout/vProcess5"/>
    <dgm:cxn modelId="{E2997DC4-2724-4E3E-A96E-F8AD1813FE67}" type="presParOf" srcId="{8C05C59C-90FA-47B5-9C8A-CD6DC2DE4B82}" destId="{A6C3214D-89D6-4F01-A960-89E351100588}" srcOrd="4" destOrd="0" presId="urn:microsoft.com/office/officeart/2005/8/layout/vProcess5"/>
    <dgm:cxn modelId="{E8238314-E215-4F69-B641-9CEE8819F5EB}" type="presParOf" srcId="{8C05C59C-90FA-47B5-9C8A-CD6DC2DE4B82}" destId="{EF4E26D6-D399-4A86-9EFC-94017CB89F1D}" srcOrd="5" destOrd="0" presId="urn:microsoft.com/office/officeart/2005/8/layout/vProcess5"/>
    <dgm:cxn modelId="{AB42D958-745F-4BD1-857F-06E8A13F3D13}" type="presParOf" srcId="{8C05C59C-90FA-47B5-9C8A-CD6DC2DE4B82}" destId="{2B530D38-BDFF-45EF-96BF-AAA852FA2856}" srcOrd="6" destOrd="0" presId="urn:microsoft.com/office/officeart/2005/8/layout/vProcess5"/>
    <dgm:cxn modelId="{3C4F7DBF-420E-43A4-8B70-8CBF9F39C151}" type="presParOf" srcId="{8C05C59C-90FA-47B5-9C8A-CD6DC2DE4B82}" destId="{61B86051-DA9E-496D-9AF0-24840ED98529}" srcOrd="7" destOrd="0" presId="urn:microsoft.com/office/officeart/2005/8/layout/vProcess5"/>
    <dgm:cxn modelId="{871E3EAB-0053-4C39-A524-CA7D34F70256}" type="presParOf" srcId="{8C05C59C-90FA-47B5-9C8A-CD6DC2DE4B82}" destId="{96F74831-1811-4600-8441-0881CD37CDB9}" srcOrd="8" destOrd="0" presId="urn:microsoft.com/office/officeart/2005/8/layout/vProcess5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522891-8DC1-4D1B-85CB-61A2AECF741C}" type="doc">
      <dgm:prSet loTypeId="urn:microsoft.com/office/officeart/2005/8/layout/v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DE8F636-2B17-4E03-B64C-FF2A8862499C}">
      <dgm:prSet phldrT="[Text]"/>
      <dgm:spPr/>
      <dgm:t>
        <a:bodyPr/>
        <a:lstStyle/>
        <a:p>
          <a:r>
            <a:rPr lang="en-US" dirty="0" smtClean="0"/>
            <a:t>Pt</a:t>
          </a:r>
          <a:r>
            <a:rPr lang="en-US" baseline="0" dirty="0" smtClean="0"/>
            <a:t> went into sudden cardiac arrest at 4:30pm on 7/02/2017</a:t>
          </a:r>
          <a:endParaRPr lang="en-US" dirty="0"/>
        </a:p>
      </dgm:t>
    </dgm:pt>
    <dgm:pt modelId="{4E027044-35EA-4639-8618-949FFE0004BA}" type="parTrans" cxnId="{A432E112-E589-46C8-B515-4A753635E3AC}">
      <dgm:prSet/>
      <dgm:spPr/>
      <dgm:t>
        <a:bodyPr/>
        <a:lstStyle/>
        <a:p>
          <a:endParaRPr lang="en-US"/>
        </a:p>
      </dgm:t>
    </dgm:pt>
    <dgm:pt modelId="{0AF96F8C-E9B5-481E-B0C3-FE12E7621CDF}" type="sibTrans" cxnId="{A432E112-E589-46C8-B515-4A753635E3AC}">
      <dgm:prSet/>
      <dgm:spPr/>
      <dgm:t>
        <a:bodyPr/>
        <a:lstStyle/>
        <a:p>
          <a:endParaRPr lang="en-US"/>
        </a:p>
      </dgm:t>
    </dgm:pt>
    <dgm:pt modelId="{F2EDCD23-C36C-4EF6-A85D-11B5144E1D66}">
      <dgm:prSet phldrT="[Text]"/>
      <dgm:spPr/>
      <dgm:t>
        <a:bodyPr/>
        <a:lstStyle/>
        <a:p>
          <a:r>
            <a:rPr lang="en-US" dirty="0" smtClean="0"/>
            <a:t>Revived with CPR and </a:t>
          </a:r>
          <a:r>
            <a:rPr lang="en-US" dirty="0" err="1" smtClean="0"/>
            <a:t>intracardiac</a:t>
          </a:r>
          <a:r>
            <a:rPr lang="en-US" dirty="0" smtClean="0"/>
            <a:t> adrenaline</a:t>
          </a:r>
        </a:p>
        <a:p>
          <a:r>
            <a:rPr lang="en-US" dirty="0" smtClean="0"/>
            <a:t>Taken to IMCU after </a:t>
          </a:r>
          <a:r>
            <a:rPr lang="en-US" dirty="0" err="1" smtClean="0"/>
            <a:t>EndoTracheal</a:t>
          </a:r>
          <a:r>
            <a:rPr lang="en-US" dirty="0" smtClean="0"/>
            <a:t> intubation</a:t>
          </a:r>
        </a:p>
      </dgm:t>
    </dgm:pt>
    <dgm:pt modelId="{26318F17-7B20-4BD4-B028-59A2F7857CC0}" type="parTrans" cxnId="{4A9F3DD8-5EAC-49F3-B4D0-390B79E4B83E}">
      <dgm:prSet/>
      <dgm:spPr/>
      <dgm:t>
        <a:bodyPr/>
        <a:lstStyle/>
        <a:p>
          <a:endParaRPr lang="en-US"/>
        </a:p>
      </dgm:t>
    </dgm:pt>
    <dgm:pt modelId="{8461F324-F326-4A7B-AEA2-39CA19A03B84}" type="sibTrans" cxnId="{4A9F3DD8-5EAC-49F3-B4D0-390B79E4B83E}">
      <dgm:prSet/>
      <dgm:spPr/>
      <dgm:t>
        <a:bodyPr/>
        <a:lstStyle/>
        <a:p>
          <a:endParaRPr lang="en-US"/>
        </a:p>
      </dgm:t>
    </dgm:pt>
    <dgm:pt modelId="{9AF68323-ECC4-4C77-AD90-9C344244CCA1}">
      <dgm:prSet phldrT="[Text]"/>
      <dgm:spPr/>
      <dgm:t>
        <a:bodyPr/>
        <a:lstStyle/>
        <a:p>
          <a:r>
            <a:rPr lang="en-US" dirty="0" smtClean="0"/>
            <a:t>Pt’s condition improved in IMCU with </a:t>
          </a:r>
          <a:r>
            <a:rPr lang="en-US" dirty="0" err="1" smtClean="0"/>
            <a:t>antihyperkalemic</a:t>
          </a:r>
          <a:r>
            <a:rPr lang="en-US" dirty="0" smtClean="0"/>
            <a:t> measures and </a:t>
          </a:r>
          <a:r>
            <a:rPr lang="en-US" dirty="0" err="1" smtClean="0"/>
            <a:t>ventilatory</a:t>
          </a:r>
          <a:r>
            <a:rPr lang="en-US" dirty="0" smtClean="0"/>
            <a:t> support.</a:t>
          </a:r>
        </a:p>
        <a:p>
          <a:r>
            <a:rPr lang="en-US" dirty="0" err="1" smtClean="0"/>
            <a:t>Extubated</a:t>
          </a:r>
          <a:r>
            <a:rPr lang="en-US" dirty="0" smtClean="0"/>
            <a:t> and sent to ward the next day</a:t>
          </a:r>
          <a:endParaRPr lang="en-US" dirty="0"/>
        </a:p>
      </dgm:t>
    </dgm:pt>
    <dgm:pt modelId="{A4C466B1-252C-4DF8-81FF-D87CC6AFD8BF}" type="parTrans" cxnId="{5318DE97-64BA-4FE1-9807-4DD54795266A}">
      <dgm:prSet/>
      <dgm:spPr/>
      <dgm:t>
        <a:bodyPr/>
        <a:lstStyle/>
        <a:p>
          <a:endParaRPr lang="en-US"/>
        </a:p>
      </dgm:t>
    </dgm:pt>
    <dgm:pt modelId="{FCBDA739-062C-45B7-99FC-C0870E920C64}" type="sibTrans" cxnId="{5318DE97-64BA-4FE1-9807-4DD54795266A}">
      <dgm:prSet/>
      <dgm:spPr/>
      <dgm:t>
        <a:bodyPr/>
        <a:lstStyle/>
        <a:p>
          <a:endParaRPr lang="en-US"/>
        </a:p>
      </dgm:t>
    </dgm:pt>
    <dgm:pt modelId="{8C05C59C-90FA-47B5-9C8A-CD6DC2DE4B82}" type="pres">
      <dgm:prSet presAssocID="{8A522891-8DC1-4D1B-85CB-61A2AECF741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1B97D8-A4CA-4B5E-99D3-2AD27CE023AA}" type="pres">
      <dgm:prSet presAssocID="{8A522891-8DC1-4D1B-85CB-61A2AECF741C}" presName="dummyMaxCanvas" presStyleCnt="0">
        <dgm:presLayoutVars/>
      </dgm:prSet>
      <dgm:spPr/>
    </dgm:pt>
    <dgm:pt modelId="{28FA7C62-37CC-4577-A9A6-66A3D9EA520D}" type="pres">
      <dgm:prSet presAssocID="{8A522891-8DC1-4D1B-85CB-61A2AECF741C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4403C9-E6F4-4C9E-A09E-639D204E6B8D}" type="pres">
      <dgm:prSet presAssocID="{8A522891-8DC1-4D1B-85CB-61A2AECF741C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6D0C23-4213-4DE6-8426-417032D08631}" type="pres">
      <dgm:prSet presAssocID="{8A522891-8DC1-4D1B-85CB-61A2AECF741C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C3214D-89D6-4F01-A960-89E351100588}" type="pres">
      <dgm:prSet presAssocID="{8A522891-8DC1-4D1B-85CB-61A2AECF741C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4E26D6-D399-4A86-9EFC-94017CB89F1D}" type="pres">
      <dgm:prSet presAssocID="{8A522891-8DC1-4D1B-85CB-61A2AECF741C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530D38-BDFF-45EF-96BF-AAA852FA2856}" type="pres">
      <dgm:prSet presAssocID="{8A522891-8DC1-4D1B-85CB-61A2AECF741C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B86051-DA9E-496D-9AF0-24840ED98529}" type="pres">
      <dgm:prSet presAssocID="{8A522891-8DC1-4D1B-85CB-61A2AECF741C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F74831-1811-4600-8441-0881CD37CDB9}" type="pres">
      <dgm:prSet presAssocID="{8A522891-8DC1-4D1B-85CB-61A2AECF741C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B4C6DC-D856-40B5-8C4D-67275F9C49B9}" type="presOf" srcId="{5DE8F636-2B17-4E03-B64C-FF2A8862499C}" destId="{28FA7C62-37CC-4577-A9A6-66A3D9EA520D}" srcOrd="0" destOrd="0" presId="urn:microsoft.com/office/officeart/2005/8/layout/vProcess5"/>
    <dgm:cxn modelId="{09018248-A94F-4031-B7C5-F0D8B29A4DB3}" type="presOf" srcId="{9AF68323-ECC4-4C77-AD90-9C344244CCA1}" destId="{CC6D0C23-4213-4DE6-8426-417032D08631}" srcOrd="0" destOrd="0" presId="urn:microsoft.com/office/officeart/2005/8/layout/vProcess5"/>
    <dgm:cxn modelId="{A81D82C4-BC53-45DB-AD37-830A997720F7}" type="presOf" srcId="{0AF96F8C-E9B5-481E-B0C3-FE12E7621CDF}" destId="{A6C3214D-89D6-4F01-A960-89E351100588}" srcOrd="0" destOrd="0" presId="urn:microsoft.com/office/officeart/2005/8/layout/vProcess5"/>
    <dgm:cxn modelId="{FCF07FB5-9A0F-499A-B975-2BE9D5016757}" type="presOf" srcId="{F2EDCD23-C36C-4EF6-A85D-11B5144E1D66}" destId="{61B86051-DA9E-496D-9AF0-24840ED98529}" srcOrd="1" destOrd="0" presId="urn:microsoft.com/office/officeart/2005/8/layout/vProcess5"/>
    <dgm:cxn modelId="{A432E112-E589-46C8-B515-4A753635E3AC}" srcId="{8A522891-8DC1-4D1B-85CB-61A2AECF741C}" destId="{5DE8F636-2B17-4E03-B64C-FF2A8862499C}" srcOrd="0" destOrd="0" parTransId="{4E027044-35EA-4639-8618-949FFE0004BA}" sibTransId="{0AF96F8C-E9B5-481E-B0C3-FE12E7621CDF}"/>
    <dgm:cxn modelId="{7DFC929E-DE9E-43B8-8021-13E311BE9C23}" type="presOf" srcId="{8461F324-F326-4A7B-AEA2-39CA19A03B84}" destId="{EF4E26D6-D399-4A86-9EFC-94017CB89F1D}" srcOrd="0" destOrd="0" presId="urn:microsoft.com/office/officeart/2005/8/layout/vProcess5"/>
    <dgm:cxn modelId="{5318DE97-64BA-4FE1-9807-4DD54795266A}" srcId="{8A522891-8DC1-4D1B-85CB-61A2AECF741C}" destId="{9AF68323-ECC4-4C77-AD90-9C344244CCA1}" srcOrd="2" destOrd="0" parTransId="{A4C466B1-252C-4DF8-81FF-D87CC6AFD8BF}" sibTransId="{FCBDA739-062C-45B7-99FC-C0870E920C64}"/>
    <dgm:cxn modelId="{B7848621-03B3-401D-9232-8633D33AED36}" type="presOf" srcId="{5DE8F636-2B17-4E03-B64C-FF2A8862499C}" destId="{2B530D38-BDFF-45EF-96BF-AAA852FA2856}" srcOrd="1" destOrd="0" presId="urn:microsoft.com/office/officeart/2005/8/layout/vProcess5"/>
    <dgm:cxn modelId="{4A9F3DD8-5EAC-49F3-B4D0-390B79E4B83E}" srcId="{8A522891-8DC1-4D1B-85CB-61A2AECF741C}" destId="{F2EDCD23-C36C-4EF6-A85D-11B5144E1D66}" srcOrd="1" destOrd="0" parTransId="{26318F17-7B20-4BD4-B028-59A2F7857CC0}" sibTransId="{8461F324-F326-4A7B-AEA2-39CA19A03B84}"/>
    <dgm:cxn modelId="{ECA0C002-EAAB-4116-B8ED-F89E8C7645A6}" type="presOf" srcId="{8A522891-8DC1-4D1B-85CB-61A2AECF741C}" destId="{8C05C59C-90FA-47B5-9C8A-CD6DC2DE4B82}" srcOrd="0" destOrd="0" presId="urn:microsoft.com/office/officeart/2005/8/layout/vProcess5"/>
    <dgm:cxn modelId="{06D7B8C6-4670-4CB1-AD08-8D2EDFD504BF}" type="presOf" srcId="{9AF68323-ECC4-4C77-AD90-9C344244CCA1}" destId="{96F74831-1811-4600-8441-0881CD37CDB9}" srcOrd="1" destOrd="0" presId="urn:microsoft.com/office/officeart/2005/8/layout/vProcess5"/>
    <dgm:cxn modelId="{62A6DF87-53DB-47D7-993D-04353F09588F}" type="presOf" srcId="{F2EDCD23-C36C-4EF6-A85D-11B5144E1D66}" destId="{0A4403C9-E6F4-4C9E-A09E-639D204E6B8D}" srcOrd="0" destOrd="0" presId="urn:microsoft.com/office/officeart/2005/8/layout/vProcess5"/>
    <dgm:cxn modelId="{46036D47-0E18-4222-AB74-F13C88DB6D51}" type="presParOf" srcId="{8C05C59C-90FA-47B5-9C8A-CD6DC2DE4B82}" destId="{C11B97D8-A4CA-4B5E-99D3-2AD27CE023AA}" srcOrd="0" destOrd="0" presId="urn:microsoft.com/office/officeart/2005/8/layout/vProcess5"/>
    <dgm:cxn modelId="{D6937BDF-AC05-4A49-814F-F4D803931792}" type="presParOf" srcId="{8C05C59C-90FA-47B5-9C8A-CD6DC2DE4B82}" destId="{28FA7C62-37CC-4577-A9A6-66A3D9EA520D}" srcOrd="1" destOrd="0" presId="urn:microsoft.com/office/officeart/2005/8/layout/vProcess5"/>
    <dgm:cxn modelId="{32286B23-31B7-4477-B388-C5C6570D3A57}" type="presParOf" srcId="{8C05C59C-90FA-47B5-9C8A-CD6DC2DE4B82}" destId="{0A4403C9-E6F4-4C9E-A09E-639D204E6B8D}" srcOrd="2" destOrd="0" presId="urn:microsoft.com/office/officeart/2005/8/layout/vProcess5"/>
    <dgm:cxn modelId="{00C19B77-6BCE-4B9E-A046-D1007D9CBE05}" type="presParOf" srcId="{8C05C59C-90FA-47B5-9C8A-CD6DC2DE4B82}" destId="{CC6D0C23-4213-4DE6-8426-417032D08631}" srcOrd="3" destOrd="0" presId="urn:microsoft.com/office/officeart/2005/8/layout/vProcess5"/>
    <dgm:cxn modelId="{149F445E-BF42-45FE-8250-50BA3A472040}" type="presParOf" srcId="{8C05C59C-90FA-47B5-9C8A-CD6DC2DE4B82}" destId="{A6C3214D-89D6-4F01-A960-89E351100588}" srcOrd="4" destOrd="0" presId="urn:microsoft.com/office/officeart/2005/8/layout/vProcess5"/>
    <dgm:cxn modelId="{4EF545C2-D6E0-4B04-8C00-7BC89B81094E}" type="presParOf" srcId="{8C05C59C-90FA-47B5-9C8A-CD6DC2DE4B82}" destId="{EF4E26D6-D399-4A86-9EFC-94017CB89F1D}" srcOrd="5" destOrd="0" presId="urn:microsoft.com/office/officeart/2005/8/layout/vProcess5"/>
    <dgm:cxn modelId="{12DC9A8E-F43E-4A86-8691-6B9088A2A9B1}" type="presParOf" srcId="{8C05C59C-90FA-47B5-9C8A-CD6DC2DE4B82}" destId="{2B530D38-BDFF-45EF-96BF-AAA852FA2856}" srcOrd="6" destOrd="0" presId="urn:microsoft.com/office/officeart/2005/8/layout/vProcess5"/>
    <dgm:cxn modelId="{B5B9ABCF-01A9-4B45-A0C7-3E0AA7B41EAF}" type="presParOf" srcId="{8C05C59C-90FA-47B5-9C8A-CD6DC2DE4B82}" destId="{61B86051-DA9E-496D-9AF0-24840ED98529}" srcOrd="7" destOrd="0" presId="urn:microsoft.com/office/officeart/2005/8/layout/vProcess5"/>
    <dgm:cxn modelId="{B3CAE7AC-A6BB-4476-97AE-10EB7814AFBE}" type="presParOf" srcId="{8C05C59C-90FA-47B5-9C8A-CD6DC2DE4B82}" destId="{96F74831-1811-4600-8441-0881CD37CDB9}" srcOrd="8" destOrd="0" presId="urn:microsoft.com/office/officeart/2005/8/layout/vProcess5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312CEB1-360C-4EAF-8A89-C7CB6D5D339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BD2F460-D1B9-438E-93CA-3EAF302CF185}">
      <dgm:prSet/>
      <dgm:spPr/>
      <dgm:t>
        <a:bodyPr/>
        <a:lstStyle/>
        <a:p>
          <a:pPr rtl="0"/>
          <a:r>
            <a:rPr lang="en-US" b="1" dirty="0" smtClean="0"/>
            <a:t>CT chest</a:t>
          </a:r>
          <a:r>
            <a:rPr lang="en-US" dirty="0" smtClean="0"/>
            <a:t>-normal study</a:t>
          </a:r>
          <a:endParaRPr lang="en-US" dirty="0"/>
        </a:p>
      </dgm:t>
    </dgm:pt>
    <dgm:pt modelId="{D6ECC0AB-E8E3-4F2A-AF65-6A018D88DA72}" type="parTrans" cxnId="{2262C202-E8C4-419B-BD8C-21BFDE85CCC4}">
      <dgm:prSet/>
      <dgm:spPr/>
      <dgm:t>
        <a:bodyPr/>
        <a:lstStyle/>
        <a:p>
          <a:endParaRPr lang="en-US"/>
        </a:p>
      </dgm:t>
    </dgm:pt>
    <dgm:pt modelId="{FC188B33-38DD-4073-9309-BCCC19284E0D}" type="sibTrans" cxnId="{2262C202-E8C4-419B-BD8C-21BFDE85CCC4}">
      <dgm:prSet/>
      <dgm:spPr/>
      <dgm:t>
        <a:bodyPr/>
        <a:lstStyle/>
        <a:p>
          <a:endParaRPr lang="en-US"/>
        </a:p>
      </dgm:t>
    </dgm:pt>
    <dgm:pt modelId="{92065945-AD6E-4B44-AA8A-F10DDBCBA3B1}">
      <dgm:prSet/>
      <dgm:spPr/>
      <dgm:t>
        <a:bodyPr/>
        <a:lstStyle/>
        <a:p>
          <a:pPr rtl="0"/>
          <a:r>
            <a:rPr lang="en-US" b="1" dirty="0" smtClean="0"/>
            <a:t>Ct abdomen</a:t>
          </a:r>
          <a:r>
            <a:rPr lang="en-US" dirty="0" smtClean="0"/>
            <a:t>-normal study</a:t>
          </a:r>
          <a:endParaRPr lang="en-US" dirty="0"/>
        </a:p>
      </dgm:t>
    </dgm:pt>
    <dgm:pt modelId="{0985DCBE-3EB4-46C9-B911-0F85512524CA}" type="parTrans" cxnId="{7461CA62-AFDF-4806-AFF4-842F659CA217}">
      <dgm:prSet/>
      <dgm:spPr/>
      <dgm:t>
        <a:bodyPr/>
        <a:lstStyle/>
        <a:p>
          <a:endParaRPr lang="en-US"/>
        </a:p>
      </dgm:t>
    </dgm:pt>
    <dgm:pt modelId="{58D9AECB-709A-4FEC-9E06-BA847A3F8047}" type="sibTrans" cxnId="{7461CA62-AFDF-4806-AFF4-842F659CA217}">
      <dgm:prSet/>
      <dgm:spPr/>
      <dgm:t>
        <a:bodyPr/>
        <a:lstStyle/>
        <a:p>
          <a:endParaRPr lang="en-US"/>
        </a:p>
      </dgm:t>
    </dgm:pt>
    <dgm:pt modelId="{A2F9E891-796F-4995-AD55-9F535A1C3724}">
      <dgm:prSet/>
      <dgm:spPr/>
      <dgm:t>
        <a:bodyPr/>
        <a:lstStyle/>
        <a:p>
          <a:pPr rtl="0"/>
          <a:r>
            <a:rPr lang="en-US" dirty="0" smtClean="0"/>
            <a:t>NO ADRENAL HEMORRHAGE /MASS/CALCIFICATION</a:t>
          </a:r>
          <a:endParaRPr lang="en-US" dirty="0"/>
        </a:p>
      </dgm:t>
    </dgm:pt>
    <dgm:pt modelId="{A0A883CB-C449-4F04-8560-AA7B9B5C02FB}" type="parTrans" cxnId="{730B2E45-9F7B-46D9-8765-602F04D6897D}">
      <dgm:prSet/>
      <dgm:spPr/>
      <dgm:t>
        <a:bodyPr/>
        <a:lstStyle/>
        <a:p>
          <a:endParaRPr lang="en-US"/>
        </a:p>
      </dgm:t>
    </dgm:pt>
    <dgm:pt modelId="{94BE4C79-87BB-4EBF-9B97-181E845F88C7}" type="sibTrans" cxnId="{730B2E45-9F7B-46D9-8765-602F04D6897D}">
      <dgm:prSet/>
      <dgm:spPr/>
      <dgm:t>
        <a:bodyPr/>
        <a:lstStyle/>
        <a:p>
          <a:endParaRPr lang="en-US"/>
        </a:p>
      </dgm:t>
    </dgm:pt>
    <dgm:pt modelId="{8CFA83DD-09CF-4275-988F-7BC789129381}">
      <dgm:prSet/>
      <dgm:spPr/>
      <dgm:t>
        <a:bodyPr/>
        <a:lstStyle/>
        <a:p>
          <a:pPr rtl="0"/>
          <a:r>
            <a:rPr lang="en-US" b="1" dirty="0" smtClean="0"/>
            <a:t>ECHO</a:t>
          </a:r>
          <a:r>
            <a:rPr lang="en-US" dirty="0" smtClean="0"/>
            <a:t>- normal study</a:t>
          </a:r>
          <a:endParaRPr lang="en-US" dirty="0"/>
        </a:p>
      </dgm:t>
    </dgm:pt>
    <dgm:pt modelId="{FBDF70B2-D9D4-44D1-B841-A9665348A986}" type="parTrans" cxnId="{EA18919A-D13E-4D85-8D0F-0ECD84505FBC}">
      <dgm:prSet/>
      <dgm:spPr/>
      <dgm:t>
        <a:bodyPr/>
        <a:lstStyle/>
        <a:p>
          <a:endParaRPr lang="en-US"/>
        </a:p>
      </dgm:t>
    </dgm:pt>
    <dgm:pt modelId="{4ED6AC50-ABE8-4076-8507-121C255739CC}" type="sibTrans" cxnId="{EA18919A-D13E-4D85-8D0F-0ECD84505FBC}">
      <dgm:prSet/>
      <dgm:spPr/>
      <dgm:t>
        <a:bodyPr/>
        <a:lstStyle/>
        <a:p>
          <a:endParaRPr lang="en-US"/>
        </a:p>
      </dgm:t>
    </dgm:pt>
    <dgm:pt modelId="{869B6A85-312D-4165-BFEC-B911AC0E0D05}">
      <dgm:prSet/>
      <dgm:spPr/>
      <dgm:t>
        <a:bodyPr/>
        <a:lstStyle/>
        <a:p>
          <a:pPr rtl="0"/>
          <a:r>
            <a:rPr lang="en-US" b="1" dirty="0" smtClean="0"/>
            <a:t>Sputum AFB- </a:t>
          </a:r>
          <a:r>
            <a:rPr lang="en-US" dirty="0" smtClean="0"/>
            <a:t>negative</a:t>
          </a:r>
          <a:endParaRPr lang="en-US" dirty="0"/>
        </a:p>
      </dgm:t>
    </dgm:pt>
    <dgm:pt modelId="{DB7FF2ED-9D21-4066-936A-A875496B55A6}" type="parTrans" cxnId="{4D465FC0-E319-4F76-BF53-3D068C5153D5}">
      <dgm:prSet/>
      <dgm:spPr/>
      <dgm:t>
        <a:bodyPr/>
        <a:lstStyle/>
        <a:p>
          <a:endParaRPr lang="en-US"/>
        </a:p>
      </dgm:t>
    </dgm:pt>
    <dgm:pt modelId="{2FB9966F-2B9F-457D-BAFA-9814E2E3DA36}" type="sibTrans" cxnId="{4D465FC0-E319-4F76-BF53-3D068C5153D5}">
      <dgm:prSet/>
      <dgm:spPr/>
      <dgm:t>
        <a:bodyPr/>
        <a:lstStyle/>
        <a:p>
          <a:endParaRPr lang="en-US"/>
        </a:p>
      </dgm:t>
    </dgm:pt>
    <dgm:pt modelId="{B7716010-2878-4CF7-BD88-A19F40C99370}">
      <dgm:prSet/>
      <dgm:spPr/>
      <dgm:t>
        <a:bodyPr/>
        <a:lstStyle/>
        <a:p>
          <a:pPr rtl="0"/>
          <a:r>
            <a:rPr lang="en-US" b="1" dirty="0" smtClean="0"/>
            <a:t>VCTC</a:t>
          </a:r>
          <a:r>
            <a:rPr lang="en-US" dirty="0" smtClean="0"/>
            <a:t> -non reactive</a:t>
          </a:r>
          <a:endParaRPr lang="en-US" dirty="0"/>
        </a:p>
      </dgm:t>
    </dgm:pt>
    <dgm:pt modelId="{66B6126E-EBAC-4BB5-8F21-2D8510CEE5AE}" type="parTrans" cxnId="{D09A2A3E-7E60-4A24-9118-E2B6A4C6B185}">
      <dgm:prSet/>
      <dgm:spPr/>
      <dgm:t>
        <a:bodyPr/>
        <a:lstStyle/>
        <a:p>
          <a:endParaRPr lang="en-US"/>
        </a:p>
      </dgm:t>
    </dgm:pt>
    <dgm:pt modelId="{B82B7D07-0A4E-439E-95A0-42C54E7F65C5}" type="sibTrans" cxnId="{D09A2A3E-7E60-4A24-9118-E2B6A4C6B185}">
      <dgm:prSet/>
      <dgm:spPr/>
      <dgm:t>
        <a:bodyPr/>
        <a:lstStyle/>
        <a:p>
          <a:endParaRPr lang="en-US"/>
        </a:p>
      </dgm:t>
    </dgm:pt>
    <dgm:pt modelId="{E7A16C33-96A6-49DE-872F-581E5947C13E}">
      <dgm:prSet/>
      <dgm:spPr/>
      <dgm:t>
        <a:bodyPr/>
        <a:lstStyle/>
        <a:p>
          <a:pPr algn="l"/>
          <a:r>
            <a:rPr lang="en-US" smtClean="0"/>
            <a:t>Serum LH,FSH </a:t>
          </a:r>
          <a:r>
            <a:rPr lang="en-US" dirty="0" smtClean="0"/>
            <a:t>-normal</a:t>
          </a:r>
          <a:endParaRPr lang="en-US" dirty="0"/>
        </a:p>
      </dgm:t>
    </dgm:pt>
    <dgm:pt modelId="{AB593C06-4766-4415-8F29-41C99CDE719C}" type="parTrans" cxnId="{A20CE0D3-4064-4F2A-8A09-4C1BD3319F2E}">
      <dgm:prSet/>
      <dgm:spPr/>
    </dgm:pt>
    <dgm:pt modelId="{271568B3-AA9D-4D1D-BC45-3BBFBCD4DCA5}" type="sibTrans" cxnId="{A20CE0D3-4064-4F2A-8A09-4C1BD3319F2E}">
      <dgm:prSet/>
      <dgm:spPr/>
    </dgm:pt>
    <dgm:pt modelId="{72F1B2E5-278E-408E-981E-473A9C3ED2D6}" type="pres">
      <dgm:prSet presAssocID="{C312CEB1-360C-4EAF-8A89-C7CB6D5D339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EC94AF-686F-4436-BFFC-3B6D96FE6E49}" type="pres">
      <dgm:prSet presAssocID="{6BD2F460-D1B9-438E-93CA-3EAF302CF185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E2C310-92AC-4547-A83F-CCADA397110A}" type="pres">
      <dgm:prSet presAssocID="{FC188B33-38DD-4073-9309-BCCC19284E0D}" presName="spacer" presStyleCnt="0"/>
      <dgm:spPr/>
    </dgm:pt>
    <dgm:pt modelId="{574FFF0F-44B1-4F7A-B2D0-3C05007F712C}" type="pres">
      <dgm:prSet presAssocID="{92065945-AD6E-4B44-AA8A-F10DDBCBA3B1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C9210D-C7F6-4C1C-ADD0-1ED313F18782}" type="pres">
      <dgm:prSet presAssocID="{58D9AECB-709A-4FEC-9E06-BA847A3F8047}" presName="spacer" presStyleCnt="0"/>
      <dgm:spPr/>
    </dgm:pt>
    <dgm:pt modelId="{EA526A03-C2C2-4C23-9AA6-A2E4F76F7116}" type="pres">
      <dgm:prSet presAssocID="{A2F9E891-796F-4995-AD55-9F535A1C3724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6E5684-6AF7-4D34-829D-1A58F1EEAE79}" type="pres">
      <dgm:prSet presAssocID="{94BE4C79-87BB-4EBF-9B97-181E845F88C7}" presName="spacer" presStyleCnt="0"/>
      <dgm:spPr/>
    </dgm:pt>
    <dgm:pt modelId="{41F1B0B2-58D5-4414-B52E-84B8EF194105}" type="pres">
      <dgm:prSet presAssocID="{8CFA83DD-09CF-4275-988F-7BC789129381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FB75E3-CE1C-417C-88D7-3C4A7AF0B2BB}" type="pres">
      <dgm:prSet presAssocID="{4ED6AC50-ABE8-4076-8507-121C255739CC}" presName="spacer" presStyleCnt="0"/>
      <dgm:spPr/>
    </dgm:pt>
    <dgm:pt modelId="{9DAFC991-539D-4028-BFB9-2D2B584373A2}" type="pres">
      <dgm:prSet presAssocID="{869B6A85-312D-4165-BFEC-B911AC0E0D05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84FC47-F839-432F-A2C4-DCBC77D69E02}" type="pres">
      <dgm:prSet presAssocID="{2FB9966F-2B9F-457D-BAFA-9814E2E3DA36}" presName="spacer" presStyleCnt="0"/>
      <dgm:spPr/>
    </dgm:pt>
    <dgm:pt modelId="{8FA99EEB-8DF8-4DC1-A603-40CD302EE42B}" type="pres">
      <dgm:prSet presAssocID="{B7716010-2878-4CF7-BD88-A19F40C99370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49BF80-9351-47F0-BD64-71E36090A547}" type="pres">
      <dgm:prSet presAssocID="{B82B7D07-0A4E-439E-95A0-42C54E7F65C5}" presName="spacer" presStyleCnt="0"/>
      <dgm:spPr/>
    </dgm:pt>
    <dgm:pt modelId="{0A023B6F-8273-4706-98A7-65BBD4DBC4E6}" type="pres">
      <dgm:prSet presAssocID="{E7A16C33-96A6-49DE-872F-581E5947C13E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C64322-D0F2-4934-8E59-CB8766BDBAC0}" type="presOf" srcId="{6BD2F460-D1B9-438E-93CA-3EAF302CF185}" destId="{BAEC94AF-686F-4436-BFFC-3B6D96FE6E49}" srcOrd="0" destOrd="0" presId="urn:microsoft.com/office/officeart/2005/8/layout/vList2"/>
    <dgm:cxn modelId="{9011F7DA-D51F-410C-AA02-867777323A98}" type="presOf" srcId="{8CFA83DD-09CF-4275-988F-7BC789129381}" destId="{41F1B0B2-58D5-4414-B52E-84B8EF194105}" srcOrd="0" destOrd="0" presId="urn:microsoft.com/office/officeart/2005/8/layout/vList2"/>
    <dgm:cxn modelId="{A20CE0D3-4064-4F2A-8A09-4C1BD3319F2E}" srcId="{C312CEB1-360C-4EAF-8A89-C7CB6D5D3392}" destId="{E7A16C33-96A6-49DE-872F-581E5947C13E}" srcOrd="6" destOrd="0" parTransId="{AB593C06-4766-4415-8F29-41C99CDE719C}" sibTransId="{271568B3-AA9D-4D1D-BC45-3BBFBCD4DCA5}"/>
    <dgm:cxn modelId="{E2AFD6D7-DBEB-45FF-86CB-A42E8F4E09E4}" type="presOf" srcId="{A2F9E891-796F-4995-AD55-9F535A1C3724}" destId="{EA526A03-C2C2-4C23-9AA6-A2E4F76F7116}" srcOrd="0" destOrd="0" presId="urn:microsoft.com/office/officeart/2005/8/layout/vList2"/>
    <dgm:cxn modelId="{CA00808D-5C7D-4748-B4F2-7AA42FCFA95B}" type="presOf" srcId="{B7716010-2878-4CF7-BD88-A19F40C99370}" destId="{8FA99EEB-8DF8-4DC1-A603-40CD302EE42B}" srcOrd="0" destOrd="0" presId="urn:microsoft.com/office/officeart/2005/8/layout/vList2"/>
    <dgm:cxn modelId="{7461CA62-AFDF-4806-AFF4-842F659CA217}" srcId="{C312CEB1-360C-4EAF-8A89-C7CB6D5D3392}" destId="{92065945-AD6E-4B44-AA8A-F10DDBCBA3B1}" srcOrd="1" destOrd="0" parTransId="{0985DCBE-3EB4-46C9-B911-0F85512524CA}" sibTransId="{58D9AECB-709A-4FEC-9E06-BA847A3F8047}"/>
    <dgm:cxn modelId="{D09A2A3E-7E60-4A24-9118-E2B6A4C6B185}" srcId="{C312CEB1-360C-4EAF-8A89-C7CB6D5D3392}" destId="{B7716010-2878-4CF7-BD88-A19F40C99370}" srcOrd="5" destOrd="0" parTransId="{66B6126E-EBAC-4BB5-8F21-2D8510CEE5AE}" sibTransId="{B82B7D07-0A4E-439E-95A0-42C54E7F65C5}"/>
    <dgm:cxn modelId="{D8F67572-1A92-4DB2-829A-054E58E412BE}" type="presOf" srcId="{C312CEB1-360C-4EAF-8A89-C7CB6D5D3392}" destId="{72F1B2E5-278E-408E-981E-473A9C3ED2D6}" srcOrd="0" destOrd="0" presId="urn:microsoft.com/office/officeart/2005/8/layout/vList2"/>
    <dgm:cxn modelId="{730B2E45-9F7B-46D9-8765-602F04D6897D}" srcId="{C312CEB1-360C-4EAF-8A89-C7CB6D5D3392}" destId="{A2F9E891-796F-4995-AD55-9F535A1C3724}" srcOrd="2" destOrd="0" parTransId="{A0A883CB-C449-4F04-8560-AA7B9B5C02FB}" sibTransId="{94BE4C79-87BB-4EBF-9B97-181E845F88C7}"/>
    <dgm:cxn modelId="{4D465FC0-E319-4F76-BF53-3D068C5153D5}" srcId="{C312CEB1-360C-4EAF-8A89-C7CB6D5D3392}" destId="{869B6A85-312D-4165-BFEC-B911AC0E0D05}" srcOrd="4" destOrd="0" parTransId="{DB7FF2ED-9D21-4066-936A-A875496B55A6}" sibTransId="{2FB9966F-2B9F-457D-BAFA-9814E2E3DA36}"/>
    <dgm:cxn modelId="{2262C202-E8C4-419B-BD8C-21BFDE85CCC4}" srcId="{C312CEB1-360C-4EAF-8A89-C7CB6D5D3392}" destId="{6BD2F460-D1B9-438E-93CA-3EAF302CF185}" srcOrd="0" destOrd="0" parTransId="{D6ECC0AB-E8E3-4F2A-AF65-6A018D88DA72}" sibTransId="{FC188B33-38DD-4073-9309-BCCC19284E0D}"/>
    <dgm:cxn modelId="{4FAB39A3-AACC-4DD4-A70B-7335076DC5B5}" type="presOf" srcId="{92065945-AD6E-4B44-AA8A-F10DDBCBA3B1}" destId="{574FFF0F-44B1-4F7A-B2D0-3C05007F712C}" srcOrd="0" destOrd="0" presId="urn:microsoft.com/office/officeart/2005/8/layout/vList2"/>
    <dgm:cxn modelId="{766921E9-BE0B-4B95-8CA5-EF5F7694BE46}" type="presOf" srcId="{869B6A85-312D-4165-BFEC-B911AC0E0D05}" destId="{9DAFC991-539D-4028-BFB9-2D2B584373A2}" srcOrd="0" destOrd="0" presId="urn:microsoft.com/office/officeart/2005/8/layout/vList2"/>
    <dgm:cxn modelId="{75B3B2AE-46BB-4C9C-8653-1D56B382053B}" type="presOf" srcId="{E7A16C33-96A6-49DE-872F-581E5947C13E}" destId="{0A023B6F-8273-4706-98A7-65BBD4DBC4E6}" srcOrd="0" destOrd="0" presId="urn:microsoft.com/office/officeart/2005/8/layout/vList2"/>
    <dgm:cxn modelId="{EA18919A-D13E-4D85-8D0F-0ECD84505FBC}" srcId="{C312CEB1-360C-4EAF-8A89-C7CB6D5D3392}" destId="{8CFA83DD-09CF-4275-988F-7BC789129381}" srcOrd="3" destOrd="0" parTransId="{FBDF70B2-D9D4-44D1-B841-A9665348A986}" sibTransId="{4ED6AC50-ABE8-4076-8507-121C255739CC}"/>
    <dgm:cxn modelId="{791EB226-F687-4730-B8D9-798CDB7B0278}" type="presParOf" srcId="{72F1B2E5-278E-408E-981E-473A9C3ED2D6}" destId="{BAEC94AF-686F-4436-BFFC-3B6D96FE6E49}" srcOrd="0" destOrd="0" presId="urn:microsoft.com/office/officeart/2005/8/layout/vList2"/>
    <dgm:cxn modelId="{52C16445-D69E-43F5-8538-BBCC76D2EFB8}" type="presParOf" srcId="{72F1B2E5-278E-408E-981E-473A9C3ED2D6}" destId="{28E2C310-92AC-4547-A83F-CCADA397110A}" srcOrd="1" destOrd="0" presId="urn:microsoft.com/office/officeart/2005/8/layout/vList2"/>
    <dgm:cxn modelId="{E267377A-0DCA-4B13-8409-30C3EC2FD817}" type="presParOf" srcId="{72F1B2E5-278E-408E-981E-473A9C3ED2D6}" destId="{574FFF0F-44B1-4F7A-B2D0-3C05007F712C}" srcOrd="2" destOrd="0" presId="urn:microsoft.com/office/officeart/2005/8/layout/vList2"/>
    <dgm:cxn modelId="{04AF1278-D3A0-400F-8C7D-98AD39EA7E4C}" type="presParOf" srcId="{72F1B2E5-278E-408E-981E-473A9C3ED2D6}" destId="{72C9210D-C7F6-4C1C-ADD0-1ED313F18782}" srcOrd="3" destOrd="0" presId="urn:microsoft.com/office/officeart/2005/8/layout/vList2"/>
    <dgm:cxn modelId="{6E1675FF-513D-4AA4-9951-235C14401B22}" type="presParOf" srcId="{72F1B2E5-278E-408E-981E-473A9C3ED2D6}" destId="{EA526A03-C2C2-4C23-9AA6-A2E4F76F7116}" srcOrd="4" destOrd="0" presId="urn:microsoft.com/office/officeart/2005/8/layout/vList2"/>
    <dgm:cxn modelId="{EB01EE85-5204-45F0-8820-8CF277FAC7CA}" type="presParOf" srcId="{72F1B2E5-278E-408E-981E-473A9C3ED2D6}" destId="{A16E5684-6AF7-4D34-829D-1A58F1EEAE79}" srcOrd="5" destOrd="0" presId="urn:microsoft.com/office/officeart/2005/8/layout/vList2"/>
    <dgm:cxn modelId="{BB41D3BB-2CD4-4DBB-A9C1-CA291307844E}" type="presParOf" srcId="{72F1B2E5-278E-408E-981E-473A9C3ED2D6}" destId="{41F1B0B2-58D5-4414-B52E-84B8EF194105}" srcOrd="6" destOrd="0" presId="urn:microsoft.com/office/officeart/2005/8/layout/vList2"/>
    <dgm:cxn modelId="{46EA5C8D-08A1-49F8-8692-4D1F5EC20D6F}" type="presParOf" srcId="{72F1B2E5-278E-408E-981E-473A9C3ED2D6}" destId="{7FFB75E3-CE1C-417C-88D7-3C4A7AF0B2BB}" srcOrd="7" destOrd="0" presId="urn:microsoft.com/office/officeart/2005/8/layout/vList2"/>
    <dgm:cxn modelId="{48EA2A64-21B9-4B49-9681-08306D63E276}" type="presParOf" srcId="{72F1B2E5-278E-408E-981E-473A9C3ED2D6}" destId="{9DAFC991-539D-4028-BFB9-2D2B584373A2}" srcOrd="8" destOrd="0" presId="urn:microsoft.com/office/officeart/2005/8/layout/vList2"/>
    <dgm:cxn modelId="{1AC3865C-451A-4D04-8E11-0679C9CAB3C1}" type="presParOf" srcId="{72F1B2E5-278E-408E-981E-473A9C3ED2D6}" destId="{F784FC47-F839-432F-A2C4-DCBC77D69E02}" srcOrd="9" destOrd="0" presId="urn:microsoft.com/office/officeart/2005/8/layout/vList2"/>
    <dgm:cxn modelId="{566125F0-609D-4171-A7A6-042D186B9BC3}" type="presParOf" srcId="{72F1B2E5-278E-408E-981E-473A9C3ED2D6}" destId="{8FA99EEB-8DF8-4DC1-A603-40CD302EE42B}" srcOrd="10" destOrd="0" presId="urn:microsoft.com/office/officeart/2005/8/layout/vList2"/>
    <dgm:cxn modelId="{6ECD744C-AB27-4964-9E10-78C344FE1ADD}" type="presParOf" srcId="{72F1B2E5-278E-408E-981E-473A9C3ED2D6}" destId="{8449BF80-9351-47F0-BD64-71E36090A547}" srcOrd="11" destOrd="0" presId="urn:microsoft.com/office/officeart/2005/8/layout/vList2"/>
    <dgm:cxn modelId="{0E258BC2-53BD-43A1-891E-032170C54C10}" type="presParOf" srcId="{72F1B2E5-278E-408E-981E-473A9C3ED2D6}" destId="{0A023B6F-8273-4706-98A7-65BBD4DBC4E6}" srcOrd="12" destOrd="0" presId="urn:microsoft.com/office/officeart/2005/8/layout/vList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023C3C6-587F-4F40-A65D-4899EE6CB320}" type="doc">
      <dgm:prSet loTypeId="urn:microsoft.com/office/officeart/2005/8/layout/hierarchy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9B3308C-7AF4-4B4B-854F-942EFCA74E62}">
      <dgm:prSet phldrT="[Text]"/>
      <dgm:spPr/>
      <dgm:t>
        <a:bodyPr/>
        <a:lstStyle/>
        <a:p>
          <a:r>
            <a:rPr lang="en-US" dirty="0" smtClean="0"/>
            <a:t>FINAL DIAGNOSIS</a:t>
          </a:r>
          <a:endParaRPr lang="en-US" dirty="0"/>
        </a:p>
      </dgm:t>
    </dgm:pt>
    <dgm:pt modelId="{B2DC633F-C2E5-400F-9DE3-80E1C364F7A2}" type="parTrans" cxnId="{6D160A66-610B-43F7-B598-740708502DF0}">
      <dgm:prSet/>
      <dgm:spPr/>
      <dgm:t>
        <a:bodyPr/>
        <a:lstStyle/>
        <a:p>
          <a:endParaRPr lang="en-US"/>
        </a:p>
      </dgm:t>
    </dgm:pt>
    <dgm:pt modelId="{E9AA4EFD-07D4-4985-B04C-EEA4E8719BCA}" type="sibTrans" cxnId="{6D160A66-610B-43F7-B598-740708502DF0}">
      <dgm:prSet/>
      <dgm:spPr/>
      <dgm:t>
        <a:bodyPr/>
        <a:lstStyle/>
        <a:p>
          <a:endParaRPr lang="en-US"/>
        </a:p>
      </dgm:t>
    </dgm:pt>
    <dgm:pt modelId="{02F298C1-D02E-4F55-9E9A-4C6B34180201}">
      <dgm:prSet phldrT="[Text]"/>
      <dgm:spPr/>
      <dgm:t>
        <a:bodyPr/>
        <a:lstStyle/>
        <a:p>
          <a:r>
            <a:rPr lang="en-US" dirty="0" smtClean="0"/>
            <a:t>ADDISONS DISEASE  ?Autoimmune </a:t>
          </a:r>
          <a:r>
            <a:rPr lang="en-US" dirty="0" err="1" smtClean="0"/>
            <a:t>adrenalitis</a:t>
          </a:r>
          <a:endParaRPr lang="en-US" dirty="0"/>
        </a:p>
      </dgm:t>
    </dgm:pt>
    <dgm:pt modelId="{F91590C9-A632-4834-BAAA-D78E6926B0B5}" type="parTrans" cxnId="{87BE4D1F-A0B4-40C0-B21D-D46ED206EF48}">
      <dgm:prSet/>
      <dgm:spPr/>
      <dgm:t>
        <a:bodyPr/>
        <a:lstStyle/>
        <a:p>
          <a:endParaRPr lang="en-US"/>
        </a:p>
      </dgm:t>
    </dgm:pt>
    <dgm:pt modelId="{51FBC257-7BDD-41EA-BCA7-733869101312}" type="sibTrans" cxnId="{87BE4D1F-A0B4-40C0-B21D-D46ED206EF48}">
      <dgm:prSet/>
      <dgm:spPr/>
      <dgm:t>
        <a:bodyPr/>
        <a:lstStyle/>
        <a:p>
          <a:endParaRPr lang="en-US"/>
        </a:p>
      </dgm:t>
    </dgm:pt>
    <dgm:pt modelId="{620E3128-C991-4D34-9531-854899D04751}">
      <dgm:prSet phldrT="[Text]"/>
      <dgm:spPr/>
      <dgm:t>
        <a:bodyPr/>
        <a:lstStyle/>
        <a:p>
          <a:r>
            <a:rPr lang="en-US" dirty="0" smtClean="0"/>
            <a:t>Primary hypothyroidism</a:t>
          </a:r>
          <a:endParaRPr lang="en-US" dirty="0"/>
        </a:p>
      </dgm:t>
    </dgm:pt>
    <dgm:pt modelId="{F2677A36-E68D-4822-A1ED-DF3A3D06DBCB}" type="parTrans" cxnId="{F3B197FB-EAB4-404C-8DF3-8BEE59328A26}">
      <dgm:prSet/>
      <dgm:spPr/>
      <dgm:t>
        <a:bodyPr/>
        <a:lstStyle/>
        <a:p>
          <a:endParaRPr lang="en-US"/>
        </a:p>
      </dgm:t>
    </dgm:pt>
    <dgm:pt modelId="{149B108D-300C-4402-9E46-1E77257671D5}" type="sibTrans" cxnId="{F3B197FB-EAB4-404C-8DF3-8BEE59328A26}">
      <dgm:prSet/>
      <dgm:spPr/>
      <dgm:t>
        <a:bodyPr/>
        <a:lstStyle/>
        <a:p>
          <a:endParaRPr lang="en-US"/>
        </a:p>
      </dgm:t>
    </dgm:pt>
    <dgm:pt modelId="{5D9F5D9B-2F13-4951-B355-B9A3B0A06A78}">
      <dgm:prSet phldrT="[Text]"/>
      <dgm:spPr/>
      <dgm:t>
        <a:bodyPr/>
        <a:lstStyle/>
        <a:p>
          <a:r>
            <a:rPr lang="en-US" dirty="0" smtClean="0"/>
            <a:t>Type 2 Diabetes mellitus</a:t>
          </a:r>
          <a:endParaRPr lang="en-US" dirty="0"/>
        </a:p>
      </dgm:t>
    </dgm:pt>
    <dgm:pt modelId="{B6A9126F-41B4-4D38-8AE3-0AE02FE84B4B}" type="parTrans" cxnId="{8E94628D-7394-40E5-9741-52E29BF12DFD}">
      <dgm:prSet/>
      <dgm:spPr/>
      <dgm:t>
        <a:bodyPr/>
        <a:lstStyle/>
        <a:p>
          <a:endParaRPr lang="en-US"/>
        </a:p>
      </dgm:t>
    </dgm:pt>
    <dgm:pt modelId="{F5DB1131-7253-41C1-A9D8-B4445C70764F}" type="sibTrans" cxnId="{8E94628D-7394-40E5-9741-52E29BF12DFD}">
      <dgm:prSet/>
      <dgm:spPr/>
      <dgm:t>
        <a:bodyPr/>
        <a:lstStyle/>
        <a:p>
          <a:endParaRPr lang="en-US"/>
        </a:p>
      </dgm:t>
    </dgm:pt>
    <dgm:pt modelId="{1F2FD8F4-9BCB-47C0-8F03-75437F359423}" type="pres">
      <dgm:prSet presAssocID="{6023C3C6-587F-4F40-A65D-4899EE6CB32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220B48A-8EFF-463C-84BF-A133652442D0}" type="pres">
      <dgm:prSet presAssocID="{D9B3308C-7AF4-4B4B-854F-942EFCA74E62}" presName="vertOne" presStyleCnt="0"/>
      <dgm:spPr/>
    </dgm:pt>
    <dgm:pt modelId="{91A32865-F6D7-4CAE-828B-146605373D1D}" type="pres">
      <dgm:prSet presAssocID="{D9B3308C-7AF4-4B4B-854F-942EFCA74E62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9785810-E012-4C4B-BF42-A1377F9926B2}" type="pres">
      <dgm:prSet presAssocID="{D9B3308C-7AF4-4B4B-854F-942EFCA74E62}" presName="parTransOne" presStyleCnt="0"/>
      <dgm:spPr/>
    </dgm:pt>
    <dgm:pt modelId="{A04AD0C8-2A8F-4398-86B8-7C460F57FA83}" type="pres">
      <dgm:prSet presAssocID="{D9B3308C-7AF4-4B4B-854F-942EFCA74E62}" presName="horzOne" presStyleCnt="0"/>
      <dgm:spPr/>
    </dgm:pt>
    <dgm:pt modelId="{8E8B49A7-C6E7-45BD-910F-135CB2EF4C56}" type="pres">
      <dgm:prSet presAssocID="{02F298C1-D02E-4F55-9E9A-4C6B34180201}" presName="vertTwo" presStyleCnt="0"/>
      <dgm:spPr/>
    </dgm:pt>
    <dgm:pt modelId="{3E878CCF-86BD-45C1-BA2E-F303317DAB0D}" type="pres">
      <dgm:prSet presAssocID="{02F298C1-D02E-4F55-9E9A-4C6B34180201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ADEF3B-702A-4421-A0EE-10957AD3EAA6}" type="pres">
      <dgm:prSet presAssocID="{02F298C1-D02E-4F55-9E9A-4C6B34180201}" presName="horzTwo" presStyleCnt="0"/>
      <dgm:spPr/>
    </dgm:pt>
    <dgm:pt modelId="{DEB81663-29EC-4127-BC0E-C4445DFA97E0}" type="pres">
      <dgm:prSet presAssocID="{51FBC257-7BDD-41EA-BCA7-733869101312}" presName="sibSpaceTwo" presStyleCnt="0"/>
      <dgm:spPr/>
    </dgm:pt>
    <dgm:pt modelId="{EDB0303C-758D-4453-8D40-93AC47B0A4C6}" type="pres">
      <dgm:prSet presAssocID="{620E3128-C991-4D34-9531-854899D04751}" presName="vertTwo" presStyleCnt="0"/>
      <dgm:spPr/>
    </dgm:pt>
    <dgm:pt modelId="{B85E918E-F450-491F-AA01-D1C6EC61A07C}" type="pres">
      <dgm:prSet presAssocID="{620E3128-C991-4D34-9531-854899D04751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C69DAF7-6E17-491E-95C5-EB876ADCDF31}" type="pres">
      <dgm:prSet presAssocID="{620E3128-C991-4D34-9531-854899D04751}" presName="horzTwo" presStyleCnt="0"/>
      <dgm:spPr/>
    </dgm:pt>
    <dgm:pt modelId="{A8174630-1C4F-4FB7-AB78-4EAB20DF2A0E}" type="pres">
      <dgm:prSet presAssocID="{149B108D-300C-4402-9E46-1E77257671D5}" presName="sibSpaceTwo" presStyleCnt="0"/>
      <dgm:spPr/>
    </dgm:pt>
    <dgm:pt modelId="{80FC293D-568B-43C1-93ED-9223070F973E}" type="pres">
      <dgm:prSet presAssocID="{5D9F5D9B-2F13-4951-B355-B9A3B0A06A78}" presName="vertTwo" presStyleCnt="0"/>
      <dgm:spPr/>
    </dgm:pt>
    <dgm:pt modelId="{7E54E83B-720D-49C1-8014-C0652FF2517F}" type="pres">
      <dgm:prSet presAssocID="{5D9F5D9B-2F13-4951-B355-B9A3B0A06A78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0514893-3AF4-4A8F-B7B1-E9B07096E657}" type="pres">
      <dgm:prSet presAssocID="{5D9F5D9B-2F13-4951-B355-B9A3B0A06A78}" presName="horzTwo" presStyleCnt="0"/>
      <dgm:spPr/>
    </dgm:pt>
  </dgm:ptLst>
  <dgm:cxnLst>
    <dgm:cxn modelId="{F3B197FB-EAB4-404C-8DF3-8BEE59328A26}" srcId="{D9B3308C-7AF4-4B4B-854F-942EFCA74E62}" destId="{620E3128-C991-4D34-9531-854899D04751}" srcOrd="1" destOrd="0" parTransId="{F2677A36-E68D-4822-A1ED-DF3A3D06DBCB}" sibTransId="{149B108D-300C-4402-9E46-1E77257671D5}"/>
    <dgm:cxn modelId="{87BE4D1F-A0B4-40C0-B21D-D46ED206EF48}" srcId="{D9B3308C-7AF4-4B4B-854F-942EFCA74E62}" destId="{02F298C1-D02E-4F55-9E9A-4C6B34180201}" srcOrd="0" destOrd="0" parTransId="{F91590C9-A632-4834-BAAA-D78E6926B0B5}" sibTransId="{51FBC257-7BDD-41EA-BCA7-733869101312}"/>
    <dgm:cxn modelId="{DAA0FD9B-C112-414C-AB5D-76250C76505B}" type="presOf" srcId="{620E3128-C991-4D34-9531-854899D04751}" destId="{B85E918E-F450-491F-AA01-D1C6EC61A07C}" srcOrd="0" destOrd="0" presId="urn:microsoft.com/office/officeart/2005/8/layout/hierarchy4"/>
    <dgm:cxn modelId="{6D160A66-610B-43F7-B598-740708502DF0}" srcId="{6023C3C6-587F-4F40-A65D-4899EE6CB320}" destId="{D9B3308C-7AF4-4B4B-854F-942EFCA74E62}" srcOrd="0" destOrd="0" parTransId="{B2DC633F-C2E5-400F-9DE3-80E1C364F7A2}" sibTransId="{E9AA4EFD-07D4-4985-B04C-EEA4E8719BCA}"/>
    <dgm:cxn modelId="{AECCC598-3A6D-447E-8885-1644D390461D}" type="presOf" srcId="{02F298C1-D02E-4F55-9E9A-4C6B34180201}" destId="{3E878CCF-86BD-45C1-BA2E-F303317DAB0D}" srcOrd="0" destOrd="0" presId="urn:microsoft.com/office/officeart/2005/8/layout/hierarchy4"/>
    <dgm:cxn modelId="{8E94628D-7394-40E5-9741-52E29BF12DFD}" srcId="{D9B3308C-7AF4-4B4B-854F-942EFCA74E62}" destId="{5D9F5D9B-2F13-4951-B355-B9A3B0A06A78}" srcOrd="2" destOrd="0" parTransId="{B6A9126F-41B4-4D38-8AE3-0AE02FE84B4B}" sibTransId="{F5DB1131-7253-41C1-A9D8-B4445C70764F}"/>
    <dgm:cxn modelId="{90062E05-5F1C-48CB-A372-F478745F14F2}" type="presOf" srcId="{6023C3C6-587F-4F40-A65D-4899EE6CB320}" destId="{1F2FD8F4-9BCB-47C0-8F03-75437F359423}" srcOrd="0" destOrd="0" presId="urn:microsoft.com/office/officeart/2005/8/layout/hierarchy4"/>
    <dgm:cxn modelId="{48BC15B6-11EA-41CA-BFEE-05C45BB9D890}" type="presOf" srcId="{D9B3308C-7AF4-4B4B-854F-942EFCA74E62}" destId="{91A32865-F6D7-4CAE-828B-146605373D1D}" srcOrd="0" destOrd="0" presId="urn:microsoft.com/office/officeart/2005/8/layout/hierarchy4"/>
    <dgm:cxn modelId="{13D695F1-DB64-4828-A86D-6997728F5B90}" type="presOf" srcId="{5D9F5D9B-2F13-4951-B355-B9A3B0A06A78}" destId="{7E54E83B-720D-49C1-8014-C0652FF2517F}" srcOrd="0" destOrd="0" presId="urn:microsoft.com/office/officeart/2005/8/layout/hierarchy4"/>
    <dgm:cxn modelId="{EBE30427-3DA2-4E32-AC3E-96487FA17007}" type="presParOf" srcId="{1F2FD8F4-9BCB-47C0-8F03-75437F359423}" destId="{C220B48A-8EFF-463C-84BF-A133652442D0}" srcOrd="0" destOrd="0" presId="urn:microsoft.com/office/officeart/2005/8/layout/hierarchy4"/>
    <dgm:cxn modelId="{1390B91B-AEF2-48BA-BB23-8130DAD77C20}" type="presParOf" srcId="{C220B48A-8EFF-463C-84BF-A133652442D0}" destId="{91A32865-F6D7-4CAE-828B-146605373D1D}" srcOrd="0" destOrd="0" presId="urn:microsoft.com/office/officeart/2005/8/layout/hierarchy4"/>
    <dgm:cxn modelId="{87999466-1702-412B-B0F5-B30D4021C8EF}" type="presParOf" srcId="{C220B48A-8EFF-463C-84BF-A133652442D0}" destId="{79785810-E012-4C4B-BF42-A1377F9926B2}" srcOrd="1" destOrd="0" presId="urn:microsoft.com/office/officeart/2005/8/layout/hierarchy4"/>
    <dgm:cxn modelId="{AA448F0A-84D0-4FFE-99A8-ECA231E2612D}" type="presParOf" srcId="{C220B48A-8EFF-463C-84BF-A133652442D0}" destId="{A04AD0C8-2A8F-4398-86B8-7C460F57FA83}" srcOrd="2" destOrd="0" presId="urn:microsoft.com/office/officeart/2005/8/layout/hierarchy4"/>
    <dgm:cxn modelId="{D62279FC-508B-4AA0-9BC6-2ECA6752EF77}" type="presParOf" srcId="{A04AD0C8-2A8F-4398-86B8-7C460F57FA83}" destId="{8E8B49A7-C6E7-45BD-910F-135CB2EF4C56}" srcOrd="0" destOrd="0" presId="urn:microsoft.com/office/officeart/2005/8/layout/hierarchy4"/>
    <dgm:cxn modelId="{74CBA9B7-BE5E-4FD2-A913-6417DA93A630}" type="presParOf" srcId="{8E8B49A7-C6E7-45BD-910F-135CB2EF4C56}" destId="{3E878CCF-86BD-45C1-BA2E-F303317DAB0D}" srcOrd="0" destOrd="0" presId="urn:microsoft.com/office/officeart/2005/8/layout/hierarchy4"/>
    <dgm:cxn modelId="{7DB95A24-2BA5-43B0-840C-4A553BD92311}" type="presParOf" srcId="{8E8B49A7-C6E7-45BD-910F-135CB2EF4C56}" destId="{B6ADEF3B-702A-4421-A0EE-10957AD3EAA6}" srcOrd="1" destOrd="0" presId="urn:microsoft.com/office/officeart/2005/8/layout/hierarchy4"/>
    <dgm:cxn modelId="{74DCE815-7222-4C16-ABB0-377BA2D3D9E5}" type="presParOf" srcId="{A04AD0C8-2A8F-4398-86B8-7C460F57FA83}" destId="{DEB81663-29EC-4127-BC0E-C4445DFA97E0}" srcOrd="1" destOrd="0" presId="urn:microsoft.com/office/officeart/2005/8/layout/hierarchy4"/>
    <dgm:cxn modelId="{38E3E7A3-CAB3-4843-A3D6-22309109FB4C}" type="presParOf" srcId="{A04AD0C8-2A8F-4398-86B8-7C460F57FA83}" destId="{EDB0303C-758D-4453-8D40-93AC47B0A4C6}" srcOrd="2" destOrd="0" presId="urn:microsoft.com/office/officeart/2005/8/layout/hierarchy4"/>
    <dgm:cxn modelId="{804C6E4C-3DBC-4822-A809-A7B5E3DEBF28}" type="presParOf" srcId="{EDB0303C-758D-4453-8D40-93AC47B0A4C6}" destId="{B85E918E-F450-491F-AA01-D1C6EC61A07C}" srcOrd="0" destOrd="0" presId="urn:microsoft.com/office/officeart/2005/8/layout/hierarchy4"/>
    <dgm:cxn modelId="{BC3F8290-6AC3-46AB-9371-5B91C2F52724}" type="presParOf" srcId="{EDB0303C-758D-4453-8D40-93AC47B0A4C6}" destId="{FC69DAF7-6E17-491E-95C5-EB876ADCDF31}" srcOrd="1" destOrd="0" presId="urn:microsoft.com/office/officeart/2005/8/layout/hierarchy4"/>
    <dgm:cxn modelId="{951535FE-A824-4CC7-BB88-9B4DEBBD7F01}" type="presParOf" srcId="{A04AD0C8-2A8F-4398-86B8-7C460F57FA83}" destId="{A8174630-1C4F-4FB7-AB78-4EAB20DF2A0E}" srcOrd="3" destOrd="0" presId="urn:microsoft.com/office/officeart/2005/8/layout/hierarchy4"/>
    <dgm:cxn modelId="{CDD1EA42-34B1-42EF-BFA5-365E1AAF2DBA}" type="presParOf" srcId="{A04AD0C8-2A8F-4398-86B8-7C460F57FA83}" destId="{80FC293D-568B-43C1-93ED-9223070F973E}" srcOrd="4" destOrd="0" presId="urn:microsoft.com/office/officeart/2005/8/layout/hierarchy4"/>
    <dgm:cxn modelId="{3C628550-C9C4-4BBB-A25E-3E4B2162B0EA}" type="presParOf" srcId="{80FC293D-568B-43C1-93ED-9223070F973E}" destId="{7E54E83B-720D-49C1-8014-C0652FF2517F}" srcOrd="0" destOrd="0" presId="urn:microsoft.com/office/officeart/2005/8/layout/hierarchy4"/>
    <dgm:cxn modelId="{AC4D39BD-20A2-4B0C-B0D9-960E6FA1326F}" type="presParOf" srcId="{80FC293D-568B-43C1-93ED-9223070F973E}" destId="{D0514893-3AF4-4A8F-B7B1-E9B07096E657}" srcOrd="1" destOrd="0" presId="urn:microsoft.com/office/officeart/2005/8/layout/hierarchy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pPr/>
              <a:t>3/8/2017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pPr/>
              <a:t>3/8/2017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94999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3/8/2017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60095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3/8/2017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79035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3/8/2017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738254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3/8/2017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761813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3/8/2017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25340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3/8/2017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08419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3/8/2017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26631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3/8/2017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07540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3/8/2017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44981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3/8/2017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49172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89012" y="685800"/>
            <a:ext cx="8229600" cy="28956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An unusual case of </a:t>
            </a:r>
            <a:r>
              <a:rPr lang="en-US" dirty="0" err="1" smtClean="0">
                <a:solidFill>
                  <a:srgbClr val="FFFF00"/>
                </a:solidFill>
              </a:rPr>
              <a:t>Quadriparesis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065212" y="3810000"/>
            <a:ext cx="8229600" cy="243840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FFFF00"/>
                </a:solidFill>
              </a:rPr>
              <a:t>Ist</a:t>
            </a:r>
            <a:r>
              <a:rPr lang="en-US" b="1" dirty="0" smtClean="0">
                <a:solidFill>
                  <a:srgbClr val="FFFF00"/>
                </a:solidFill>
              </a:rPr>
              <a:t>  MEDICAL UNIT</a:t>
            </a:r>
          </a:p>
          <a:p>
            <a:r>
              <a:rPr lang="en-US" dirty="0" smtClean="0"/>
              <a:t>PROFESSOR AND HOD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dirty="0" smtClean="0"/>
              <a:t>        </a:t>
            </a:r>
            <a:r>
              <a:rPr lang="en-US" sz="2400" b="1" dirty="0" smtClean="0"/>
              <a:t>DR.V.T. PREMKUMAR MD</a:t>
            </a:r>
            <a:endParaRPr lang="en-US" b="1" dirty="0" smtClean="0"/>
          </a:p>
          <a:p>
            <a:endParaRPr lang="en-US" dirty="0" smtClean="0"/>
          </a:p>
          <a:p>
            <a:r>
              <a:rPr lang="en-US" dirty="0" smtClean="0"/>
              <a:t>ASSISTANT PROFESSORS :</a:t>
            </a:r>
            <a:br>
              <a:rPr lang="en-US" dirty="0" smtClean="0"/>
            </a:br>
            <a:r>
              <a:rPr lang="en-US" dirty="0" smtClean="0"/>
              <a:t>       </a:t>
            </a:r>
            <a:r>
              <a:rPr lang="en-US" sz="2400" dirty="0" smtClean="0"/>
              <a:t>DR.K.MURALIDHARAN.MD</a:t>
            </a:r>
            <a:r>
              <a:rPr lang="en-US" dirty="0" smtClean="0"/>
              <a:t>.,</a:t>
            </a:r>
            <a:br>
              <a:rPr lang="en-US" dirty="0" smtClean="0"/>
            </a:br>
            <a:r>
              <a:rPr lang="en-US" dirty="0" smtClean="0"/>
              <a:t>       </a:t>
            </a:r>
            <a:r>
              <a:rPr lang="en-US" sz="2400" dirty="0" smtClean="0"/>
              <a:t>DR.S.MURUGESAN .MD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808920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5578" y="838201"/>
            <a:ext cx="5012634" cy="5124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4412" y="914400"/>
            <a:ext cx="5478237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813" y="381000"/>
            <a:ext cx="10134602" cy="990600"/>
          </a:xfrm>
        </p:spPr>
        <p:txBody>
          <a:bodyPr/>
          <a:lstStyle/>
          <a:p>
            <a:r>
              <a:rPr lang="en-US" dirty="0" smtClean="0"/>
              <a:t>Central Nervous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752601"/>
            <a:ext cx="9972592" cy="4572000"/>
          </a:xfrm>
        </p:spPr>
        <p:txBody>
          <a:bodyPr/>
          <a:lstStyle/>
          <a:p>
            <a:r>
              <a:rPr lang="en-US" dirty="0" smtClean="0"/>
              <a:t>Higher mental functions normal</a:t>
            </a:r>
          </a:p>
          <a:p>
            <a:r>
              <a:rPr lang="en-US" dirty="0" smtClean="0"/>
              <a:t>Cranial nerves</a:t>
            </a:r>
          </a:p>
          <a:p>
            <a:pPr lvl="1"/>
            <a:r>
              <a:rPr lang="en-US" dirty="0" smtClean="0"/>
              <a:t>Pupils 3mm Reacting to </a:t>
            </a:r>
            <a:r>
              <a:rPr lang="en-US" dirty="0" err="1" smtClean="0"/>
              <a:t>light,EOM</a:t>
            </a:r>
            <a:r>
              <a:rPr lang="en-US" dirty="0" smtClean="0"/>
              <a:t> full</a:t>
            </a:r>
          </a:p>
          <a:p>
            <a:pPr lvl="1"/>
            <a:r>
              <a:rPr lang="en-US" dirty="0" smtClean="0"/>
              <a:t>No </a:t>
            </a:r>
            <a:r>
              <a:rPr lang="en-US" dirty="0" err="1" smtClean="0"/>
              <a:t>ptosis,no</a:t>
            </a:r>
            <a:r>
              <a:rPr lang="en-US" dirty="0" smtClean="0"/>
              <a:t> </a:t>
            </a:r>
            <a:r>
              <a:rPr lang="en-US" dirty="0" err="1" smtClean="0"/>
              <a:t>nystagmus</a:t>
            </a:r>
            <a:endParaRPr lang="en-US" dirty="0" smtClean="0"/>
          </a:p>
          <a:p>
            <a:pPr lvl="1"/>
            <a:r>
              <a:rPr lang="en-US" dirty="0" smtClean="0"/>
              <a:t>All cranial nerves normal</a:t>
            </a:r>
          </a:p>
          <a:p>
            <a:r>
              <a:rPr lang="en-US" dirty="0" smtClean="0"/>
              <a:t>Motor system</a:t>
            </a:r>
          </a:p>
          <a:p>
            <a:pPr lvl="1"/>
            <a:r>
              <a:rPr lang="en-US" dirty="0" smtClean="0"/>
              <a:t>Bulk normal</a:t>
            </a:r>
          </a:p>
          <a:p>
            <a:pPr lvl="1"/>
            <a:r>
              <a:rPr lang="en-US" dirty="0" smtClean="0"/>
              <a:t>Tone  Bilateral UL and LL </a:t>
            </a:r>
            <a:r>
              <a:rPr lang="en-US" dirty="0" err="1" smtClean="0"/>
              <a:t>Hypotonia</a:t>
            </a:r>
            <a:r>
              <a:rPr lang="en-US" dirty="0" smtClean="0"/>
              <a:t>+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522413" y="457200"/>
          <a:ext cx="9372597" cy="6096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3149"/>
                <a:gridCol w="2343149"/>
                <a:gridCol w="1171575"/>
                <a:gridCol w="1171575"/>
                <a:gridCol w="2343149"/>
              </a:tblGrid>
              <a:tr h="86475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Upper limb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right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left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6364">
                <a:tc rowSpan="4"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shoulder</a:t>
                      </a:r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Flexion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1/5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1/5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109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Extension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1/5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1/5</a:t>
                      </a:r>
                    </a:p>
                  </a:txBody>
                  <a:tcPr/>
                </a:tc>
              </a:tr>
              <a:tr h="480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Adduction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1/5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1/5</a:t>
                      </a:r>
                    </a:p>
                  </a:txBody>
                  <a:tcPr/>
                </a:tc>
              </a:tr>
              <a:tr h="40995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abduction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1/5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1/5</a:t>
                      </a:r>
                    </a:p>
                  </a:txBody>
                  <a:tcPr/>
                </a:tc>
              </a:tr>
              <a:tr h="409959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elbow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Flexion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1/5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1/5</a:t>
                      </a:r>
                    </a:p>
                  </a:txBody>
                  <a:tcPr/>
                </a:tc>
              </a:tr>
              <a:tr h="42917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extension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2/5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2/5</a:t>
                      </a:r>
                    </a:p>
                  </a:txBody>
                  <a:tcPr/>
                </a:tc>
              </a:tr>
              <a:tr h="864757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wrist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Flexion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1/5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1/5</a:t>
                      </a:r>
                    </a:p>
                    <a:p>
                      <a:pPr algn="ctr"/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6475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extension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2/5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2/5</a:t>
                      </a:r>
                    </a:p>
                  </a:txBody>
                  <a:tcPr/>
                </a:tc>
              </a:tr>
              <a:tr h="86475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Hand grip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20%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20%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/>
        </p:nvGraphicFramePr>
        <p:xfrm>
          <a:off x="1522413" y="457200"/>
          <a:ext cx="9372597" cy="6096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3149"/>
                <a:gridCol w="2343149"/>
                <a:gridCol w="1171575"/>
                <a:gridCol w="1171575"/>
                <a:gridCol w="2343149"/>
              </a:tblGrid>
              <a:tr h="86475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Lower limb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right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left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6364">
                <a:tc rowSpan="4"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Hip</a:t>
                      </a:r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Flexion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0/5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0/5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109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Extension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0/5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0/5</a:t>
                      </a:r>
                    </a:p>
                  </a:txBody>
                  <a:tcPr/>
                </a:tc>
              </a:tr>
              <a:tr h="480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Adduction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1/5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1/5</a:t>
                      </a:r>
                    </a:p>
                  </a:txBody>
                  <a:tcPr/>
                </a:tc>
              </a:tr>
              <a:tr h="40995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abduction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1/5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1/5</a:t>
                      </a:r>
                    </a:p>
                  </a:txBody>
                  <a:tcPr/>
                </a:tc>
              </a:tr>
              <a:tr h="409959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Knee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Flexion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0/5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0/5</a:t>
                      </a:r>
                    </a:p>
                  </a:txBody>
                  <a:tcPr/>
                </a:tc>
              </a:tr>
              <a:tr h="42917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extension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0/5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0/5</a:t>
                      </a:r>
                    </a:p>
                  </a:txBody>
                  <a:tcPr/>
                </a:tc>
              </a:tr>
              <a:tr h="864757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Ankle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Plantar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f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lexion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0/5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0/5</a:t>
                      </a:r>
                    </a:p>
                    <a:p>
                      <a:pPr algn="ctr"/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6475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Dorsiflexion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0/5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0/5</a:t>
                      </a:r>
                    </a:p>
                  </a:txBody>
                  <a:tcPr/>
                </a:tc>
              </a:tr>
              <a:tr h="86475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Toe grip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5%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5%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012" y="228601"/>
            <a:ext cx="10286999" cy="4419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Neck muscle –flexion 2/5 ,extension 2/5</a:t>
            </a:r>
          </a:p>
          <a:p>
            <a:r>
              <a:rPr lang="en-US" dirty="0" smtClean="0"/>
              <a:t>Single breath count &gt;15</a:t>
            </a:r>
          </a:p>
          <a:p>
            <a:r>
              <a:rPr lang="en-US" dirty="0" smtClean="0"/>
              <a:t>Deep tendon reflexes </a:t>
            </a:r>
          </a:p>
          <a:p>
            <a:endParaRPr lang="en-US" dirty="0" smtClean="0"/>
          </a:p>
          <a:p>
            <a:r>
              <a:rPr lang="en-US" dirty="0" smtClean="0"/>
              <a:t>Plantar – bilateral flexor</a:t>
            </a:r>
          </a:p>
          <a:p>
            <a:r>
              <a:rPr lang="en-US" dirty="0" smtClean="0"/>
              <a:t>Superficial reflexes present</a:t>
            </a:r>
          </a:p>
          <a:p>
            <a:r>
              <a:rPr lang="en-US" dirty="0" smtClean="0"/>
              <a:t>Sensory system normal</a:t>
            </a:r>
          </a:p>
          <a:p>
            <a:r>
              <a:rPr lang="en-US" dirty="0" smtClean="0"/>
              <a:t>Cerebellum could not be assessed</a:t>
            </a:r>
          </a:p>
          <a:p>
            <a:r>
              <a:rPr lang="en-US" dirty="0" smtClean="0"/>
              <a:t>No neck stiffness</a:t>
            </a:r>
          </a:p>
          <a:p>
            <a:r>
              <a:rPr lang="en-US" dirty="0" smtClean="0"/>
              <a:t>Skull and spine normal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732212" y="1143000"/>
          <a:ext cx="398674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8914"/>
                <a:gridCol w="1328914"/>
                <a:gridCol w="132891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Upper limb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sluggish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sluggish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Lower limb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sluggish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sluggish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1065212" y="4800600"/>
          <a:ext cx="99060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219200"/>
          </a:xfrm>
        </p:spPr>
        <p:txBody>
          <a:bodyPr/>
          <a:lstStyle/>
          <a:p>
            <a:r>
              <a:rPr lang="en-US" dirty="0" smtClean="0"/>
              <a:t>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Serum K+ as found to be 7.57 </a:t>
            </a:r>
            <a:r>
              <a:rPr lang="en-US" dirty="0" err="1" smtClean="0"/>
              <a:t>mEq</a:t>
            </a:r>
            <a:r>
              <a:rPr lang="en-US" dirty="0" smtClean="0"/>
              <a:t>/L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836612" y="2667000"/>
          <a:ext cx="103632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304800"/>
            <a:ext cx="9144001" cy="1066800"/>
          </a:xfrm>
        </p:spPr>
        <p:txBody>
          <a:bodyPr anchor="t">
            <a:normAutofit/>
          </a:bodyPr>
          <a:lstStyle/>
          <a:p>
            <a:r>
              <a:rPr lang="en-US" sz="4800" dirty="0" smtClean="0"/>
              <a:t>ECG</a:t>
            </a:r>
            <a:endParaRPr lang="en-US" sz="4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1209833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38600"/>
            <a:ext cx="121888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1188561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90800"/>
            <a:ext cx="11960224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812" y="304800"/>
            <a:ext cx="9144001" cy="1371600"/>
          </a:xfrm>
        </p:spPr>
        <p:txBody>
          <a:bodyPr/>
          <a:lstStyle/>
          <a:p>
            <a:r>
              <a:rPr lang="en-US" dirty="0" smtClean="0"/>
              <a:t>Course in the hospital: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989013" y="1981200"/>
          <a:ext cx="9168342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989013" y="533400"/>
          <a:ext cx="9168342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12813" y="381000"/>
            <a:ext cx="9753602" cy="1371600"/>
          </a:xfrm>
        </p:spPr>
        <p:txBody>
          <a:bodyPr anchor="ctr">
            <a:normAutofit/>
          </a:bodyPr>
          <a:lstStyle/>
          <a:p>
            <a:r>
              <a:rPr lang="en-US" sz="4400" dirty="0" smtClean="0"/>
              <a:t>Presenting illness</a:t>
            </a:r>
            <a:endParaRPr lang="en-US" sz="44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36613" y="1904999"/>
            <a:ext cx="9820192" cy="4114801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sz="3200" dirty="0" smtClean="0"/>
              <a:t>36 year old male admitted with complaints of</a:t>
            </a:r>
            <a:endParaRPr lang="en-US" sz="3200" dirty="0"/>
          </a:p>
          <a:p>
            <a:pPr>
              <a:lnSpc>
                <a:spcPct val="150000"/>
              </a:lnSpc>
            </a:pPr>
            <a:r>
              <a:rPr lang="en-US" sz="3200" dirty="0" smtClean="0"/>
              <a:t>Weakness of all 4 limbs of 1 day duration</a:t>
            </a:r>
            <a:endParaRPr lang="en-US" sz="3200" dirty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39132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ABG: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Metabolic acidosis with compensatory respiratory alkalosis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065212" y="685800"/>
            <a:ext cx="3733800" cy="541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Serum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Cortisol</a:t>
            </a:r>
            <a:endParaRPr lang="en-US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3.47 µg/dl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(3.09- 16.66)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94412" y="914400"/>
            <a:ext cx="5181600" cy="495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Serum 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ACTH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130 pg/ml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(≤46)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3412" y="2209800"/>
            <a:ext cx="3276600" cy="2438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Total T4</a:t>
            </a:r>
            <a:r>
              <a:rPr lang="en-US" dirty="0" smtClean="0">
                <a:solidFill>
                  <a:schemeClr val="bg1"/>
                </a:solidFill>
              </a:rPr>
              <a:t>: 14.29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(5.2 to 12.7m IU/ml)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TSH</a:t>
            </a:r>
            <a:r>
              <a:rPr lang="en-US" dirty="0" smtClean="0">
                <a:solidFill>
                  <a:schemeClr val="bg1"/>
                </a:solidFill>
              </a:rPr>
              <a:t>: 1.23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0.3-5.5 </a:t>
            </a:r>
            <a:r>
              <a:rPr lang="en-US" dirty="0" err="1" smtClean="0">
                <a:solidFill>
                  <a:schemeClr val="bg1"/>
                </a:solidFill>
              </a:rPr>
              <a:t>mIU</a:t>
            </a:r>
            <a:r>
              <a:rPr lang="en-US" dirty="0" smtClean="0">
                <a:solidFill>
                  <a:schemeClr val="bg1"/>
                </a:solidFill>
              </a:rPr>
              <a:t>/ml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6475412" y="1447800"/>
            <a:ext cx="4953000" cy="3810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Anti </a:t>
            </a:r>
            <a:r>
              <a:rPr lang="en-US" sz="2400" b="1" dirty="0" err="1" smtClean="0">
                <a:solidFill>
                  <a:schemeClr val="bg1"/>
                </a:solidFill>
              </a:rPr>
              <a:t>microsomal</a:t>
            </a:r>
            <a:r>
              <a:rPr lang="en-US" sz="2400" b="1" dirty="0" smtClean="0">
                <a:solidFill>
                  <a:schemeClr val="bg1"/>
                </a:solidFill>
              </a:rPr>
              <a:t> antibody </a:t>
            </a:r>
            <a:r>
              <a:rPr lang="en-US" sz="2400" dirty="0" smtClean="0">
                <a:solidFill>
                  <a:schemeClr val="bg1"/>
                </a:solidFill>
              </a:rPr>
              <a:t>(TPO):45 IU/ml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(&gt;34 is positive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79612" y="914400"/>
            <a:ext cx="8839200" cy="510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C peptide (fasting): 2.69 </a:t>
            </a:r>
            <a:r>
              <a:rPr lang="en-US" sz="3200" b="1" dirty="0" err="1" smtClean="0">
                <a:solidFill>
                  <a:schemeClr val="bg1"/>
                </a:solidFill>
              </a:rPr>
              <a:t>ng</a:t>
            </a:r>
            <a:r>
              <a:rPr lang="en-US" sz="3200" b="1" dirty="0" smtClean="0">
                <a:solidFill>
                  <a:schemeClr val="bg1"/>
                </a:solidFill>
              </a:rPr>
              <a:t>/ml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(Normal 0.45- 3.3ng/ml)</a:t>
            </a:r>
          </a:p>
          <a:p>
            <a:pPr algn="ctr"/>
            <a:endParaRPr lang="en-US" sz="32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Anti GAD: 0.54 U/ml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(normal &lt;1U/ml)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HbA1c :  7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1812" y="914400"/>
          <a:ext cx="10820399" cy="5333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-1" y="990600"/>
          <a:ext cx="12188825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381000"/>
            <a:ext cx="9982202" cy="990600"/>
          </a:xfrm>
        </p:spPr>
        <p:txBody>
          <a:bodyPr/>
          <a:lstStyle/>
          <a:p>
            <a:r>
              <a:rPr lang="en-US" dirty="0" smtClean="0"/>
              <a:t>Treatment given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13" y="1904999"/>
            <a:ext cx="10048792" cy="472440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err="1" smtClean="0"/>
              <a:t>Inj.Hydrocortisone</a:t>
            </a:r>
            <a:r>
              <a:rPr lang="en-US" dirty="0" smtClean="0"/>
              <a:t> 100mg IV Q8H ,followed by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T.Prednisolone</a:t>
            </a:r>
            <a:r>
              <a:rPr lang="en-US" dirty="0" smtClean="0"/>
              <a:t>  5mg 6 OD (tapered over 1 month)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T.Fludrocortisone</a:t>
            </a:r>
            <a:r>
              <a:rPr lang="en-US" dirty="0" smtClean="0"/>
              <a:t> 100microgram 1 OD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T.Thyroxine</a:t>
            </a:r>
            <a:r>
              <a:rPr lang="en-US" dirty="0" smtClean="0"/>
              <a:t> 50 microgram 1 OD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Inj.HA</a:t>
            </a:r>
            <a:r>
              <a:rPr lang="en-US" dirty="0" smtClean="0"/>
              <a:t> 8-8-8 U S/C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Inj.HM 6-0-6 U S/C</a:t>
            </a:r>
          </a:p>
          <a:p>
            <a:pPr>
              <a:lnSpc>
                <a:spcPct val="100000"/>
              </a:lnSpc>
            </a:pPr>
            <a:r>
              <a:rPr lang="en-US" dirty="0" err="1" smtClean="0"/>
              <a:t>Antihyperkalemic</a:t>
            </a:r>
            <a:r>
              <a:rPr lang="en-US" dirty="0" smtClean="0"/>
              <a:t> measures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 on discharge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O/E,</a:t>
            </a:r>
          </a:p>
          <a:p>
            <a:r>
              <a:rPr lang="en-US" dirty="0" err="1" smtClean="0"/>
              <a:t>Conscious,oriented</a:t>
            </a:r>
            <a:endParaRPr lang="en-US" dirty="0" smtClean="0"/>
          </a:p>
          <a:p>
            <a:r>
              <a:rPr lang="en-US" dirty="0" smtClean="0"/>
              <a:t>PR-80/min;BP-110/80 mm Hg</a:t>
            </a:r>
          </a:p>
          <a:p>
            <a:r>
              <a:rPr lang="en-US" dirty="0" smtClean="0"/>
              <a:t>Pigmentation decreased</a:t>
            </a:r>
          </a:p>
          <a:p>
            <a:r>
              <a:rPr lang="en-US" dirty="0" smtClean="0"/>
              <a:t>Power  5/5 in all limbs</a:t>
            </a:r>
          </a:p>
          <a:p>
            <a:r>
              <a:rPr lang="en-US" dirty="0" smtClean="0"/>
              <a:t>DTR + +</a:t>
            </a:r>
          </a:p>
          <a:p>
            <a:r>
              <a:rPr lang="en-US" dirty="0" smtClean="0"/>
              <a:t>Serum K+ 3.6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Aim of presentation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/>
              <a:t>Addisons</a:t>
            </a:r>
            <a:r>
              <a:rPr lang="en-US" sz="2800" dirty="0" smtClean="0"/>
              <a:t> disease presenting as </a:t>
            </a:r>
            <a:r>
              <a:rPr lang="en-US" sz="2800" dirty="0" err="1" smtClean="0"/>
              <a:t>hyperkalemic</a:t>
            </a:r>
            <a:r>
              <a:rPr lang="en-US" sz="2800" dirty="0" smtClean="0"/>
              <a:t> paralysis is a rare presentation</a:t>
            </a:r>
          </a:p>
          <a:p>
            <a:r>
              <a:rPr lang="en-US" sz="2800" dirty="0" smtClean="0"/>
              <a:t>To discuss about various autoimmune </a:t>
            </a:r>
            <a:r>
              <a:rPr lang="en-US" sz="2800" dirty="0" err="1" smtClean="0"/>
              <a:t>polyglandular</a:t>
            </a:r>
            <a:r>
              <a:rPr lang="en-US" sz="2800" dirty="0" smtClean="0"/>
              <a:t> syndromes</a:t>
            </a:r>
          </a:p>
          <a:p>
            <a:r>
              <a:rPr lang="en-US" sz="2800" dirty="0" smtClean="0"/>
              <a:t>To discuss about various factors which precipitate adrenal crisis</a:t>
            </a:r>
          </a:p>
          <a:p>
            <a:r>
              <a:rPr lang="en-US" sz="2800" dirty="0" smtClean="0"/>
              <a:t>The importance of stepwise  and proper execution of CPR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12" y="381000"/>
            <a:ext cx="10287000" cy="6096000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en-US" sz="13800" dirty="0" smtClean="0"/>
              <a:t>THANK YOU</a:t>
            </a:r>
            <a:endParaRPr lang="en-US" sz="13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381000"/>
            <a:ext cx="9829802" cy="13716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History of presenting illness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1904999"/>
            <a:ext cx="9820192" cy="4648201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Apparently normal patient presented with sudden onset of weakness of lower limbs first followed by upper limbs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Weakness evolved rapidly over a period of 2-3 hours </a:t>
            </a:r>
            <a:r>
              <a:rPr lang="en-US" dirty="0"/>
              <a:t> </a:t>
            </a:r>
            <a:r>
              <a:rPr lang="en-US" dirty="0" smtClean="0"/>
              <a:t>and was completely unable to walk after 3 hours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h/o difficulty in getting up from squatting position+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h/o difficulty in holding </a:t>
            </a:r>
            <a:r>
              <a:rPr lang="en-US" dirty="0" err="1" smtClean="0"/>
              <a:t>chappals</a:t>
            </a:r>
            <a:r>
              <a:rPr lang="en-US" dirty="0" smtClean="0"/>
              <a:t> +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h/o difficulty in combing hair+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h/o difficulty in mixing food and buttoning shirt+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3" y="381000"/>
            <a:ext cx="9591592" cy="64769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No h/o involvement of speech</a:t>
            </a:r>
          </a:p>
          <a:p>
            <a:r>
              <a:rPr lang="en-US" dirty="0" smtClean="0"/>
              <a:t>No history s/o cranial nerve involvement</a:t>
            </a:r>
          </a:p>
          <a:p>
            <a:r>
              <a:rPr lang="en-US" dirty="0" smtClean="0"/>
              <a:t>No h/o any sensory involvement</a:t>
            </a:r>
          </a:p>
          <a:p>
            <a:r>
              <a:rPr lang="en-US" dirty="0" smtClean="0"/>
              <a:t>No history s/o </a:t>
            </a:r>
            <a:r>
              <a:rPr lang="en-US" dirty="0" err="1" smtClean="0"/>
              <a:t>cerebellar</a:t>
            </a:r>
            <a:r>
              <a:rPr lang="en-US" dirty="0" smtClean="0"/>
              <a:t> involvement</a:t>
            </a:r>
          </a:p>
          <a:p>
            <a:r>
              <a:rPr lang="en-US" dirty="0" smtClean="0"/>
              <a:t>No h/o bowel/bladder involvement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h/o nausea+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h/o cold extremities+</a:t>
            </a:r>
          </a:p>
          <a:p>
            <a:r>
              <a:rPr lang="en-US" dirty="0" smtClean="0"/>
              <a:t>No h/o neck pain/trauma</a:t>
            </a:r>
          </a:p>
          <a:p>
            <a:r>
              <a:rPr lang="en-US" dirty="0" smtClean="0"/>
              <a:t>No h/o breathlessness/cough with expectoration</a:t>
            </a:r>
          </a:p>
          <a:p>
            <a:r>
              <a:rPr lang="en-US" dirty="0" smtClean="0"/>
              <a:t>No h/o chest pain/palpitation</a:t>
            </a:r>
          </a:p>
          <a:p>
            <a:r>
              <a:rPr lang="en-US" dirty="0" smtClean="0"/>
              <a:t>No h/o loss of weight</a:t>
            </a:r>
          </a:p>
          <a:p>
            <a:r>
              <a:rPr lang="en-US" dirty="0" smtClean="0"/>
              <a:t>no h/o loose stools/bleeding manifestations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h/o recent </a:t>
            </a:r>
            <a:r>
              <a:rPr lang="en-US" dirty="0" smtClean="0">
                <a:solidFill>
                  <a:srgbClr val="FFFF00"/>
                </a:solidFill>
              </a:rPr>
              <a:t>onset </a:t>
            </a:r>
            <a:r>
              <a:rPr lang="en-US" dirty="0" err="1" smtClean="0">
                <a:solidFill>
                  <a:srgbClr val="FFFF00"/>
                </a:solidFill>
              </a:rPr>
              <a:t>hyperpigmentation</a:t>
            </a:r>
            <a:r>
              <a:rPr lang="en-US" dirty="0" smtClean="0">
                <a:solidFill>
                  <a:srgbClr val="FFFF00"/>
                </a:solidFill>
              </a:rPr>
              <a:t>+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3" y="381000"/>
            <a:ext cx="9753602" cy="1371600"/>
          </a:xfrm>
        </p:spPr>
        <p:txBody>
          <a:bodyPr/>
          <a:lstStyle/>
          <a:p>
            <a:r>
              <a:rPr lang="en-US" dirty="0" smtClean="0"/>
              <a:t>Past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3" y="1904999"/>
            <a:ext cx="9896392" cy="472440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K/C/O diabetes mellitus on treatment with OHA’s for past 6 months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h/o 1 episode of similar weakness of all limbs 1 month back following an episode of sweating and 4 episodes  of </a:t>
            </a:r>
            <a:r>
              <a:rPr lang="en-US" dirty="0" err="1" smtClean="0"/>
              <a:t>vomiting,treated</a:t>
            </a:r>
            <a:r>
              <a:rPr lang="en-US" dirty="0" smtClean="0"/>
              <a:t>  in a private hospital as </a:t>
            </a:r>
            <a:r>
              <a:rPr lang="en-US" dirty="0" err="1" smtClean="0"/>
              <a:t>hyperkalemic</a:t>
            </a:r>
            <a:r>
              <a:rPr lang="en-US" dirty="0" smtClean="0"/>
              <a:t> paralysis </a:t>
            </a:r>
            <a:r>
              <a:rPr lang="en-US" dirty="0" smtClean="0">
                <a:sym typeface="Wingdings" pitchFamily="2" charset="2"/>
              </a:rPr>
              <a:t> improved with </a:t>
            </a:r>
            <a:r>
              <a:rPr lang="en-US" dirty="0" err="1" smtClean="0">
                <a:sym typeface="Wingdings" pitchFamily="2" charset="2"/>
              </a:rPr>
              <a:t>antihyperkalemic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measures,further</a:t>
            </a:r>
            <a:r>
              <a:rPr lang="en-US" dirty="0" smtClean="0">
                <a:sym typeface="Wingdings" pitchFamily="2" charset="2"/>
              </a:rPr>
              <a:t> cause not evaluated and patient discharged at request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ym typeface="Wingdings" pitchFamily="2" charset="2"/>
              </a:rPr>
              <a:t>Found to have hypothyroidism and started on </a:t>
            </a:r>
            <a:r>
              <a:rPr lang="en-US" dirty="0" err="1" smtClean="0">
                <a:sym typeface="Wingdings" pitchFamily="2" charset="2"/>
              </a:rPr>
              <a:t>Thyroxine</a:t>
            </a:r>
            <a:r>
              <a:rPr lang="en-US" dirty="0" smtClean="0">
                <a:sym typeface="Wingdings" pitchFamily="2" charset="2"/>
              </a:rPr>
              <a:t> since then(TSH -10;on </a:t>
            </a:r>
            <a:r>
              <a:rPr lang="en-US" dirty="0" err="1" smtClean="0">
                <a:sym typeface="Wingdings" pitchFamily="2" charset="2"/>
              </a:rPr>
              <a:t>thyroxine</a:t>
            </a:r>
            <a:r>
              <a:rPr lang="en-US" dirty="0" smtClean="0">
                <a:sym typeface="Wingdings" pitchFamily="2" charset="2"/>
              </a:rPr>
              <a:t> 150 microgram)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Personal history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Sleep and appetite normal</a:t>
            </a:r>
          </a:p>
          <a:p>
            <a:r>
              <a:rPr lang="en-US" sz="2800" dirty="0" smtClean="0"/>
              <a:t>Bowel and bladder normal</a:t>
            </a:r>
          </a:p>
          <a:p>
            <a:r>
              <a:rPr lang="en-US" sz="2800" dirty="0" smtClean="0"/>
              <a:t>Non smoker</a:t>
            </a:r>
          </a:p>
          <a:p>
            <a:r>
              <a:rPr lang="en-US" sz="2800" dirty="0" smtClean="0"/>
              <a:t>Occasional alcoholic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143000"/>
            <a:ext cx="4419600" cy="487680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/>
              <a:t> Family history</a:t>
            </a:r>
          </a:p>
          <a:p>
            <a:r>
              <a:rPr lang="en-US" sz="3200" dirty="0" smtClean="0"/>
              <a:t>No history of similar illness in the family</a:t>
            </a:r>
          </a:p>
          <a:p>
            <a:r>
              <a:rPr lang="en-US" sz="3200" dirty="0" smtClean="0"/>
              <a:t>h/o diabetes in his mother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381000"/>
            <a:ext cx="9144001" cy="13716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General Examination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905000"/>
            <a:ext cx="5468768" cy="4724399"/>
          </a:xfrm>
        </p:spPr>
        <p:txBody>
          <a:bodyPr>
            <a:normAutofit/>
          </a:bodyPr>
          <a:lstStyle/>
          <a:p>
            <a:r>
              <a:rPr lang="en-US" dirty="0" smtClean="0"/>
              <a:t>O/E,</a:t>
            </a:r>
          </a:p>
          <a:p>
            <a:pPr>
              <a:buNone/>
            </a:pPr>
            <a:r>
              <a:rPr lang="en-US" dirty="0" err="1" smtClean="0"/>
              <a:t>Conscious,oriented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Afebrile</a:t>
            </a:r>
            <a:r>
              <a:rPr lang="en-US" dirty="0" smtClean="0"/>
              <a:t>,</a:t>
            </a:r>
          </a:p>
          <a:p>
            <a:pPr>
              <a:buNone/>
            </a:pPr>
            <a:r>
              <a:rPr lang="en-US" dirty="0" smtClean="0">
                <a:solidFill>
                  <a:schemeClr val="accent3"/>
                </a:solidFill>
              </a:rPr>
              <a:t>Pallor+</a:t>
            </a:r>
          </a:p>
          <a:p>
            <a:pPr>
              <a:buNone/>
            </a:pPr>
            <a:r>
              <a:rPr lang="en-US" dirty="0" smtClean="0"/>
              <a:t>No </a:t>
            </a:r>
            <a:r>
              <a:rPr lang="en-US" dirty="0" err="1" smtClean="0"/>
              <a:t>icterus</a:t>
            </a:r>
            <a:r>
              <a:rPr lang="en-US" dirty="0" smtClean="0"/>
              <a:t>/cyanosis/clubbing/</a:t>
            </a:r>
            <a:r>
              <a:rPr lang="en-US" dirty="0" err="1" smtClean="0"/>
              <a:t>generalised</a:t>
            </a:r>
            <a:r>
              <a:rPr lang="en-US" dirty="0" smtClean="0"/>
              <a:t> </a:t>
            </a:r>
            <a:r>
              <a:rPr lang="en-US" dirty="0" err="1" smtClean="0"/>
              <a:t>lymphadenopathy</a:t>
            </a:r>
            <a:r>
              <a:rPr lang="en-US" dirty="0" smtClean="0"/>
              <a:t>/pedal edema</a:t>
            </a:r>
          </a:p>
          <a:p>
            <a:pPr>
              <a:buNone/>
            </a:pPr>
            <a:r>
              <a:rPr lang="en-US" dirty="0" smtClean="0"/>
              <a:t>Cold clammy extremities+</a:t>
            </a:r>
          </a:p>
          <a:p>
            <a:pPr>
              <a:buNone/>
            </a:pPr>
            <a:r>
              <a:rPr lang="en-US" dirty="0" err="1" smtClean="0">
                <a:solidFill>
                  <a:schemeClr val="accent3"/>
                </a:solidFill>
              </a:rPr>
              <a:t>Hyperpigmentation</a:t>
            </a:r>
            <a:r>
              <a:rPr lang="en-US" dirty="0" smtClean="0">
                <a:solidFill>
                  <a:schemeClr val="accent3"/>
                </a:solidFill>
              </a:rPr>
              <a:t>+</a:t>
            </a:r>
          </a:p>
          <a:p>
            <a:pPr>
              <a:buNone/>
            </a:pPr>
            <a:r>
              <a:rPr lang="en-US" dirty="0" smtClean="0"/>
              <a:t>No </a:t>
            </a:r>
            <a:r>
              <a:rPr lang="en-US" dirty="0" err="1" smtClean="0"/>
              <a:t>mucocutaneous</a:t>
            </a:r>
            <a:r>
              <a:rPr lang="en-US" dirty="0" smtClean="0"/>
              <a:t> </a:t>
            </a:r>
            <a:r>
              <a:rPr lang="en-US" dirty="0" err="1" smtClean="0"/>
              <a:t>candidiasis</a:t>
            </a:r>
            <a:endParaRPr lang="en-US" dirty="0" smtClean="0"/>
          </a:p>
          <a:p>
            <a:pPr>
              <a:buNone/>
            </a:pP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Vitals</a:t>
            </a:r>
          </a:p>
          <a:p>
            <a:pPr lvl="1"/>
            <a:r>
              <a:rPr lang="en-US" sz="2800" dirty="0" smtClean="0"/>
              <a:t>Pulse -104/</a:t>
            </a:r>
            <a:r>
              <a:rPr lang="en-US" sz="2800" dirty="0" err="1" smtClean="0"/>
              <a:t>min,regular</a:t>
            </a:r>
            <a:r>
              <a:rPr lang="en-US" sz="2800" dirty="0" smtClean="0"/>
              <a:t> rhythm</a:t>
            </a:r>
          </a:p>
          <a:p>
            <a:pPr lvl="1"/>
            <a:r>
              <a:rPr lang="en-US" sz="2800" dirty="0" smtClean="0">
                <a:solidFill>
                  <a:schemeClr val="accent3"/>
                </a:solidFill>
              </a:rPr>
              <a:t>BP-86/60 mm Hg in Right UL</a:t>
            </a:r>
          </a:p>
          <a:p>
            <a:pPr lvl="1"/>
            <a:r>
              <a:rPr lang="en-US" sz="2800" dirty="0" smtClean="0"/>
              <a:t>SpO2- 98 % in room air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9412" y="381000"/>
            <a:ext cx="115824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533400"/>
            <a:ext cx="12188825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tf02895261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02895261.potx" id="{03C5CF44-0C62-41B4-B3EA-416B4807878A}" vid="{EC3ACB92-700E-4167-B3A6-412DE40A64C2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1564227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Take your audience through a digital tunnel where they'll  burst through to the other side and see the information you want to present. Show them lists, charts, tables, SmartArt,  and pictures using a variety of layouts in widescreen (16X9) format. This design works well for subjects on science and technology, computers, communication, and more.   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2012-05-11T02:04:00+00:00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TP102895246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835483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0E41224-0370-4595-877C-23316CD80004}">
  <ds:schemaRefs>
    <ds:schemaRef ds:uri="http://purl.org/dc/terms/"/>
    <ds:schemaRef ds:uri="http://schemas.microsoft.com/office/2006/documentManagement/types"/>
    <ds:schemaRef ds:uri="4873beb7-5857-4685-be1f-d57550cc96cc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2CCB507-0646-4A50-A4F7-7F385079D5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tf02895261</Template>
  <TotalTime>521</TotalTime>
  <Words>835</Words>
  <PresentationFormat>Custom</PresentationFormat>
  <Paragraphs>223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tf02895261</vt:lpstr>
      <vt:lpstr>An unusual case of Quadriparesis</vt:lpstr>
      <vt:lpstr>Presenting illness</vt:lpstr>
      <vt:lpstr>History of presenting illness</vt:lpstr>
      <vt:lpstr>Slide 4</vt:lpstr>
      <vt:lpstr>Past history</vt:lpstr>
      <vt:lpstr>Personal history</vt:lpstr>
      <vt:lpstr>General Examination</vt:lpstr>
      <vt:lpstr>Slide 8</vt:lpstr>
      <vt:lpstr>Slide 9</vt:lpstr>
      <vt:lpstr>Slide 10</vt:lpstr>
      <vt:lpstr>Central Nervous system</vt:lpstr>
      <vt:lpstr>Slide 12</vt:lpstr>
      <vt:lpstr>Slide 13</vt:lpstr>
      <vt:lpstr>Slide 14</vt:lpstr>
      <vt:lpstr>INVESTIGATIONS</vt:lpstr>
      <vt:lpstr>ECG</vt:lpstr>
      <vt:lpstr>Slide 17</vt:lpstr>
      <vt:lpstr>Course in the hospital:</vt:lpstr>
      <vt:lpstr>Slide 19</vt:lpstr>
      <vt:lpstr>ABG:</vt:lpstr>
      <vt:lpstr>Slide 21</vt:lpstr>
      <vt:lpstr>Slide 22</vt:lpstr>
      <vt:lpstr>Slide 23</vt:lpstr>
      <vt:lpstr>Slide 24</vt:lpstr>
      <vt:lpstr>Slide 25</vt:lpstr>
      <vt:lpstr>Treatment given</vt:lpstr>
      <vt:lpstr>Condition on discharge</vt:lpstr>
      <vt:lpstr>Aim of presentation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unusual case of Quadriparesis</dc:title>
  <dc:creator>user</dc:creator>
  <cp:lastModifiedBy>user</cp:lastModifiedBy>
  <cp:revision>26</cp:revision>
  <dcterms:created xsi:type="dcterms:W3CDTF">2017-02-25T14:05:19Z</dcterms:created>
  <dcterms:modified xsi:type="dcterms:W3CDTF">2017-03-08T01:50:03Z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