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70795A-66F9-42F1-9DC5-100013D48C43}">
  <a:tblStyle styleId="{3370795A-66F9-42F1-9DC5-100013D48C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80ab84b5b_0_7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e80ab84b5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IN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IN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IN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IN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ctrTitle"/>
          </p:nvPr>
        </p:nvSpPr>
        <p:spPr>
          <a:xfrm>
            <a:off x="3829663" y="50804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en-IN" sz="9600" b="1"/>
              <a:t>MTP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3362632" y="2330245"/>
            <a:ext cx="8303342" cy="426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4444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b="1"/>
              <a:t>I MEDICAL UNIT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b="1" u="sng"/>
              <a:t>CHIEF &amp; HOD</a:t>
            </a:r>
            <a:r>
              <a:rPr lang="en-IN"/>
              <a:t>: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PROF. DR . M. NATARAJAN M.D.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b="1" u="sng"/>
              <a:t>ASSISTANT PROFESSORS</a:t>
            </a:r>
            <a:r>
              <a:rPr lang="en-IN"/>
              <a:t>: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/>
              <a:t>DR . V. PALANI KUMARAN M.D. , D.DIAB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/>
              <a:t>DR . D. VASANTHA KALYANI M.D. , D.C.P.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/>
              <a:t>DR. M. SURESH KUMAR M.D.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b="1" u="sng"/>
              <a:t>PRESENTOR</a:t>
            </a:r>
            <a:r>
              <a:rPr lang="en-IN"/>
              <a:t>: 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/>
              <a:t>DR. A. KISHORE 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IN" sz="3600" b="1"/>
              <a:t>INVESTIGATIONS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N" dirty="0"/>
              <a:t>PT-12.8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IN" dirty="0"/>
              <a:t>INR-1.1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IN" dirty="0"/>
              <a:t>APTT-28.1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IN" dirty="0"/>
              <a:t>ANA by IF-Negative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IN" dirty="0"/>
              <a:t>VCTC-Non reactive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IN" dirty="0"/>
              <a:t>Viral markers-Negative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IN" dirty="0"/>
              <a:t>IPF-22(Normal 1.1 – 6.1), MPV 9.5 </a:t>
            </a:r>
            <a:r>
              <a:rPr lang="en-IN" dirty="0" err="1"/>
              <a:t>fL</a:t>
            </a:r>
            <a:r>
              <a:rPr lang="en-IN" dirty="0"/>
              <a:t>, PCT 0.05%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IN" dirty="0"/>
              <a:t>VDRL- negative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IN" dirty="0"/>
              <a:t>TPHA- negative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IN" dirty="0"/>
              <a:t>Fundus- Normal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IN" dirty="0"/>
              <a:t>DCT- Negative</a:t>
            </a:r>
            <a:endParaRPr dirty="0"/>
          </a:p>
          <a:p>
            <a:pPr marL="285750" lvl="0" indent="-180022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285750" lvl="0" indent="-180022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8848" y="0"/>
            <a:ext cx="550718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4">
            <a:alphaModFix/>
          </a:blip>
          <a:srcRect l="13994" t="13846" r="11929" b="22428"/>
          <a:stretch/>
        </p:blipFill>
        <p:spPr>
          <a:xfrm>
            <a:off x="127485" y="0"/>
            <a:ext cx="55279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9876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3599" y="0"/>
            <a:ext cx="417496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8764" y="0"/>
            <a:ext cx="40148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8689" y="0"/>
            <a:ext cx="539531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856" y="0"/>
            <a:ext cx="44469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11" y="0"/>
            <a:ext cx="472559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2088" y="0"/>
            <a:ext cx="4800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5" descr="Whats Next Images – Browse 7,216 Stock Photos, Vectors, an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963562" y="776749"/>
            <a:ext cx="970443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41 year old male came to GRH Madurai with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- C/O epistaxis for 2 days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206476" y="216312"/>
            <a:ext cx="11897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HOPI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519026" y="894735"/>
            <a:ext cx="1143699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41 year old male initially came to GRH Madurai with C/O inability to retract the foreskin of penis and  underwent circumcision in a private hospital outside and biopsy of was sent. (January 2024)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Histopathology report showed Squamous cell carcinoma following which he was admitted outside and partial penectomy was done(16/1/2024)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HPE showed Squamous cell carcinoma and was on follow-up when he developed inguinal lymphadenopathy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Left inguinal node FNAC showed SCC deposits (March 2024)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Following which he was admitted and found to have thrombocytopenia and complaints of epistaxis after a week of admission(March 2024)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after which the patient was taken over by General Medicine department</a:t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5299587" y="2045110"/>
            <a:ext cx="393290" cy="3834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48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5299587" y="3156155"/>
            <a:ext cx="393290" cy="3834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48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5299587" y="4252452"/>
            <a:ext cx="393290" cy="3834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48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5299587" y="5024284"/>
            <a:ext cx="393290" cy="3244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48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5299587" y="6096000"/>
            <a:ext cx="393290" cy="3244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48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IN"/>
              <a:t>HOPI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IN" sz="1800"/>
              <a:t>No h/o fever/arthralgia/myalgia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sz="1800"/>
              <a:t>No h/o drug intake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sz="1800"/>
              <a:t>No h/o any other bleeding manifestations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sz="1800"/>
              <a:t>No h/o loose stools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sz="1800"/>
              <a:t>No h/o abdominal distension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sz="1800"/>
              <a:t>No h/o easy fatiguability/recurrent infections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IN" sz="1800"/>
              <a:t>   </a:t>
            </a:r>
            <a:endParaRPr/>
          </a:p>
          <a:p>
            <a:pPr marL="285750" lvl="0" indent="-17145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/>
        </p:nvSpPr>
        <p:spPr>
          <a:xfrm>
            <a:off x="255639" y="167149"/>
            <a:ext cx="2584122" cy="5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PAST HISTORY</a:t>
            </a:r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1393322" y="796413"/>
            <a:ext cx="107178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an known case of T2DM/SHTN/BA/CAD/SEIZURE DISORDER/THYROID DISORDER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h/o previous blood transfusion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h/o any native medicine intake</a:t>
            </a: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255639" y="1891946"/>
            <a:ext cx="3031748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 HISTORY</a:t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1393322" y="2433763"/>
            <a:ext cx="4827639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Mixed diet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Normal bowel and bladder habits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Alcoholic and smoker for past 8 years (last drink 2 years ago)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h/o high risk sexual behaviours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491613" y="4444181"/>
            <a:ext cx="3056354" cy="44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TRATMENT HISTORY</a:t>
            </a: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1393322" y="5029540"/>
            <a:ext cx="4254519" cy="80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significant drug history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h/o any recent vaccination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/>
        </p:nvSpPr>
        <p:spPr>
          <a:xfrm>
            <a:off x="226142" y="235974"/>
            <a:ext cx="4151431" cy="5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EXAMINATION</a:t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2349910" y="1022555"/>
            <a:ext cx="544546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O/E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Pt conscious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oriented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afebrile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no pallor</a:t>
            </a:r>
            <a:b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not icteric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no cyanosis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no clubbing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no pedal </a:t>
            </a:r>
            <a:r>
              <a:rPr lang="en-IN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edema</a:t>
            </a:r>
            <a:endParaRPr lang="en-IN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no petechia/purpura/ecchymosis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bilateral inguinal lymphadenopathy+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/>
        </p:nvSpPr>
        <p:spPr>
          <a:xfrm>
            <a:off x="196645" y="226143"/>
            <a:ext cx="5437753" cy="6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SYSTEMIC EXAMINATION</a:t>
            </a: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2378386" y="1386348"/>
            <a:ext cx="4395509" cy="395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CVS : S1S2+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No murmur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RS   : BAE+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No added sounds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P/A : Soft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BS+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IN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organomegaly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CNS: NFND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27"/>
          <p:cNvGraphicFramePr/>
          <p:nvPr>
            <p:extLst>
              <p:ext uri="{D42A27DB-BD31-4B8C-83A1-F6EECF244321}">
                <p14:modId xmlns:p14="http://schemas.microsoft.com/office/powerpoint/2010/main" val="4099416781"/>
              </p:ext>
            </p:extLst>
          </p:nvPr>
        </p:nvGraphicFramePr>
        <p:xfrm>
          <a:off x="952488" y="2476500"/>
          <a:ext cx="10384950" cy="2285850"/>
        </p:xfrm>
        <a:graphic>
          <a:graphicData uri="http://schemas.openxmlformats.org/drawingml/2006/table">
            <a:tbl>
              <a:tblPr>
                <a:noFill/>
                <a:tableStyleId>{3370795A-66F9-42F1-9DC5-100013D48C43}</a:tableStyleId>
              </a:tblPr>
              <a:tblGrid>
                <a:gridCol w="173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0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TC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13800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12600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23100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25800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17300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Hb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13.4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13.4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12.2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12.8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12.5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HCT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39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37.6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32.7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34.1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33.5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Platelet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10000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15000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39000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60000</a:t>
                      </a:r>
                      <a:endParaRPr sz="180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74000</a:t>
                      </a:r>
                      <a:endParaRPr sz="1800" dirty="0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" name="Google Shape;205;p27"/>
          <p:cNvSpPr txBox="1"/>
          <p:nvPr/>
        </p:nvSpPr>
        <p:spPr>
          <a:xfrm>
            <a:off x="353961" y="412955"/>
            <a:ext cx="335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INVESTIGATIONS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IN" sz="3600" b="1"/>
              <a:t>INVESTIGATIONS</a:t>
            </a:r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IN" dirty="0"/>
              <a:t>RBS- 110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dirty="0"/>
              <a:t>Urea-16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dirty="0"/>
              <a:t>Cr- 1.0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dirty="0"/>
              <a:t>TB-0.8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dirty="0"/>
              <a:t>Dir-0.5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dirty="0"/>
              <a:t>Ind-0.3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dirty="0"/>
              <a:t>OT-45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dirty="0"/>
              <a:t>PT-38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dirty="0"/>
              <a:t>ALP-89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dirty="0"/>
              <a:t>Urine albumin and sugar- nil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IN" dirty="0"/>
              <a:t>urine RBCs-, no casts</a:t>
            </a:r>
            <a:endParaRPr dirty="0"/>
          </a:p>
          <a:p>
            <a:pPr marL="285750" lvl="0" indent="-17145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489</Words>
  <Application>Microsoft Office PowerPoint</Application>
  <PresentationFormat>Widescreen</PresentationFormat>
  <Paragraphs>119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Bookman Old Style</vt:lpstr>
      <vt:lpstr>Calibri</vt:lpstr>
      <vt:lpstr>Celestial</vt:lpstr>
      <vt:lpstr>MTP</vt:lpstr>
      <vt:lpstr>PowerPoint Presentation</vt:lpstr>
      <vt:lpstr>PowerPoint Presentation</vt:lpstr>
      <vt:lpstr>HOPI</vt:lpstr>
      <vt:lpstr>PowerPoint Presentation</vt:lpstr>
      <vt:lpstr>PowerPoint Presentation</vt:lpstr>
      <vt:lpstr>PowerPoint Presentation</vt:lpstr>
      <vt:lpstr>PowerPoint Presentation</vt:lpstr>
      <vt:lpstr>INVESTIGATIONS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kishore arjunan</cp:lastModifiedBy>
  <cp:revision>7</cp:revision>
  <dcterms:modified xsi:type="dcterms:W3CDTF">2024-06-25T11:04:59Z</dcterms:modified>
</cp:coreProperties>
</file>