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0" r:id="rId4"/>
    <p:sldId id="268" r:id="rId5"/>
    <p:sldId id="271" r:id="rId6"/>
    <p:sldId id="278" r:id="rId7"/>
    <p:sldId id="276" r:id="rId8"/>
    <p:sldId id="279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74DE3E-F501-4078-B2B8-D8D27CCBE9E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C44278-0D4B-4B6A-827D-8332748DBC70}">
      <dgm:prSet phldrT="[Text]"/>
      <dgm:spPr/>
      <dgm:t>
        <a:bodyPr/>
        <a:lstStyle/>
        <a:p>
          <a:r>
            <a:rPr lang="en-US" dirty="0" smtClean="0"/>
            <a:t>FUO</a:t>
          </a:r>
          <a:endParaRPr lang="en-US" dirty="0"/>
        </a:p>
      </dgm:t>
    </dgm:pt>
    <dgm:pt modelId="{C97F9DA9-7BB3-4BB0-B810-E33DA7558448}" type="parTrans" cxnId="{E43BF314-D9B2-4D06-8B09-0CFB6233641D}">
      <dgm:prSet/>
      <dgm:spPr/>
      <dgm:t>
        <a:bodyPr/>
        <a:lstStyle/>
        <a:p>
          <a:endParaRPr lang="en-US"/>
        </a:p>
      </dgm:t>
    </dgm:pt>
    <dgm:pt modelId="{5F067539-F52F-4B90-9A93-F672E1CA5EEC}" type="sibTrans" cxnId="{E43BF314-D9B2-4D06-8B09-0CFB6233641D}">
      <dgm:prSet/>
      <dgm:spPr/>
      <dgm:t>
        <a:bodyPr/>
        <a:lstStyle/>
        <a:p>
          <a:endParaRPr lang="en-US"/>
        </a:p>
      </dgm:t>
    </dgm:pt>
    <dgm:pt modelId="{02DD46E7-95BB-4DF8-BCC4-8C3465BFF0E6}">
      <dgm:prSet phldrT="[Text]" custT="1"/>
      <dgm:spPr/>
      <dgm:t>
        <a:bodyPr/>
        <a:lstStyle/>
        <a:p>
          <a:r>
            <a:rPr lang="en-US" sz="2400" dirty="0" smtClean="0"/>
            <a:t>INFECTIOUS</a:t>
          </a:r>
          <a:endParaRPr lang="en-US" sz="2400" dirty="0"/>
        </a:p>
      </dgm:t>
    </dgm:pt>
    <dgm:pt modelId="{CB42C12F-570A-4D93-8C94-F5D038D354EB}" type="parTrans" cxnId="{529DC6CE-E62B-43C5-960E-70AF6B843964}">
      <dgm:prSet/>
      <dgm:spPr/>
      <dgm:t>
        <a:bodyPr/>
        <a:lstStyle/>
        <a:p>
          <a:endParaRPr lang="en-US"/>
        </a:p>
      </dgm:t>
    </dgm:pt>
    <dgm:pt modelId="{3597CABC-176B-4F7A-88F6-0B71CC936A3A}" type="sibTrans" cxnId="{529DC6CE-E62B-43C5-960E-70AF6B843964}">
      <dgm:prSet/>
      <dgm:spPr/>
      <dgm:t>
        <a:bodyPr/>
        <a:lstStyle/>
        <a:p>
          <a:endParaRPr lang="en-US"/>
        </a:p>
      </dgm:t>
    </dgm:pt>
    <dgm:pt modelId="{1A95F289-590F-48A2-B1CD-5755E413B576}">
      <dgm:prSet phldrT="[Text]" custT="1"/>
      <dgm:spPr/>
      <dgm:t>
        <a:bodyPr/>
        <a:lstStyle/>
        <a:p>
          <a:r>
            <a:rPr lang="en-US" sz="2400" dirty="0" smtClean="0"/>
            <a:t>MALIGNANT</a:t>
          </a:r>
          <a:endParaRPr lang="en-US" sz="2400" dirty="0"/>
        </a:p>
      </dgm:t>
    </dgm:pt>
    <dgm:pt modelId="{AA748D7C-C6C5-4589-929C-23820ADFA880}" type="parTrans" cxnId="{9F973EDB-5E6D-42D5-8197-C9992F89E6F2}">
      <dgm:prSet/>
      <dgm:spPr/>
      <dgm:t>
        <a:bodyPr/>
        <a:lstStyle/>
        <a:p>
          <a:endParaRPr lang="en-US"/>
        </a:p>
      </dgm:t>
    </dgm:pt>
    <dgm:pt modelId="{05F77CD3-DA38-4192-B82A-D5FA97DC225A}" type="sibTrans" cxnId="{9F973EDB-5E6D-42D5-8197-C9992F89E6F2}">
      <dgm:prSet/>
      <dgm:spPr/>
      <dgm:t>
        <a:bodyPr/>
        <a:lstStyle/>
        <a:p>
          <a:endParaRPr lang="en-US"/>
        </a:p>
      </dgm:t>
    </dgm:pt>
    <dgm:pt modelId="{2F9D17F1-5D66-4C95-BDAE-4A0DB92F647E}">
      <dgm:prSet phldrT="[Text]" custT="1"/>
      <dgm:spPr/>
      <dgm:t>
        <a:bodyPr/>
        <a:lstStyle/>
        <a:p>
          <a:r>
            <a:rPr lang="en-US" sz="2400" dirty="0" smtClean="0"/>
            <a:t>NONINFECTIOUS INFLAMMATORY</a:t>
          </a:r>
          <a:endParaRPr lang="en-US" sz="2400" dirty="0"/>
        </a:p>
      </dgm:t>
    </dgm:pt>
    <dgm:pt modelId="{9BAF5CC6-723B-4A96-A88B-EFBC19730099}" type="parTrans" cxnId="{340978B7-B1C1-4053-B0FF-123CB0A96F13}">
      <dgm:prSet/>
      <dgm:spPr/>
      <dgm:t>
        <a:bodyPr/>
        <a:lstStyle/>
        <a:p>
          <a:endParaRPr lang="en-US"/>
        </a:p>
      </dgm:t>
    </dgm:pt>
    <dgm:pt modelId="{60E3DD50-23A5-4F62-A117-343DBC922A5C}" type="sibTrans" cxnId="{340978B7-B1C1-4053-B0FF-123CB0A96F13}">
      <dgm:prSet/>
      <dgm:spPr/>
      <dgm:t>
        <a:bodyPr/>
        <a:lstStyle/>
        <a:p>
          <a:endParaRPr lang="en-US"/>
        </a:p>
      </dgm:t>
    </dgm:pt>
    <dgm:pt modelId="{B0AD340D-9E96-48AC-A913-BA552246CC40}">
      <dgm:prSet custT="1"/>
      <dgm:spPr/>
      <dgm:t>
        <a:bodyPr/>
        <a:lstStyle/>
        <a:p>
          <a:r>
            <a:rPr lang="en-US" sz="2400" dirty="0" smtClean="0"/>
            <a:t>MISCELLANEOUS</a:t>
          </a:r>
          <a:endParaRPr lang="en-US" sz="2400" dirty="0"/>
        </a:p>
      </dgm:t>
    </dgm:pt>
    <dgm:pt modelId="{076BF7F4-72ED-4542-9FE3-32C334E47B47}" type="parTrans" cxnId="{2120657B-6EF5-442B-8A3E-9219AE6025B7}">
      <dgm:prSet/>
      <dgm:spPr/>
      <dgm:t>
        <a:bodyPr/>
        <a:lstStyle/>
        <a:p>
          <a:endParaRPr lang="en-US"/>
        </a:p>
      </dgm:t>
    </dgm:pt>
    <dgm:pt modelId="{B5BC3830-17AE-4A43-B835-BA24ECFE7F2C}" type="sibTrans" cxnId="{2120657B-6EF5-442B-8A3E-9219AE6025B7}">
      <dgm:prSet/>
      <dgm:spPr/>
      <dgm:t>
        <a:bodyPr/>
        <a:lstStyle/>
        <a:p>
          <a:endParaRPr lang="en-US"/>
        </a:p>
      </dgm:t>
    </dgm:pt>
    <dgm:pt modelId="{8C96AAD5-10BF-4C3A-96E0-546911760828}">
      <dgm:prSet custT="1"/>
      <dgm:spPr/>
      <dgm:t>
        <a:bodyPr/>
        <a:lstStyle/>
        <a:p>
          <a:r>
            <a:rPr lang="en-US" sz="2400" dirty="0" smtClean="0"/>
            <a:t>TRAVEL RELATED</a:t>
          </a:r>
          <a:endParaRPr lang="en-US" sz="2400" dirty="0"/>
        </a:p>
      </dgm:t>
    </dgm:pt>
    <dgm:pt modelId="{443E76C2-2978-4AD3-AED0-DB69AFB72064}" type="parTrans" cxnId="{A3EDD84E-3AAD-454F-9259-E02F8121E45A}">
      <dgm:prSet/>
      <dgm:spPr/>
      <dgm:t>
        <a:bodyPr/>
        <a:lstStyle/>
        <a:p>
          <a:endParaRPr lang="en-US"/>
        </a:p>
      </dgm:t>
    </dgm:pt>
    <dgm:pt modelId="{249A6974-7D96-4E17-8763-CE95DFDAD53D}" type="sibTrans" cxnId="{A3EDD84E-3AAD-454F-9259-E02F8121E45A}">
      <dgm:prSet/>
      <dgm:spPr/>
      <dgm:t>
        <a:bodyPr/>
        <a:lstStyle/>
        <a:p>
          <a:endParaRPr lang="en-US"/>
        </a:p>
      </dgm:t>
    </dgm:pt>
    <dgm:pt modelId="{31DABD94-A779-43DC-82FD-6D291EB78528}" type="pres">
      <dgm:prSet presAssocID="{A974DE3E-F501-4078-B2B8-D8D27CCBE9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E2081FB-755C-46F0-B471-ACE627267814}" type="pres">
      <dgm:prSet presAssocID="{C1C44278-0D4B-4B6A-827D-8332748DBC70}" presName="hierRoot1" presStyleCnt="0"/>
      <dgm:spPr/>
    </dgm:pt>
    <dgm:pt modelId="{C6C5BBB4-DA5B-4816-A3AE-8D3758CEA226}" type="pres">
      <dgm:prSet presAssocID="{C1C44278-0D4B-4B6A-827D-8332748DBC70}" presName="composite" presStyleCnt="0"/>
      <dgm:spPr/>
    </dgm:pt>
    <dgm:pt modelId="{716F094A-60CD-412E-B4BE-2E247192D573}" type="pres">
      <dgm:prSet presAssocID="{C1C44278-0D4B-4B6A-827D-8332748DBC70}" presName="background" presStyleLbl="node0" presStyleIdx="0" presStyleCnt="1"/>
      <dgm:spPr/>
    </dgm:pt>
    <dgm:pt modelId="{F894D8F3-E8DF-4A3C-ACF5-06236AEAEB9F}" type="pres">
      <dgm:prSet presAssocID="{C1C44278-0D4B-4B6A-827D-8332748DBC7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6C3FB5-9BF1-4E47-AF3E-7BD1B9295B2A}" type="pres">
      <dgm:prSet presAssocID="{C1C44278-0D4B-4B6A-827D-8332748DBC70}" presName="hierChild2" presStyleCnt="0"/>
      <dgm:spPr/>
    </dgm:pt>
    <dgm:pt modelId="{F7400A72-B297-467B-870C-0D100AB5F066}" type="pres">
      <dgm:prSet presAssocID="{CB42C12F-570A-4D93-8C94-F5D038D354EB}" presName="Name10" presStyleLbl="parChTrans1D2" presStyleIdx="0" presStyleCnt="5"/>
      <dgm:spPr/>
      <dgm:t>
        <a:bodyPr/>
        <a:lstStyle/>
        <a:p>
          <a:endParaRPr lang="en-US"/>
        </a:p>
      </dgm:t>
    </dgm:pt>
    <dgm:pt modelId="{E5FABDF5-7228-4CF8-9A82-2E220EC3BA30}" type="pres">
      <dgm:prSet presAssocID="{02DD46E7-95BB-4DF8-BCC4-8C3465BFF0E6}" presName="hierRoot2" presStyleCnt="0"/>
      <dgm:spPr/>
    </dgm:pt>
    <dgm:pt modelId="{F0D064B9-78D7-4FA3-8780-BAAFF3BE2583}" type="pres">
      <dgm:prSet presAssocID="{02DD46E7-95BB-4DF8-BCC4-8C3465BFF0E6}" presName="composite2" presStyleCnt="0"/>
      <dgm:spPr/>
    </dgm:pt>
    <dgm:pt modelId="{9EB22DA4-F3AD-49DE-BA08-94CE2701CBC2}" type="pres">
      <dgm:prSet presAssocID="{02DD46E7-95BB-4DF8-BCC4-8C3465BFF0E6}" presName="background2" presStyleLbl="node2" presStyleIdx="0" presStyleCnt="5"/>
      <dgm:spPr/>
    </dgm:pt>
    <dgm:pt modelId="{20B3717C-71A2-4D62-AD18-237DD67BF4AE}" type="pres">
      <dgm:prSet presAssocID="{02DD46E7-95BB-4DF8-BCC4-8C3465BFF0E6}" presName="text2" presStyleLbl="fgAcc2" presStyleIdx="0" presStyleCnt="5" custScaleX="134866" custScaleY="1315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46BE89-BFEC-41CC-9587-501925095822}" type="pres">
      <dgm:prSet presAssocID="{02DD46E7-95BB-4DF8-BCC4-8C3465BFF0E6}" presName="hierChild3" presStyleCnt="0"/>
      <dgm:spPr/>
    </dgm:pt>
    <dgm:pt modelId="{F771EBC3-976E-4F08-8227-544508C97B35}" type="pres">
      <dgm:prSet presAssocID="{AA748D7C-C6C5-4589-929C-23820ADFA880}" presName="Name10" presStyleLbl="parChTrans1D2" presStyleIdx="1" presStyleCnt="5"/>
      <dgm:spPr/>
      <dgm:t>
        <a:bodyPr/>
        <a:lstStyle/>
        <a:p>
          <a:endParaRPr lang="en-US"/>
        </a:p>
      </dgm:t>
    </dgm:pt>
    <dgm:pt modelId="{205C7073-2334-46A3-BE34-3659CE194B27}" type="pres">
      <dgm:prSet presAssocID="{1A95F289-590F-48A2-B1CD-5755E413B576}" presName="hierRoot2" presStyleCnt="0"/>
      <dgm:spPr/>
    </dgm:pt>
    <dgm:pt modelId="{7B19AB8B-7837-46FF-8E88-22975CE56B46}" type="pres">
      <dgm:prSet presAssocID="{1A95F289-590F-48A2-B1CD-5755E413B576}" presName="composite2" presStyleCnt="0"/>
      <dgm:spPr/>
    </dgm:pt>
    <dgm:pt modelId="{7F37B112-5582-432B-98D0-8D5C00F3C6F5}" type="pres">
      <dgm:prSet presAssocID="{1A95F289-590F-48A2-B1CD-5755E413B576}" presName="background2" presStyleLbl="node2" presStyleIdx="1" presStyleCnt="5"/>
      <dgm:spPr/>
    </dgm:pt>
    <dgm:pt modelId="{EDAB25AA-61EA-4B92-A9FE-419CC55EA7FD}" type="pres">
      <dgm:prSet presAssocID="{1A95F289-590F-48A2-B1CD-5755E413B576}" presName="text2" presStyleLbl="fgAcc2" presStyleIdx="1" presStyleCnt="5" custScaleX="112553" custScaleY="155572" custLinFactNeighborX="-1598" custLinFactNeighborY="18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EF7A11-BA07-4517-8F9E-90CA10E72DD6}" type="pres">
      <dgm:prSet presAssocID="{1A95F289-590F-48A2-B1CD-5755E413B576}" presName="hierChild3" presStyleCnt="0"/>
      <dgm:spPr/>
    </dgm:pt>
    <dgm:pt modelId="{A4F4EC30-423D-4509-80F9-EC7F24939D1B}" type="pres">
      <dgm:prSet presAssocID="{9BAF5CC6-723B-4A96-A88B-EFBC19730099}" presName="Name10" presStyleLbl="parChTrans1D2" presStyleIdx="2" presStyleCnt="5"/>
      <dgm:spPr/>
      <dgm:t>
        <a:bodyPr/>
        <a:lstStyle/>
        <a:p>
          <a:endParaRPr lang="en-US"/>
        </a:p>
      </dgm:t>
    </dgm:pt>
    <dgm:pt modelId="{76BB941F-3709-4F35-8EF9-BE23EA93B21F}" type="pres">
      <dgm:prSet presAssocID="{2F9D17F1-5D66-4C95-BDAE-4A0DB92F647E}" presName="hierRoot2" presStyleCnt="0"/>
      <dgm:spPr/>
    </dgm:pt>
    <dgm:pt modelId="{4BC8C440-7DC9-45F7-9433-41928409FA50}" type="pres">
      <dgm:prSet presAssocID="{2F9D17F1-5D66-4C95-BDAE-4A0DB92F647E}" presName="composite2" presStyleCnt="0"/>
      <dgm:spPr/>
    </dgm:pt>
    <dgm:pt modelId="{0A59E1B1-055D-4199-A0D9-E026EACA19B5}" type="pres">
      <dgm:prSet presAssocID="{2F9D17F1-5D66-4C95-BDAE-4A0DB92F647E}" presName="background2" presStyleLbl="node2" presStyleIdx="2" presStyleCnt="5"/>
      <dgm:spPr/>
    </dgm:pt>
    <dgm:pt modelId="{F6A839E2-4BB9-4DA4-98A2-D61597D5DC7D}" type="pres">
      <dgm:prSet presAssocID="{2F9D17F1-5D66-4C95-BDAE-4A0DB92F647E}" presName="text2" presStyleLbl="fgAcc2" presStyleIdx="2" presStyleCnt="5" custScaleX="137732" custScaleY="1842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7026A-9CA7-470C-982A-FF028F007BC2}" type="pres">
      <dgm:prSet presAssocID="{2F9D17F1-5D66-4C95-BDAE-4A0DB92F647E}" presName="hierChild3" presStyleCnt="0"/>
      <dgm:spPr/>
    </dgm:pt>
    <dgm:pt modelId="{FE0EECC4-24E3-4863-AB4D-673B1CB9ACFD}" type="pres">
      <dgm:prSet presAssocID="{443E76C2-2978-4AD3-AED0-DB69AFB72064}" presName="Name10" presStyleLbl="parChTrans1D2" presStyleIdx="3" presStyleCnt="5"/>
      <dgm:spPr/>
      <dgm:t>
        <a:bodyPr/>
        <a:lstStyle/>
        <a:p>
          <a:endParaRPr lang="en-US"/>
        </a:p>
      </dgm:t>
    </dgm:pt>
    <dgm:pt modelId="{0D6F269D-65F8-4C6A-9EC3-6F310A2CACDF}" type="pres">
      <dgm:prSet presAssocID="{8C96AAD5-10BF-4C3A-96E0-546911760828}" presName="hierRoot2" presStyleCnt="0"/>
      <dgm:spPr/>
    </dgm:pt>
    <dgm:pt modelId="{68BABF36-7CF2-4F25-942A-59877897DDE5}" type="pres">
      <dgm:prSet presAssocID="{8C96AAD5-10BF-4C3A-96E0-546911760828}" presName="composite2" presStyleCnt="0"/>
      <dgm:spPr/>
    </dgm:pt>
    <dgm:pt modelId="{01994B6A-BA03-43FF-BC6D-4507E8AC7173}" type="pres">
      <dgm:prSet presAssocID="{8C96AAD5-10BF-4C3A-96E0-546911760828}" presName="background2" presStyleLbl="node2" presStyleIdx="3" presStyleCnt="5"/>
      <dgm:spPr/>
    </dgm:pt>
    <dgm:pt modelId="{06AF6419-DE67-4DEE-B31E-46AB0818FFA2}" type="pres">
      <dgm:prSet presAssocID="{8C96AAD5-10BF-4C3A-96E0-546911760828}" presName="text2" presStyleLbl="fgAcc2" presStyleIdx="3" presStyleCnt="5" custScaleY="165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7C1A3A-EB58-432B-81C5-F766D0164480}" type="pres">
      <dgm:prSet presAssocID="{8C96AAD5-10BF-4C3A-96E0-546911760828}" presName="hierChild3" presStyleCnt="0"/>
      <dgm:spPr/>
    </dgm:pt>
    <dgm:pt modelId="{BF1F23BB-9B5E-49E3-82C6-602A2136EAC3}" type="pres">
      <dgm:prSet presAssocID="{076BF7F4-72ED-4542-9FE3-32C334E47B47}" presName="Name10" presStyleLbl="parChTrans1D2" presStyleIdx="4" presStyleCnt="5"/>
      <dgm:spPr/>
      <dgm:t>
        <a:bodyPr/>
        <a:lstStyle/>
        <a:p>
          <a:endParaRPr lang="en-US"/>
        </a:p>
      </dgm:t>
    </dgm:pt>
    <dgm:pt modelId="{123AF2BB-1585-44A5-9FB1-71ED0705E222}" type="pres">
      <dgm:prSet presAssocID="{B0AD340D-9E96-48AC-A913-BA552246CC40}" presName="hierRoot2" presStyleCnt="0"/>
      <dgm:spPr/>
    </dgm:pt>
    <dgm:pt modelId="{D13DFD2F-CF6E-4E8C-AE94-D51831A0C6FE}" type="pres">
      <dgm:prSet presAssocID="{B0AD340D-9E96-48AC-A913-BA552246CC40}" presName="composite2" presStyleCnt="0"/>
      <dgm:spPr/>
    </dgm:pt>
    <dgm:pt modelId="{7D615623-DFCA-4F3B-97D0-273885810EE0}" type="pres">
      <dgm:prSet presAssocID="{B0AD340D-9E96-48AC-A913-BA552246CC40}" presName="background2" presStyleLbl="node2" presStyleIdx="4" presStyleCnt="5"/>
      <dgm:spPr/>
    </dgm:pt>
    <dgm:pt modelId="{5190E392-95A9-4778-908F-435C455D9019}" type="pres">
      <dgm:prSet presAssocID="{B0AD340D-9E96-48AC-A913-BA552246CC40}" presName="text2" presStyleLbl="fgAcc2" presStyleIdx="4" presStyleCnt="5" custScaleX="104325" custScaleY="1741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238174-64DB-4ACA-8503-56D04BDD5309}" type="pres">
      <dgm:prSet presAssocID="{B0AD340D-9E96-48AC-A913-BA552246CC40}" presName="hierChild3" presStyleCnt="0"/>
      <dgm:spPr/>
    </dgm:pt>
  </dgm:ptLst>
  <dgm:cxnLst>
    <dgm:cxn modelId="{A3EDD84E-3AAD-454F-9259-E02F8121E45A}" srcId="{C1C44278-0D4B-4B6A-827D-8332748DBC70}" destId="{8C96AAD5-10BF-4C3A-96E0-546911760828}" srcOrd="3" destOrd="0" parTransId="{443E76C2-2978-4AD3-AED0-DB69AFB72064}" sibTransId="{249A6974-7D96-4E17-8763-CE95DFDAD53D}"/>
    <dgm:cxn modelId="{23A60A94-80DD-42E0-AA8B-45C5CF383890}" type="presOf" srcId="{A974DE3E-F501-4078-B2B8-D8D27CCBE9E4}" destId="{31DABD94-A779-43DC-82FD-6D291EB78528}" srcOrd="0" destOrd="0" presId="urn:microsoft.com/office/officeart/2005/8/layout/hierarchy1"/>
    <dgm:cxn modelId="{77C4A82C-5E1C-43D6-87DB-3BEFC28AF881}" type="presOf" srcId="{1A95F289-590F-48A2-B1CD-5755E413B576}" destId="{EDAB25AA-61EA-4B92-A9FE-419CC55EA7FD}" srcOrd="0" destOrd="0" presId="urn:microsoft.com/office/officeart/2005/8/layout/hierarchy1"/>
    <dgm:cxn modelId="{EA7572CB-91DF-4518-B5D2-1214F5C1B794}" type="presOf" srcId="{CB42C12F-570A-4D93-8C94-F5D038D354EB}" destId="{F7400A72-B297-467B-870C-0D100AB5F066}" srcOrd="0" destOrd="0" presId="urn:microsoft.com/office/officeart/2005/8/layout/hierarchy1"/>
    <dgm:cxn modelId="{8F4B285D-F7E0-40DF-8417-0D60C21336C7}" type="presOf" srcId="{B0AD340D-9E96-48AC-A913-BA552246CC40}" destId="{5190E392-95A9-4778-908F-435C455D9019}" srcOrd="0" destOrd="0" presId="urn:microsoft.com/office/officeart/2005/8/layout/hierarchy1"/>
    <dgm:cxn modelId="{C08C50C2-574E-4D13-95CD-3AE5C7C437C5}" type="presOf" srcId="{C1C44278-0D4B-4B6A-827D-8332748DBC70}" destId="{F894D8F3-E8DF-4A3C-ACF5-06236AEAEB9F}" srcOrd="0" destOrd="0" presId="urn:microsoft.com/office/officeart/2005/8/layout/hierarchy1"/>
    <dgm:cxn modelId="{81BD830D-8714-4DB1-8731-03C9285CC64A}" type="presOf" srcId="{076BF7F4-72ED-4542-9FE3-32C334E47B47}" destId="{BF1F23BB-9B5E-49E3-82C6-602A2136EAC3}" srcOrd="0" destOrd="0" presId="urn:microsoft.com/office/officeart/2005/8/layout/hierarchy1"/>
    <dgm:cxn modelId="{6EC2C585-A97A-4354-8E5D-14B8AD9C6E6E}" type="presOf" srcId="{02DD46E7-95BB-4DF8-BCC4-8C3465BFF0E6}" destId="{20B3717C-71A2-4D62-AD18-237DD67BF4AE}" srcOrd="0" destOrd="0" presId="urn:microsoft.com/office/officeart/2005/8/layout/hierarchy1"/>
    <dgm:cxn modelId="{340978B7-B1C1-4053-B0FF-123CB0A96F13}" srcId="{C1C44278-0D4B-4B6A-827D-8332748DBC70}" destId="{2F9D17F1-5D66-4C95-BDAE-4A0DB92F647E}" srcOrd="2" destOrd="0" parTransId="{9BAF5CC6-723B-4A96-A88B-EFBC19730099}" sibTransId="{60E3DD50-23A5-4F62-A117-343DBC922A5C}"/>
    <dgm:cxn modelId="{529DC6CE-E62B-43C5-960E-70AF6B843964}" srcId="{C1C44278-0D4B-4B6A-827D-8332748DBC70}" destId="{02DD46E7-95BB-4DF8-BCC4-8C3465BFF0E6}" srcOrd="0" destOrd="0" parTransId="{CB42C12F-570A-4D93-8C94-F5D038D354EB}" sibTransId="{3597CABC-176B-4F7A-88F6-0B71CC936A3A}"/>
    <dgm:cxn modelId="{962F230B-5049-4F9E-A744-A1542B979B81}" type="presOf" srcId="{2F9D17F1-5D66-4C95-BDAE-4A0DB92F647E}" destId="{F6A839E2-4BB9-4DA4-98A2-D61597D5DC7D}" srcOrd="0" destOrd="0" presId="urn:microsoft.com/office/officeart/2005/8/layout/hierarchy1"/>
    <dgm:cxn modelId="{FCFE8EF1-624F-4158-84FE-783DEB2154D5}" type="presOf" srcId="{443E76C2-2978-4AD3-AED0-DB69AFB72064}" destId="{FE0EECC4-24E3-4863-AB4D-673B1CB9ACFD}" srcOrd="0" destOrd="0" presId="urn:microsoft.com/office/officeart/2005/8/layout/hierarchy1"/>
    <dgm:cxn modelId="{7D79DA52-64EA-4852-A3EB-C59C5D638EC4}" type="presOf" srcId="{8C96AAD5-10BF-4C3A-96E0-546911760828}" destId="{06AF6419-DE67-4DEE-B31E-46AB0818FFA2}" srcOrd="0" destOrd="0" presId="urn:microsoft.com/office/officeart/2005/8/layout/hierarchy1"/>
    <dgm:cxn modelId="{9F973EDB-5E6D-42D5-8197-C9992F89E6F2}" srcId="{C1C44278-0D4B-4B6A-827D-8332748DBC70}" destId="{1A95F289-590F-48A2-B1CD-5755E413B576}" srcOrd="1" destOrd="0" parTransId="{AA748D7C-C6C5-4589-929C-23820ADFA880}" sibTransId="{05F77CD3-DA38-4192-B82A-D5FA97DC225A}"/>
    <dgm:cxn modelId="{0E76CE9F-7F2D-4E3A-9FBC-48D01B52E2B8}" type="presOf" srcId="{9BAF5CC6-723B-4A96-A88B-EFBC19730099}" destId="{A4F4EC30-423D-4509-80F9-EC7F24939D1B}" srcOrd="0" destOrd="0" presId="urn:microsoft.com/office/officeart/2005/8/layout/hierarchy1"/>
    <dgm:cxn modelId="{2120657B-6EF5-442B-8A3E-9219AE6025B7}" srcId="{C1C44278-0D4B-4B6A-827D-8332748DBC70}" destId="{B0AD340D-9E96-48AC-A913-BA552246CC40}" srcOrd="4" destOrd="0" parTransId="{076BF7F4-72ED-4542-9FE3-32C334E47B47}" sibTransId="{B5BC3830-17AE-4A43-B835-BA24ECFE7F2C}"/>
    <dgm:cxn modelId="{E43BF314-D9B2-4D06-8B09-0CFB6233641D}" srcId="{A974DE3E-F501-4078-B2B8-D8D27CCBE9E4}" destId="{C1C44278-0D4B-4B6A-827D-8332748DBC70}" srcOrd="0" destOrd="0" parTransId="{C97F9DA9-7BB3-4BB0-B810-E33DA7558448}" sibTransId="{5F067539-F52F-4B90-9A93-F672E1CA5EEC}"/>
    <dgm:cxn modelId="{DAC2AA69-93BE-45AB-BAD3-3AEB3DA68A42}" type="presOf" srcId="{AA748D7C-C6C5-4589-929C-23820ADFA880}" destId="{F771EBC3-976E-4F08-8227-544508C97B35}" srcOrd="0" destOrd="0" presId="urn:microsoft.com/office/officeart/2005/8/layout/hierarchy1"/>
    <dgm:cxn modelId="{C1D3149B-3E15-4260-BF79-9BC1C994D626}" type="presParOf" srcId="{31DABD94-A779-43DC-82FD-6D291EB78528}" destId="{CE2081FB-755C-46F0-B471-ACE627267814}" srcOrd="0" destOrd="0" presId="urn:microsoft.com/office/officeart/2005/8/layout/hierarchy1"/>
    <dgm:cxn modelId="{D0DA05B9-1D68-4F5B-AA64-60603310E02A}" type="presParOf" srcId="{CE2081FB-755C-46F0-B471-ACE627267814}" destId="{C6C5BBB4-DA5B-4816-A3AE-8D3758CEA226}" srcOrd="0" destOrd="0" presId="urn:microsoft.com/office/officeart/2005/8/layout/hierarchy1"/>
    <dgm:cxn modelId="{A643741E-77E6-4124-A654-95BDC067CA1A}" type="presParOf" srcId="{C6C5BBB4-DA5B-4816-A3AE-8D3758CEA226}" destId="{716F094A-60CD-412E-B4BE-2E247192D573}" srcOrd="0" destOrd="0" presId="urn:microsoft.com/office/officeart/2005/8/layout/hierarchy1"/>
    <dgm:cxn modelId="{FEFF4BDF-6FFF-4784-8CEE-6D769C2D8FE9}" type="presParOf" srcId="{C6C5BBB4-DA5B-4816-A3AE-8D3758CEA226}" destId="{F894D8F3-E8DF-4A3C-ACF5-06236AEAEB9F}" srcOrd="1" destOrd="0" presId="urn:microsoft.com/office/officeart/2005/8/layout/hierarchy1"/>
    <dgm:cxn modelId="{64562C84-6331-479F-9C36-1C366B444974}" type="presParOf" srcId="{CE2081FB-755C-46F0-B471-ACE627267814}" destId="{A06C3FB5-9BF1-4E47-AF3E-7BD1B9295B2A}" srcOrd="1" destOrd="0" presId="urn:microsoft.com/office/officeart/2005/8/layout/hierarchy1"/>
    <dgm:cxn modelId="{653F6F51-2FDD-493D-92DC-6B789010459C}" type="presParOf" srcId="{A06C3FB5-9BF1-4E47-AF3E-7BD1B9295B2A}" destId="{F7400A72-B297-467B-870C-0D100AB5F066}" srcOrd="0" destOrd="0" presId="urn:microsoft.com/office/officeart/2005/8/layout/hierarchy1"/>
    <dgm:cxn modelId="{A9092FFB-9224-4DF1-AEA9-2C408BCFD33B}" type="presParOf" srcId="{A06C3FB5-9BF1-4E47-AF3E-7BD1B9295B2A}" destId="{E5FABDF5-7228-4CF8-9A82-2E220EC3BA30}" srcOrd="1" destOrd="0" presId="urn:microsoft.com/office/officeart/2005/8/layout/hierarchy1"/>
    <dgm:cxn modelId="{08D79DD1-41F8-431A-BE91-136EDC517A09}" type="presParOf" srcId="{E5FABDF5-7228-4CF8-9A82-2E220EC3BA30}" destId="{F0D064B9-78D7-4FA3-8780-BAAFF3BE2583}" srcOrd="0" destOrd="0" presId="urn:microsoft.com/office/officeart/2005/8/layout/hierarchy1"/>
    <dgm:cxn modelId="{B5FDAF11-A611-4906-B711-91EAA610C6E8}" type="presParOf" srcId="{F0D064B9-78D7-4FA3-8780-BAAFF3BE2583}" destId="{9EB22DA4-F3AD-49DE-BA08-94CE2701CBC2}" srcOrd="0" destOrd="0" presId="urn:microsoft.com/office/officeart/2005/8/layout/hierarchy1"/>
    <dgm:cxn modelId="{EAFCBFDC-2606-4AB4-ABB4-D9DED6BBDBFF}" type="presParOf" srcId="{F0D064B9-78D7-4FA3-8780-BAAFF3BE2583}" destId="{20B3717C-71A2-4D62-AD18-237DD67BF4AE}" srcOrd="1" destOrd="0" presId="urn:microsoft.com/office/officeart/2005/8/layout/hierarchy1"/>
    <dgm:cxn modelId="{B259E0B4-4ADE-47B2-B34E-63093DA94CFC}" type="presParOf" srcId="{E5FABDF5-7228-4CF8-9A82-2E220EC3BA30}" destId="{5246BE89-BFEC-41CC-9587-501925095822}" srcOrd="1" destOrd="0" presId="urn:microsoft.com/office/officeart/2005/8/layout/hierarchy1"/>
    <dgm:cxn modelId="{71DB0D0F-EB56-48B9-9E0D-6A9C48D1AB81}" type="presParOf" srcId="{A06C3FB5-9BF1-4E47-AF3E-7BD1B9295B2A}" destId="{F771EBC3-976E-4F08-8227-544508C97B35}" srcOrd="2" destOrd="0" presId="urn:microsoft.com/office/officeart/2005/8/layout/hierarchy1"/>
    <dgm:cxn modelId="{5EF8C83F-2C6E-45F8-96C5-CDABEE90D81E}" type="presParOf" srcId="{A06C3FB5-9BF1-4E47-AF3E-7BD1B9295B2A}" destId="{205C7073-2334-46A3-BE34-3659CE194B27}" srcOrd="3" destOrd="0" presId="urn:microsoft.com/office/officeart/2005/8/layout/hierarchy1"/>
    <dgm:cxn modelId="{2F960C01-D929-4EC5-9631-96C9653A69C1}" type="presParOf" srcId="{205C7073-2334-46A3-BE34-3659CE194B27}" destId="{7B19AB8B-7837-46FF-8E88-22975CE56B46}" srcOrd="0" destOrd="0" presId="urn:microsoft.com/office/officeart/2005/8/layout/hierarchy1"/>
    <dgm:cxn modelId="{51FF437E-5C05-4D1A-982C-2FF905D2DE99}" type="presParOf" srcId="{7B19AB8B-7837-46FF-8E88-22975CE56B46}" destId="{7F37B112-5582-432B-98D0-8D5C00F3C6F5}" srcOrd="0" destOrd="0" presId="urn:microsoft.com/office/officeart/2005/8/layout/hierarchy1"/>
    <dgm:cxn modelId="{EB75F389-1696-4604-B8DE-A5A3A6066BE5}" type="presParOf" srcId="{7B19AB8B-7837-46FF-8E88-22975CE56B46}" destId="{EDAB25AA-61EA-4B92-A9FE-419CC55EA7FD}" srcOrd="1" destOrd="0" presId="urn:microsoft.com/office/officeart/2005/8/layout/hierarchy1"/>
    <dgm:cxn modelId="{50EF708A-8E8B-4078-A756-3DD87FCEF151}" type="presParOf" srcId="{205C7073-2334-46A3-BE34-3659CE194B27}" destId="{BFEF7A11-BA07-4517-8F9E-90CA10E72DD6}" srcOrd="1" destOrd="0" presId="urn:microsoft.com/office/officeart/2005/8/layout/hierarchy1"/>
    <dgm:cxn modelId="{6F95C843-840A-4D95-B2A2-9C941DD13B8B}" type="presParOf" srcId="{A06C3FB5-9BF1-4E47-AF3E-7BD1B9295B2A}" destId="{A4F4EC30-423D-4509-80F9-EC7F24939D1B}" srcOrd="4" destOrd="0" presId="urn:microsoft.com/office/officeart/2005/8/layout/hierarchy1"/>
    <dgm:cxn modelId="{06911D02-9104-4A93-8571-B37F73EEB0AD}" type="presParOf" srcId="{A06C3FB5-9BF1-4E47-AF3E-7BD1B9295B2A}" destId="{76BB941F-3709-4F35-8EF9-BE23EA93B21F}" srcOrd="5" destOrd="0" presId="urn:microsoft.com/office/officeart/2005/8/layout/hierarchy1"/>
    <dgm:cxn modelId="{F9FA99A1-F67F-4AA1-8428-5F4CAC1B23BD}" type="presParOf" srcId="{76BB941F-3709-4F35-8EF9-BE23EA93B21F}" destId="{4BC8C440-7DC9-45F7-9433-41928409FA50}" srcOrd="0" destOrd="0" presId="urn:microsoft.com/office/officeart/2005/8/layout/hierarchy1"/>
    <dgm:cxn modelId="{A52BCCA5-A390-439E-B4E9-D1DA3BB1A50C}" type="presParOf" srcId="{4BC8C440-7DC9-45F7-9433-41928409FA50}" destId="{0A59E1B1-055D-4199-A0D9-E026EACA19B5}" srcOrd="0" destOrd="0" presId="urn:microsoft.com/office/officeart/2005/8/layout/hierarchy1"/>
    <dgm:cxn modelId="{AA57DF61-0CB6-4BFB-9058-702146346158}" type="presParOf" srcId="{4BC8C440-7DC9-45F7-9433-41928409FA50}" destId="{F6A839E2-4BB9-4DA4-98A2-D61597D5DC7D}" srcOrd="1" destOrd="0" presId="urn:microsoft.com/office/officeart/2005/8/layout/hierarchy1"/>
    <dgm:cxn modelId="{B3B73580-9781-4E1A-B580-9A63F8F9153C}" type="presParOf" srcId="{76BB941F-3709-4F35-8EF9-BE23EA93B21F}" destId="{B4E7026A-9CA7-470C-982A-FF028F007BC2}" srcOrd="1" destOrd="0" presId="urn:microsoft.com/office/officeart/2005/8/layout/hierarchy1"/>
    <dgm:cxn modelId="{8E9A7413-A010-410B-BCC6-84FA05F9B0FC}" type="presParOf" srcId="{A06C3FB5-9BF1-4E47-AF3E-7BD1B9295B2A}" destId="{FE0EECC4-24E3-4863-AB4D-673B1CB9ACFD}" srcOrd="6" destOrd="0" presId="urn:microsoft.com/office/officeart/2005/8/layout/hierarchy1"/>
    <dgm:cxn modelId="{863541DA-0612-4AED-8256-0EE2309A3581}" type="presParOf" srcId="{A06C3FB5-9BF1-4E47-AF3E-7BD1B9295B2A}" destId="{0D6F269D-65F8-4C6A-9EC3-6F310A2CACDF}" srcOrd="7" destOrd="0" presId="urn:microsoft.com/office/officeart/2005/8/layout/hierarchy1"/>
    <dgm:cxn modelId="{D5F1B845-4A5A-432F-9EA2-D4DB8F2E0203}" type="presParOf" srcId="{0D6F269D-65F8-4C6A-9EC3-6F310A2CACDF}" destId="{68BABF36-7CF2-4F25-942A-59877897DDE5}" srcOrd="0" destOrd="0" presId="urn:microsoft.com/office/officeart/2005/8/layout/hierarchy1"/>
    <dgm:cxn modelId="{B1D4039B-D423-41A6-8188-409F6470AAC3}" type="presParOf" srcId="{68BABF36-7CF2-4F25-942A-59877897DDE5}" destId="{01994B6A-BA03-43FF-BC6D-4507E8AC7173}" srcOrd="0" destOrd="0" presId="urn:microsoft.com/office/officeart/2005/8/layout/hierarchy1"/>
    <dgm:cxn modelId="{96B2EC4C-1529-44E1-A74D-715B207D936D}" type="presParOf" srcId="{68BABF36-7CF2-4F25-942A-59877897DDE5}" destId="{06AF6419-DE67-4DEE-B31E-46AB0818FFA2}" srcOrd="1" destOrd="0" presId="urn:microsoft.com/office/officeart/2005/8/layout/hierarchy1"/>
    <dgm:cxn modelId="{3AD37544-819B-4B04-A8F2-BD8117BE76D9}" type="presParOf" srcId="{0D6F269D-65F8-4C6A-9EC3-6F310A2CACDF}" destId="{F07C1A3A-EB58-432B-81C5-F766D0164480}" srcOrd="1" destOrd="0" presId="urn:microsoft.com/office/officeart/2005/8/layout/hierarchy1"/>
    <dgm:cxn modelId="{AEA5B08F-19F9-4DB3-9026-1F18CFB49B5E}" type="presParOf" srcId="{A06C3FB5-9BF1-4E47-AF3E-7BD1B9295B2A}" destId="{BF1F23BB-9B5E-49E3-82C6-602A2136EAC3}" srcOrd="8" destOrd="0" presId="urn:microsoft.com/office/officeart/2005/8/layout/hierarchy1"/>
    <dgm:cxn modelId="{F68721E1-5B47-4F3E-A568-8CFF0E5307DE}" type="presParOf" srcId="{A06C3FB5-9BF1-4E47-AF3E-7BD1B9295B2A}" destId="{123AF2BB-1585-44A5-9FB1-71ED0705E222}" srcOrd="9" destOrd="0" presId="urn:microsoft.com/office/officeart/2005/8/layout/hierarchy1"/>
    <dgm:cxn modelId="{766ADD3E-6B1B-4436-8B83-99F3E1D23F07}" type="presParOf" srcId="{123AF2BB-1585-44A5-9FB1-71ED0705E222}" destId="{D13DFD2F-CF6E-4E8C-AE94-D51831A0C6FE}" srcOrd="0" destOrd="0" presId="urn:microsoft.com/office/officeart/2005/8/layout/hierarchy1"/>
    <dgm:cxn modelId="{4A45C54A-F986-4D71-8DEB-E64B77F28D07}" type="presParOf" srcId="{D13DFD2F-CF6E-4E8C-AE94-D51831A0C6FE}" destId="{7D615623-DFCA-4F3B-97D0-273885810EE0}" srcOrd="0" destOrd="0" presId="urn:microsoft.com/office/officeart/2005/8/layout/hierarchy1"/>
    <dgm:cxn modelId="{14E657DA-0C65-45DC-9F30-F66FF292B584}" type="presParOf" srcId="{D13DFD2F-CF6E-4E8C-AE94-D51831A0C6FE}" destId="{5190E392-95A9-4778-908F-435C455D9019}" srcOrd="1" destOrd="0" presId="urn:microsoft.com/office/officeart/2005/8/layout/hierarchy1"/>
    <dgm:cxn modelId="{73B52136-FE35-4A00-B618-9908E6EBE5A3}" type="presParOf" srcId="{123AF2BB-1585-44A5-9FB1-71ED0705E222}" destId="{CE238174-64DB-4ACA-8503-56D04BDD5309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6BDDE3-2A70-4202-830A-5E3EC9C06A0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71B941-E6B5-48C3-B6A7-E613A0A15F24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FUO</a:t>
          </a:r>
          <a:endParaRPr lang="en-US" dirty="0"/>
        </a:p>
      </dgm:t>
    </dgm:pt>
    <dgm:pt modelId="{3FFDF664-84A1-45D9-A9C1-6B938CD67BE8}" type="parTrans" cxnId="{76323860-FA2A-43C2-8ED7-D98EBBFADA9E}">
      <dgm:prSet/>
      <dgm:spPr/>
      <dgm:t>
        <a:bodyPr/>
        <a:lstStyle/>
        <a:p>
          <a:endParaRPr lang="en-US"/>
        </a:p>
      </dgm:t>
    </dgm:pt>
    <dgm:pt modelId="{5579A12F-FC19-4245-82BA-691FE08E429E}" type="sibTrans" cxnId="{76323860-FA2A-43C2-8ED7-D98EBBFADA9E}">
      <dgm:prSet/>
      <dgm:spPr/>
      <dgm:t>
        <a:bodyPr/>
        <a:lstStyle/>
        <a:p>
          <a:endParaRPr lang="en-US"/>
        </a:p>
      </dgm:t>
    </dgm:pt>
    <dgm:pt modelId="{169AEEBC-672C-4A69-9BFA-C34031010AA9}" type="asst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INFECTIOUS </a:t>
          </a:r>
          <a:endParaRPr lang="en-US" dirty="0"/>
        </a:p>
      </dgm:t>
    </dgm:pt>
    <dgm:pt modelId="{B9D773B5-7D0C-4315-BB20-2B5256FBE8B7}" type="parTrans" cxnId="{F0FD8F15-EAFA-4EDC-95E6-4E2082B5E154}">
      <dgm:prSet/>
      <dgm:spPr/>
      <dgm:t>
        <a:bodyPr/>
        <a:lstStyle/>
        <a:p>
          <a:endParaRPr lang="en-US"/>
        </a:p>
      </dgm:t>
    </dgm:pt>
    <dgm:pt modelId="{695646DB-A83A-43D4-9915-9650552672F4}" type="sibTrans" cxnId="{F0FD8F15-EAFA-4EDC-95E6-4E2082B5E154}">
      <dgm:prSet/>
      <dgm:spPr/>
      <dgm:t>
        <a:bodyPr/>
        <a:lstStyle/>
        <a:p>
          <a:endParaRPr lang="en-US"/>
        </a:p>
      </dgm:t>
    </dgm:pt>
    <dgm:pt modelId="{DD7FC006-CBD0-4337-A9C5-E5DACE0B6D65}" type="asst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MALIGNANCY</a:t>
          </a:r>
          <a:endParaRPr lang="en-US" dirty="0">
            <a:solidFill>
              <a:schemeClr val="bg1"/>
            </a:solidFill>
          </a:endParaRPr>
        </a:p>
      </dgm:t>
    </dgm:pt>
    <dgm:pt modelId="{94ECC7C2-5FD3-43EF-8F4B-FBDE51932C8F}" type="parTrans" cxnId="{175791B1-FBC9-4EB2-8409-BEF55B6E7189}">
      <dgm:prSet/>
      <dgm:spPr/>
      <dgm:t>
        <a:bodyPr/>
        <a:lstStyle/>
        <a:p>
          <a:endParaRPr lang="en-US"/>
        </a:p>
      </dgm:t>
    </dgm:pt>
    <dgm:pt modelId="{60C6AC4B-1913-4370-BE7E-817B63100198}" type="sibTrans" cxnId="{175791B1-FBC9-4EB2-8409-BEF55B6E7189}">
      <dgm:prSet/>
      <dgm:spPr/>
      <dgm:t>
        <a:bodyPr/>
        <a:lstStyle/>
        <a:p>
          <a:endParaRPr lang="en-US"/>
        </a:p>
      </dgm:t>
    </dgm:pt>
    <dgm:pt modelId="{72778C2A-6B17-4016-9783-9D145439DC34}" type="pres">
      <dgm:prSet presAssocID="{DA6BDDE3-2A70-4202-830A-5E3EC9C06A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76AABAE-6EF0-475E-98B5-D966A650EFDA}" type="pres">
      <dgm:prSet presAssocID="{BC71B941-E6B5-48C3-B6A7-E613A0A15F24}" presName="hierRoot1" presStyleCnt="0">
        <dgm:presLayoutVars>
          <dgm:hierBranch val="init"/>
        </dgm:presLayoutVars>
      </dgm:prSet>
      <dgm:spPr/>
    </dgm:pt>
    <dgm:pt modelId="{A997F642-B120-4805-B042-07BE62D3F438}" type="pres">
      <dgm:prSet presAssocID="{BC71B941-E6B5-48C3-B6A7-E613A0A15F24}" presName="rootComposite1" presStyleCnt="0"/>
      <dgm:spPr/>
    </dgm:pt>
    <dgm:pt modelId="{7BC89212-E1BB-4024-98C8-69BFB07F09B7}" type="pres">
      <dgm:prSet presAssocID="{BC71B941-E6B5-48C3-B6A7-E613A0A15F2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8EA3B8-CCAD-4680-9FAE-94A6EA740C52}" type="pres">
      <dgm:prSet presAssocID="{BC71B941-E6B5-48C3-B6A7-E613A0A15F2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D4E19E0-6F90-4964-B17C-7F9BC20C88CE}" type="pres">
      <dgm:prSet presAssocID="{BC71B941-E6B5-48C3-B6A7-E613A0A15F24}" presName="hierChild2" presStyleCnt="0"/>
      <dgm:spPr/>
    </dgm:pt>
    <dgm:pt modelId="{1F68D1E8-71AE-4C3C-937C-B25AECA1394A}" type="pres">
      <dgm:prSet presAssocID="{BC71B941-E6B5-48C3-B6A7-E613A0A15F24}" presName="hierChild3" presStyleCnt="0"/>
      <dgm:spPr/>
    </dgm:pt>
    <dgm:pt modelId="{9E853511-E231-4050-95F4-FB7342FD7F0C}" type="pres">
      <dgm:prSet presAssocID="{B9D773B5-7D0C-4315-BB20-2B5256FBE8B7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A1B4308E-D5AD-4384-97A1-1AD5A5CAE555}" type="pres">
      <dgm:prSet presAssocID="{169AEEBC-672C-4A69-9BFA-C34031010AA9}" presName="hierRoot3" presStyleCnt="0">
        <dgm:presLayoutVars>
          <dgm:hierBranch val="init"/>
        </dgm:presLayoutVars>
      </dgm:prSet>
      <dgm:spPr/>
    </dgm:pt>
    <dgm:pt modelId="{32ADC2EE-3107-4D39-A57D-734E84D381BB}" type="pres">
      <dgm:prSet presAssocID="{169AEEBC-672C-4A69-9BFA-C34031010AA9}" presName="rootComposite3" presStyleCnt="0"/>
      <dgm:spPr/>
    </dgm:pt>
    <dgm:pt modelId="{DE792A92-C0FD-45A3-A0A6-8DAD26B5ED11}" type="pres">
      <dgm:prSet presAssocID="{169AEEBC-672C-4A69-9BFA-C34031010AA9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56E4F2-C948-45AA-B0E9-BC5659D0A18A}" type="pres">
      <dgm:prSet presAssocID="{169AEEBC-672C-4A69-9BFA-C34031010AA9}" presName="rootConnector3" presStyleLbl="asst1" presStyleIdx="0" presStyleCnt="2"/>
      <dgm:spPr/>
      <dgm:t>
        <a:bodyPr/>
        <a:lstStyle/>
        <a:p>
          <a:endParaRPr lang="en-US"/>
        </a:p>
      </dgm:t>
    </dgm:pt>
    <dgm:pt modelId="{0F857451-A8A0-4BAE-B89D-A4390E4A9FFB}" type="pres">
      <dgm:prSet presAssocID="{169AEEBC-672C-4A69-9BFA-C34031010AA9}" presName="hierChild6" presStyleCnt="0"/>
      <dgm:spPr/>
    </dgm:pt>
    <dgm:pt modelId="{FAE17893-986C-407D-BAEA-7B8135A6B9A3}" type="pres">
      <dgm:prSet presAssocID="{169AEEBC-672C-4A69-9BFA-C34031010AA9}" presName="hierChild7" presStyleCnt="0"/>
      <dgm:spPr/>
    </dgm:pt>
    <dgm:pt modelId="{44E6E75A-3E0A-4E81-B94D-F0CC44741027}" type="pres">
      <dgm:prSet presAssocID="{94ECC7C2-5FD3-43EF-8F4B-FBDE51932C8F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C0AC9764-06E1-4B27-9771-6A6AB18A784B}" type="pres">
      <dgm:prSet presAssocID="{DD7FC006-CBD0-4337-A9C5-E5DACE0B6D65}" presName="hierRoot3" presStyleCnt="0">
        <dgm:presLayoutVars>
          <dgm:hierBranch val="init"/>
        </dgm:presLayoutVars>
      </dgm:prSet>
      <dgm:spPr/>
    </dgm:pt>
    <dgm:pt modelId="{F929904B-A248-468F-A0F3-E25D06E83D53}" type="pres">
      <dgm:prSet presAssocID="{DD7FC006-CBD0-4337-A9C5-E5DACE0B6D65}" presName="rootComposite3" presStyleCnt="0"/>
      <dgm:spPr/>
    </dgm:pt>
    <dgm:pt modelId="{086552A5-A9B2-4E63-AD58-18DED958D346}" type="pres">
      <dgm:prSet presAssocID="{DD7FC006-CBD0-4337-A9C5-E5DACE0B6D65}" presName="rootText3" presStyleLbl="asst1" presStyleIdx="1" presStyleCnt="2" custLinFactNeighborX="8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CE4923-2E25-476E-8FE4-A458BC4639AB}" type="pres">
      <dgm:prSet presAssocID="{DD7FC006-CBD0-4337-A9C5-E5DACE0B6D65}" presName="rootConnector3" presStyleLbl="asst1" presStyleIdx="1" presStyleCnt="2"/>
      <dgm:spPr/>
      <dgm:t>
        <a:bodyPr/>
        <a:lstStyle/>
        <a:p>
          <a:endParaRPr lang="en-US"/>
        </a:p>
      </dgm:t>
    </dgm:pt>
    <dgm:pt modelId="{B31493CE-2E94-4FDB-AF37-AE8B29C20C8E}" type="pres">
      <dgm:prSet presAssocID="{DD7FC006-CBD0-4337-A9C5-E5DACE0B6D65}" presName="hierChild6" presStyleCnt="0"/>
      <dgm:spPr/>
    </dgm:pt>
    <dgm:pt modelId="{1BFC89E9-0A1A-462C-8771-289E728C4D0C}" type="pres">
      <dgm:prSet presAssocID="{DD7FC006-CBD0-4337-A9C5-E5DACE0B6D65}" presName="hierChild7" presStyleCnt="0"/>
      <dgm:spPr/>
    </dgm:pt>
  </dgm:ptLst>
  <dgm:cxnLst>
    <dgm:cxn modelId="{304B1A7B-4A04-4847-9F33-E98E12669D88}" type="presOf" srcId="{BC71B941-E6B5-48C3-B6A7-E613A0A15F24}" destId="{7BC89212-E1BB-4024-98C8-69BFB07F09B7}" srcOrd="0" destOrd="0" presId="urn:microsoft.com/office/officeart/2005/8/layout/orgChart1"/>
    <dgm:cxn modelId="{76323860-FA2A-43C2-8ED7-D98EBBFADA9E}" srcId="{DA6BDDE3-2A70-4202-830A-5E3EC9C06A04}" destId="{BC71B941-E6B5-48C3-B6A7-E613A0A15F24}" srcOrd="0" destOrd="0" parTransId="{3FFDF664-84A1-45D9-A9C1-6B938CD67BE8}" sibTransId="{5579A12F-FC19-4245-82BA-691FE08E429E}"/>
    <dgm:cxn modelId="{1856F6CB-AD78-4F96-9FDC-8895CD0751D6}" type="presOf" srcId="{BC71B941-E6B5-48C3-B6A7-E613A0A15F24}" destId="{C68EA3B8-CCAD-4680-9FAE-94A6EA740C52}" srcOrd="1" destOrd="0" presId="urn:microsoft.com/office/officeart/2005/8/layout/orgChart1"/>
    <dgm:cxn modelId="{F0FD8F15-EAFA-4EDC-95E6-4E2082B5E154}" srcId="{BC71B941-E6B5-48C3-B6A7-E613A0A15F24}" destId="{169AEEBC-672C-4A69-9BFA-C34031010AA9}" srcOrd="0" destOrd="0" parTransId="{B9D773B5-7D0C-4315-BB20-2B5256FBE8B7}" sibTransId="{695646DB-A83A-43D4-9915-9650552672F4}"/>
    <dgm:cxn modelId="{CB89B6B3-2C3D-4A7C-B0A7-8FC54972E1A3}" type="presOf" srcId="{B9D773B5-7D0C-4315-BB20-2B5256FBE8B7}" destId="{9E853511-E231-4050-95F4-FB7342FD7F0C}" srcOrd="0" destOrd="0" presId="urn:microsoft.com/office/officeart/2005/8/layout/orgChart1"/>
    <dgm:cxn modelId="{14FF1935-96FF-4A30-9BD9-492850C4E9A9}" type="presOf" srcId="{94ECC7C2-5FD3-43EF-8F4B-FBDE51932C8F}" destId="{44E6E75A-3E0A-4E81-B94D-F0CC44741027}" srcOrd="0" destOrd="0" presId="urn:microsoft.com/office/officeart/2005/8/layout/orgChart1"/>
    <dgm:cxn modelId="{77A86822-64E6-49B7-9398-2273DF8906BB}" type="presOf" srcId="{169AEEBC-672C-4A69-9BFA-C34031010AA9}" destId="{DE792A92-C0FD-45A3-A0A6-8DAD26B5ED11}" srcOrd="0" destOrd="0" presId="urn:microsoft.com/office/officeart/2005/8/layout/orgChart1"/>
    <dgm:cxn modelId="{54E53934-CEF8-4D38-80FC-9917E6AECEEF}" type="presOf" srcId="{DA6BDDE3-2A70-4202-830A-5E3EC9C06A04}" destId="{72778C2A-6B17-4016-9783-9D145439DC34}" srcOrd="0" destOrd="0" presId="urn:microsoft.com/office/officeart/2005/8/layout/orgChart1"/>
    <dgm:cxn modelId="{78295EC3-9BDA-415F-983A-FA4A5718B4A4}" type="presOf" srcId="{169AEEBC-672C-4A69-9BFA-C34031010AA9}" destId="{FE56E4F2-C948-45AA-B0E9-BC5659D0A18A}" srcOrd="1" destOrd="0" presId="urn:microsoft.com/office/officeart/2005/8/layout/orgChart1"/>
    <dgm:cxn modelId="{C99186CC-A575-46B1-BCED-3A7D08A5A9FC}" type="presOf" srcId="{DD7FC006-CBD0-4337-A9C5-E5DACE0B6D65}" destId="{69CE4923-2E25-476E-8FE4-A458BC4639AB}" srcOrd="1" destOrd="0" presId="urn:microsoft.com/office/officeart/2005/8/layout/orgChart1"/>
    <dgm:cxn modelId="{D0D9917C-9CFB-4A1B-B16B-EC764B21EF5F}" type="presOf" srcId="{DD7FC006-CBD0-4337-A9C5-E5DACE0B6D65}" destId="{086552A5-A9B2-4E63-AD58-18DED958D346}" srcOrd="0" destOrd="0" presId="urn:microsoft.com/office/officeart/2005/8/layout/orgChart1"/>
    <dgm:cxn modelId="{175791B1-FBC9-4EB2-8409-BEF55B6E7189}" srcId="{BC71B941-E6B5-48C3-B6A7-E613A0A15F24}" destId="{DD7FC006-CBD0-4337-A9C5-E5DACE0B6D65}" srcOrd="1" destOrd="0" parTransId="{94ECC7C2-5FD3-43EF-8F4B-FBDE51932C8F}" sibTransId="{60C6AC4B-1913-4370-BE7E-817B63100198}"/>
    <dgm:cxn modelId="{25848555-31F0-4C9A-B41F-F4D0834BB335}" type="presParOf" srcId="{72778C2A-6B17-4016-9783-9D145439DC34}" destId="{676AABAE-6EF0-475E-98B5-D966A650EFDA}" srcOrd="0" destOrd="0" presId="urn:microsoft.com/office/officeart/2005/8/layout/orgChart1"/>
    <dgm:cxn modelId="{136CDC8C-F0C2-48DB-AC15-158B89C17AD8}" type="presParOf" srcId="{676AABAE-6EF0-475E-98B5-D966A650EFDA}" destId="{A997F642-B120-4805-B042-07BE62D3F438}" srcOrd="0" destOrd="0" presId="urn:microsoft.com/office/officeart/2005/8/layout/orgChart1"/>
    <dgm:cxn modelId="{092D5577-2078-491E-9BC3-351E6AFCA75E}" type="presParOf" srcId="{A997F642-B120-4805-B042-07BE62D3F438}" destId="{7BC89212-E1BB-4024-98C8-69BFB07F09B7}" srcOrd="0" destOrd="0" presId="urn:microsoft.com/office/officeart/2005/8/layout/orgChart1"/>
    <dgm:cxn modelId="{93B3A7E2-802B-4DFB-A571-D23F5C7BFE69}" type="presParOf" srcId="{A997F642-B120-4805-B042-07BE62D3F438}" destId="{C68EA3B8-CCAD-4680-9FAE-94A6EA740C52}" srcOrd="1" destOrd="0" presId="urn:microsoft.com/office/officeart/2005/8/layout/orgChart1"/>
    <dgm:cxn modelId="{E2530621-1A27-4CAA-8AF6-FCB0DAE91393}" type="presParOf" srcId="{676AABAE-6EF0-475E-98B5-D966A650EFDA}" destId="{5D4E19E0-6F90-4964-B17C-7F9BC20C88CE}" srcOrd="1" destOrd="0" presId="urn:microsoft.com/office/officeart/2005/8/layout/orgChart1"/>
    <dgm:cxn modelId="{E40F3A73-4338-40DB-B6B2-8684F7F97C74}" type="presParOf" srcId="{676AABAE-6EF0-475E-98B5-D966A650EFDA}" destId="{1F68D1E8-71AE-4C3C-937C-B25AECA1394A}" srcOrd="2" destOrd="0" presId="urn:microsoft.com/office/officeart/2005/8/layout/orgChart1"/>
    <dgm:cxn modelId="{7FC5F629-7F2D-46EB-859C-7F34C6C7F509}" type="presParOf" srcId="{1F68D1E8-71AE-4C3C-937C-B25AECA1394A}" destId="{9E853511-E231-4050-95F4-FB7342FD7F0C}" srcOrd="0" destOrd="0" presId="urn:microsoft.com/office/officeart/2005/8/layout/orgChart1"/>
    <dgm:cxn modelId="{DBA78093-0BA2-4D0E-A5EA-596ED3DD2F65}" type="presParOf" srcId="{1F68D1E8-71AE-4C3C-937C-B25AECA1394A}" destId="{A1B4308E-D5AD-4384-97A1-1AD5A5CAE555}" srcOrd="1" destOrd="0" presId="urn:microsoft.com/office/officeart/2005/8/layout/orgChart1"/>
    <dgm:cxn modelId="{8F842511-6D2E-4AC6-A3CE-4C2506009325}" type="presParOf" srcId="{A1B4308E-D5AD-4384-97A1-1AD5A5CAE555}" destId="{32ADC2EE-3107-4D39-A57D-734E84D381BB}" srcOrd="0" destOrd="0" presId="urn:microsoft.com/office/officeart/2005/8/layout/orgChart1"/>
    <dgm:cxn modelId="{966DA6AF-60D6-4547-A06E-04D0CE4FCE71}" type="presParOf" srcId="{32ADC2EE-3107-4D39-A57D-734E84D381BB}" destId="{DE792A92-C0FD-45A3-A0A6-8DAD26B5ED11}" srcOrd="0" destOrd="0" presId="urn:microsoft.com/office/officeart/2005/8/layout/orgChart1"/>
    <dgm:cxn modelId="{0345B24C-F465-4531-B2AE-453C4FEF4E9F}" type="presParOf" srcId="{32ADC2EE-3107-4D39-A57D-734E84D381BB}" destId="{FE56E4F2-C948-45AA-B0E9-BC5659D0A18A}" srcOrd="1" destOrd="0" presId="urn:microsoft.com/office/officeart/2005/8/layout/orgChart1"/>
    <dgm:cxn modelId="{F05023A5-1ADA-4A0D-8BCF-FF41A5DA1E25}" type="presParOf" srcId="{A1B4308E-D5AD-4384-97A1-1AD5A5CAE555}" destId="{0F857451-A8A0-4BAE-B89D-A4390E4A9FFB}" srcOrd="1" destOrd="0" presId="urn:microsoft.com/office/officeart/2005/8/layout/orgChart1"/>
    <dgm:cxn modelId="{BBB9C891-69C0-4D9B-9861-0564E1C3C307}" type="presParOf" srcId="{A1B4308E-D5AD-4384-97A1-1AD5A5CAE555}" destId="{FAE17893-986C-407D-BAEA-7B8135A6B9A3}" srcOrd="2" destOrd="0" presId="urn:microsoft.com/office/officeart/2005/8/layout/orgChart1"/>
    <dgm:cxn modelId="{A3B90AF5-6A8D-43CA-BCE6-BBCEF69FDC64}" type="presParOf" srcId="{1F68D1E8-71AE-4C3C-937C-B25AECA1394A}" destId="{44E6E75A-3E0A-4E81-B94D-F0CC44741027}" srcOrd="2" destOrd="0" presId="urn:microsoft.com/office/officeart/2005/8/layout/orgChart1"/>
    <dgm:cxn modelId="{0D415F01-8153-4D32-B9C0-B6E05FD88B8E}" type="presParOf" srcId="{1F68D1E8-71AE-4C3C-937C-B25AECA1394A}" destId="{C0AC9764-06E1-4B27-9771-6A6AB18A784B}" srcOrd="3" destOrd="0" presId="urn:microsoft.com/office/officeart/2005/8/layout/orgChart1"/>
    <dgm:cxn modelId="{41D741B6-CB1E-40A0-80F1-1FEA43306FAD}" type="presParOf" srcId="{C0AC9764-06E1-4B27-9771-6A6AB18A784B}" destId="{F929904B-A248-468F-A0F3-E25D06E83D53}" srcOrd="0" destOrd="0" presId="urn:microsoft.com/office/officeart/2005/8/layout/orgChart1"/>
    <dgm:cxn modelId="{4B2D2406-ABD7-4249-A067-7C4FB73FE9D9}" type="presParOf" srcId="{F929904B-A248-468F-A0F3-E25D06E83D53}" destId="{086552A5-A9B2-4E63-AD58-18DED958D346}" srcOrd="0" destOrd="0" presId="urn:microsoft.com/office/officeart/2005/8/layout/orgChart1"/>
    <dgm:cxn modelId="{4607D862-61C9-4982-B60A-41EB173B512C}" type="presParOf" srcId="{F929904B-A248-468F-A0F3-E25D06E83D53}" destId="{69CE4923-2E25-476E-8FE4-A458BC4639AB}" srcOrd="1" destOrd="0" presId="urn:microsoft.com/office/officeart/2005/8/layout/orgChart1"/>
    <dgm:cxn modelId="{34C4C8CB-16AE-48E8-852F-6E6445009858}" type="presParOf" srcId="{C0AC9764-06E1-4B27-9771-6A6AB18A784B}" destId="{B31493CE-2E94-4FDB-AF37-AE8B29C20C8E}" srcOrd="1" destOrd="0" presId="urn:microsoft.com/office/officeart/2005/8/layout/orgChart1"/>
    <dgm:cxn modelId="{ED35C525-0AA7-4829-A153-07021736EE9A}" type="presParOf" srcId="{C0AC9764-06E1-4B27-9771-6A6AB18A784B}" destId="{1BFC89E9-0A1A-462C-8771-289E728C4D0C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D525C2-03AE-434A-91FA-5C9EFAA01C5C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CD56DC9-D02A-419B-91F3-B8A58EEA2130}">
      <dgm:prSet phldrT="[Text]" custT="1"/>
      <dgm:spPr/>
      <dgm:t>
        <a:bodyPr/>
        <a:lstStyle/>
        <a:p>
          <a:r>
            <a:rPr lang="en-US" sz="1200" dirty="0" smtClean="0"/>
            <a:t>MOST COMMON</a:t>
          </a:r>
          <a:endParaRPr lang="en-US" sz="1200" dirty="0"/>
        </a:p>
      </dgm:t>
    </dgm:pt>
    <dgm:pt modelId="{FA3425EA-61F2-48CB-BACD-D9CAC79E6065}" type="parTrans" cxnId="{F5EB8D6B-B1CF-4AE9-8F52-3ED87D10EC42}">
      <dgm:prSet/>
      <dgm:spPr/>
      <dgm:t>
        <a:bodyPr/>
        <a:lstStyle/>
        <a:p>
          <a:endParaRPr lang="en-US"/>
        </a:p>
      </dgm:t>
    </dgm:pt>
    <dgm:pt modelId="{5E4AD91F-8B04-4E2F-A4C6-F4B512E6DFB0}" type="sibTrans" cxnId="{F5EB8D6B-B1CF-4AE9-8F52-3ED87D10EC42}">
      <dgm:prSet/>
      <dgm:spPr/>
      <dgm:t>
        <a:bodyPr/>
        <a:lstStyle/>
        <a:p>
          <a:endParaRPr lang="en-US"/>
        </a:p>
      </dgm:t>
    </dgm:pt>
    <dgm:pt modelId="{CE161814-168D-48AF-95BF-6656BBE22993}">
      <dgm:prSet phldrT="[Text]" custT="1"/>
      <dgm:spPr/>
      <dgm:t>
        <a:bodyPr/>
        <a:lstStyle/>
        <a:p>
          <a:r>
            <a:rPr lang="en-US" sz="1400" dirty="0" smtClean="0"/>
            <a:t>LEAST COMMON</a:t>
          </a:r>
          <a:endParaRPr lang="en-US" sz="1400" dirty="0"/>
        </a:p>
      </dgm:t>
    </dgm:pt>
    <dgm:pt modelId="{DFAADA8E-0B43-4F3C-80CD-AC274FAE3CDC}" type="parTrans" cxnId="{4DD67E78-738C-4400-B1AB-AEDE098FE608}">
      <dgm:prSet/>
      <dgm:spPr/>
      <dgm:t>
        <a:bodyPr/>
        <a:lstStyle/>
        <a:p>
          <a:endParaRPr lang="en-US"/>
        </a:p>
      </dgm:t>
    </dgm:pt>
    <dgm:pt modelId="{E719493D-C1E4-49B8-9E9B-1D7D12DC569F}" type="sibTrans" cxnId="{4DD67E78-738C-4400-B1AB-AEDE098FE608}">
      <dgm:prSet/>
      <dgm:spPr/>
      <dgm:t>
        <a:bodyPr/>
        <a:lstStyle/>
        <a:p>
          <a:endParaRPr lang="en-US"/>
        </a:p>
      </dgm:t>
    </dgm:pt>
    <dgm:pt modelId="{9A4EEA8D-3812-4251-8480-83FE5483EF67}">
      <dgm:prSet custT="1"/>
      <dgm:spPr/>
      <dgm:t>
        <a:bodyPr/>
        <a:lstStyle/>
        <a:p>
          <a:r>
            <a:rPr lang="en-US" sz="2000" dirty="0" smtClean="0"/>
            <a:t>PTB &amp; EPT</a:t>
          </a:r>
          <a:endParaRPr lang="en-US" sz="2000" dirty="0"/>
        </a:p>
      </dgm:t>
    </dgm:pt>
    <dgm:pt modelId="{15299CA5-6BE2-4F3A-8B6A-031C58347F5A}" type="parTrans" cxnId="{E36754CC-0AD1-4BE9-8646-28E1D8638BB9}">
      <dgm:prSet/>
      <dgm:spPr/>
      <dgm:t>
        <a:bodyPr/>
        <a:lstStyle/>
        <a:p>
          <a:endParaRPr lang="en-US"/>
        </a:p>
      </dgm:t>
    </dgm:pt>
    <dgm:pt modelId="{6E027C4A-77D0-4BE1-B9F2-DB9422A9A87C}" type="sibTrans" cxnId="{E36754CC-0AD1-4BE9-8646-28E1D8638BB9}">
      <dgm:prSet/>
      <dgm:spPr/>
      <dgm:t>
        <a:bodyPr/>
        <a:lstStyle/>
        <a:p>
          <a:endParaRPr lang="en-US"/>
        </a:p>
      </dgm:t>
    </dgm:pt>
    <dgm:pt modelId="{CB374779-D79E-4B61-881B-721E7339182B}">
      <dgm:prSet custT="1"/>
      <dgm:spPr/>
      <dgm:t>
        <a:bodyPr/>
        <a:lstStyle/>
        <a:p>
          <a:r>
            <a:rPr lang="en-US" sz="2000" dirty="0" smtClean="0"/>
            <a:t>HIV</a:t>
          </a:r>
          <a:endParaRPr lang="en-US" sz="2000" dirty="0"/>
        </a:p>
      </dgm:t>
    </dgm:pt>
    <dgm:pt modelId="{9A5412C1-09D1-4F31-8DDA-3742914B036C}" type="parTrans" cxnId="{9CD60CB7-9AEA-4309-93CD-BB4D5D99E073}">
      <dgm:prSet/>
      <dgm:spPr/>
      <dgm:t>
        <a:bodyPr/>
        <a:lstStyle/>
        <a:p>
          <a:endParaRPr lang="en-US"/>
        </a:p>
      </dgm:t>
    </dgm:pt>
    <dgm:pt modelId="{16BF039F-AEA2-4BD6-8835-F13C54713444}" type="sibTrans" cxnId="{9CD60CB7-9AEA-4309-93CD-BB4D5D99E073}">
      <dgm:prSet/>
      <dgm:spPr/>
      <dgm:t>
        <a:bodyPr/>
        <a:lstStyle/>
        <a:p>
          <a:endParaRPr lang="en-US"/>
        </a:p>
      </dgm:t>
    </dgm:pt>
    <dgm:pt modelId="{0885EF7A-A7E8-46A5-88B1-BCC009487518}">
      <dgm:prSet custT="1"/>
      <dgm:spPr/>
      <dgm:t>
        <a:bodyPr/>
        <a:lstStyle/>
        <a:p>
          <a:r>
            <a:rPr lang="en-US" sz="2000" dirty="0" smtClean="0"/>
            <a:t>ABSCESS</a:t>
          </a:r>
          <a:endParaRPr lang="en-US" sz="2000" dirty="0"/>
        </a:p>
      </dgm:t>
    </dgm:pt>
    <dgm:pt modelId="{5DE8E56D-66A2-4F9B-A160-DBE9D148CB95}" type="parTrans" cxnId="{1E9819B5-3C68-45CA-9973-07BA163E5A82}">
      <dgm:prSet/>
      <dgm:spPr/>
      <dgm:t>
        <a:bodyPr/>
        <a:lstStyle/>
        <a:p>
          <a:endParaRPr lang="en-US"/>
        </a:p>
      </dgm:t>
    </dgm:pt>
    <dgm:pt modelId="{A6851E29-CC1B-4537-AF0C-857EFF23A354}" type="sibTrans" cxnId="{1E9819B5-3C68-45CA-9973-07BA163E5A82}">
      <dgm:prSet/>
      <dgm:spPr/>
      <dgm:t>
        <a:bodyPr/>
        <a:lstStyle/>
        <a:p>
          <a:endParaRPr lang="en-US"/>
        </a:p>
      </dgm:t>
    </dgm:pt>
    <dgm:pt modelId="{DDC09DC5-CE4C-40ED-8E3D-B3A8806A3886}">
      <dgm:prSet custT="1"/>
      <dgm:spPr/>
      <dgm:t>
        <a:bodyPr/>
        <a:lstStyle/>
        <a:p>
          <a:r>
            <a:rPr lang="en-US" sz="2000" dirty="0" smtClean="0"/>
            <a:t>SBE</a:t>
          </a:r>
          <a:endParaRPr lang="en-US" sz="2000" dirty="0"/>
        </a:p>
      </dgm:t>
    </dgm:pt>
    <dgm:pt modelId="{C1724953-6D21-4BDE-B264-75E2A90B7911}" type="parTrans" cxnId="{443302E0-1E42-4176-B2CA-7E9823C36C8C}">
      <dgm:prSet/>
      <dgm:spPr/>
      <dgm:t>
        <a:bodyPr/>
        <a:lstStyle/>
        <a:p>
          <a:endParaRPr lang="en-US"/>
        </a:p>
      </dgm:t>
    </dgm:pt>
    <dgm:pt modelId="{D1949B17-47A8-4846-A590-260D6C5B779A}" type="sibTrans" cxnId="{443302E0-1E42-4176-B2CA-7E9823C36C8C}">
      <dgm:prSet/>
      <dgm:spPr/>
      <dgm:t>
        <a:bodyPr/>
        <a:lstStyle/>
        <a:p>
          <a:endParaRPr lang="en-US"/>
        </a:p>
      </dgm:t>
    </dgm:pt>
    <dgm:pt modelId="{4602FF65-D467-4C1F-A4A2-04161323C208}">
      <dgm:prSet custT="1"/>
      <dgm:spPr/>
      <dgm:t>
        <a:bodyPr/>
        <a:lstStyle/>
        <a:p>
          <a:r>
            <a:rPr lang="en-US" sz="1800" dirty="0" smtClean="0"/>
            <a:t>SINUSITIS</a:t>
          </a:r>
          <a:endParaRPr lang="en-US" sz="1800" dirty="0"/>
        </a:p>
      </dgm:t>
    </dgm:pt>
    <dgm:pt modelId="{C5D1E1EC-D3C1-4965-A522-A91C18A974FB}" type="parTrans" cxnId="{BBCD5923-1210-4625-855F-091A4EA4299A}">
      <dgm:prSet/>
      <dgm:spPr/>
      <dgm:t>
        <a:bodyPr/>
        <a:lstStyle/>
        <a:p>
          <a:endParaRPr lang="en-US"/>
        </a:p>
      </dgm:t>
    </dgm:pt>
    <dgm:pt modelId="{410EED7D-E1D0-4BC2-A1A9-8029C26C646D}" type="sibTrans" cxnId="{BBCD5923-1210-4625-855F-091A4EA4299A}">
      <dgm:prSet/>
      <dgm:spPr/>
      <dgm:t>
        <a:bodyPr/>
        <a:lstStyle/>
        <a:p>
          <a:endParaRPr lang="en-US"/>
        </a:p>
      </dgm:t>
    </dgm:pt>
    <dgm:pt modelId="{D750F9A7-25C2-4DF2-9238-8B3BF13ABEEB}">
      <dgm:prSet custT="1"/>
      <dgm:spPr/>
      <dgm:t>
        <a:bodyPr/>
        <a:lstStyle/>
        <a:p>
          <a:r>
            <a:rPr lang="en-US" sz="2000" dirty="0" smtClean="0"/>
            <a:t>BRUCELLOSIS</a:t>
          </a:r>
          <a:endParaRPr lang="en-US" sz="2000" dirty="0"/>
        </a:p>
      </dgm:t>
    </dgm:pt>
    <dgm:pt modelId="{12D8FE39-750A-4C77-949C-9F77D379F4E6}" type="parTrans" cxnId="{9E883BC9-1636-4941-A750-FBD8CDD4DFB1}">
      <dgm:prSet/>
      <dgm:spPr/>
      <dgm:t>
        <a:bodyPr/>
        <a:lstStyle/>
        <a:p>
          <a:endParaRPr lang="en-US"/>
        </a:p>
      </dgm:t>
    </dgm:pt>
    <dgm:pt modelId="{92B05779-1F46-43E4-BEEB-7C09B09261A8}" type="sibTrans" cxnId="{9E883BC9-1636-4941-A750-FBD8CDD4DFB1}">
      <dgm:prSet/>
      <dgm:spPr/>
      <dgm:t>
        <a:bodyPr/>
        <a:lstStyle/>
        <a:p>
          <a:endParaRPr lang="en-US"/>
        </a:p>
      </dgm:t>
    </dgm:pt>
    <dgm:pt modelId="{46150298-A771-49FE-8C45-8EC0E9AD7237}">
      <dgm:prSet custT="1"/>
      <dgm:spPr/>
      <dgm:t>
        <a:bodyPr/>
        <a:lstStyle/>
        <a:p>
          <a:r>
            <a:rPr lang="en-US" sz="2000" dirty="0" smtClean="0"/>
            <a:t>CMV</a:t>
          </a:r>
          <a:endParaRPr lang="en-US" sz="2000" dirty="0"/>
        </a:p>
      </dgm:t>
    </dgm:pt>
    <dgm:pt modelId="{3A99AF36-BE6C-4EB5-B3E3-F347D7F2E52B}" type="parTrans" cxnId="{5EDF6D41-DDF8-492B-8DF0-D72CEF1B540A}">
      <dgm:prSet/>
      <dgm:spPr/>
      <dgm:t>
        <a:bodyPr/>
        <a:lstStyle/>
        <a:p>
          <a:endParaRPr lang="en-US"/>
        </a:p>
      </dgm:t>
    </dgm:pt>
    <dgm:pt modelId="{69D3C77C-B29B-4AF5-BC6D-961EAEA7B790}" type="sibTrans" cxnId="{5EDF6D41-DDF8-492B-8DF0-D72CEF1B540A}">
      <dgm:prSet/>
      <dgm:spPr/>
      <dgm:t>
        <a:bodyPr/>
        <a:lstStyle/>
        <a:p>
          <a:endParaRPr lang="en-US"/>
        </a:p>
      </dgm:t>
    </dgm:pt>
    <dgm:pt modelId="{2B4E7762-A4C8-4746-9026-F4F58EACDB8D}">
      <dgm:prSet custT="1"/>
      <dgm:spPr/>
      <dgm:t>
        <a:bodyPr/>
        <a:lstStyle/>
        <a:p>
          <a:r>
            <a:rPr lang="en-US" sz="2000" dirty="0" smtClean="0"/>
            <a:t>EBV</a:t>
          </a:r>
          <a:endParaRPr lang="en-US" sz="2000" dirty="0"/>
        </a:p>
      </dgm:t>
    </dgm:pt>
    <dgm:pt modelId="{06254905-C5EE-462E-8EA4-B4227A3F023F}" type="parTrans" cxnId="{3F21F3FD-4632-44F4-9DC9-B1F19766DB7F}">
      <dgm:prSet/>
      <dgm:spPr/>
      <dgm:t>
        <a:bodyPr/>
        <a:lstStyle/>
        <a:p>
          <a:endParaRPr lang="en-US"/>
        </a:p>
      </dgm:t>
    </dgm:pt>
    <dgm:pt modelId="{9645EE8E-E54F-45E4-876A-E1F775488E1B}" type="sibTrans" cxnId="{3F21F3FD-4632-44F4-9DC9-B1F19766DB7F}">
      <dgm:prSet/>
      <dgm:spPr/>
      <dgm:t>
        <a:bodyPr/>
        <a:lstStyle/>
        <a:p>
          <a:endParaRPr lang="en-US"/>
        </a:p>
      </dgm:t>
    </dgm:pt>
    <dgm:pt modelId="{ECD8CC37-1A34-4575-A5D5-98FC24DE0A9D}">
      <dgm:prSet custT="1"/>
      <dgm:spPr/>
      <dgm:t>
        <a:bodyPr/>
        <a:lstStyle/>
        <a:p>
          <a:r>
            <a:rPr lang="en-US" sz="2000" dirty="0" smtClean="0"/>
            <a:t>ENTERIC FEVER</a:t>
          </a:r>
          <a:endParaRPr lang="en-US" sz="2000" dirty="0"/>
        </a:p>
      </dgm:t>
    </dgm:pt>
    <dgm:pt modelId="{D1D0F096-210F-41B1-B7C8-85B2441BFE6E}" type="parTrans" cxnId="{DAB1E99A-8949-4AD4-AFC1-C9B3474DA77B}">
      <dgm:prSet/>
      <dgm:spPr/>
      <dgm:t>
        <a:bodyPr/>
        <a:lstStyle/>
        <a:p>
          <a:endParaRPr lang="en-US"/>
        </a:p>
      </dgm:t>
    </dgm:pt>
    <dgm:pt modelId="{6A30D396-EAD7-4F4D-B455-C887543BF248}" type="sibTrans" cxnId="{DAB1E99A-8949-4AD4-AFC1-C9B3474DA77B}">
      <dgm:prSet/>
      <dgm:spPr/>
      <dgm:t>
        <a:bodyPr/>
        <a:lstStyle/>
        <a:p>
          <a:endParaRPr lang="en-US"/>
        </a:p>
      </dgm:t>
    </dgm:pt>
    <dgm:pt modelId="{9B8020CC-26D5-4203-BCE7-862002638895}">
      <dgm:prSet custT="1"/>
      <dgm:spPr/>
      <dgm:t>
        <a:bodyPr/>
        <a:lstStyle/>
        <a:p>
          <a:r>
            <a:rPr lang="en-US" sz="2000" dirty="0" smtClean="0"/>
            <a:t>Q FEVER</a:t>
          </a:r>
          <a:endParaRPr lang="en-US" sz="2000" dirty="0"/>
        </a:p>
      </dgm:t>
    </dgm:pt>
    <dgm:pt modelId="{F190118C-F08B-4669-BCE3-1DEDA927CC0F}" type="sibTrans" cxnId="{DD6274A4-DB94-4A6F-A9A4-A121469F9C31}">
      <dgm:prSet/>
      <dgm:spPr/>
      <dgm:t>
        <a:bodyPr/>
        <a:lstStyle/>
        <a:p>
          <a:endParaRPr lang="en-US"/>
        </a:p>
      </dgm:t>
    </dgm:pt>
    <dgm:pt modelId="{1D84780B-461E-4AA5-A4CB-23B50F99F956}" type="parTrans" cxnId="{DD6274A4-DB94-4A6F-A9A4-A121469F9C31}">
      <dgm:prSet/>
      <dgm:spPr/>
      <dgm:t>
        <a:bodyPr/>
        <a:lstStyle/>
        <a:p>
          <a:endParaRPr lang="en-US"/>
        </a:p>
      </dgm:t>
    </dgm:pt>
    <dgm:pt modelId="{25CA0EEB-AFD4-4644-8853-1371F184219A}">
      <dgm:prSet phldrT="[Text]" custT="1"/>
      <dgm:spPr/>
      <dgm:t>
        <a:bodyPr/>
        <a:lstStyle/>
        <a:p>
          <a:r>
            <a:rPr lang="en-US" sz="1200" dirty="0" smtClean="0"/>
            <a:t>LESS  COMMON</a:t>
          </a:r>
          <a:endParaRPr lang="en-US" sz="1200" dirty="0"/>
        </a:p>
      </dgm:t>
    </dgm:pt>
    <dgm:pt modelId="{8EF64875-B7CF-4ED0-8B83-C9EB52C80A98}" type="sibTrans" cxnId="{5164659E-71AA-4B1E-BDB8-0382A0E931EF}">
      <dgm:prSet/>
      <dgm:spPr/>
      <dgm:t>
        <a:bodyPr/>
        <a:lstStyle/>
        <a:p>
          <a:endParaRPr lang="en-US"/>
        </a:p>
      </dgm:t>
    </dgm:pt>
    <dgm:pt modelId="{AD51D043-F03C-4123-8CDC-88EBB97F6AAA}" type="parTrans" cxnId="{5164659E-71AA-4B1E-BDB8-0382A0E931EF}">
      <dgm:prSet/>
      <dgm:spPr/>
      <dgm:t>
        <a:bodyPr/>
        <a:lstStyle/>
        <a:p>
          <a:endParaRPr lang="en-US"/>
        </a:p>
      </dgm:t>
    </dgm:pt>
    <dgm:pt modelId="{27541575-7F45-4A9E-94B1-2323775228F8}" type="pres">
      <dgm:prSet presAssocID="{8DD525C2-03AE-434A-91FA-5C9EFAA01C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9B20B8E-3B2E-4378-B768-4928A8911918}" type="pres">
      <dgm:prSet presAssocID="{0CD56DC9-D02A-419B-91F3-B8A58EEA2130}" presName="composite" presStyleCnt="0"/>
      <dgm:spPr/>
      <dgm:t>
        <a:bodyPr/>
        <a:lstStyle/>
        <a:p>
          <a:endParaRPr lang="en-US"/>
        </a:p>
      </dgm:t>
    </dgm:pt>
    <dgm:pt modelId="{CAE9024F-E078-42A0-9F9B-71F02928E111}" type="pres">
      <dgm:prSet presAssocID="{0CD56DC9-D02A-419B-91F3-B8A58EEA2130}" presName="parTx" presStyleLbl="alignNode1" presStyleIdx="0" presStyleCnt="3" custLinFactNeighborX="5081" custLinFactNeighborY="372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7588C-9B39-4468-BD78-3A84D100B759}" type="pres">
      <dgm:prSet presAssocID="{0CD56DC9-D02A-419B-91F3-B8A58EEA2130}" presName="desTx" presStyleLbl="alignAccFollowNode1" presStyleIdx="0" presStyleCnt="3" custLinFactNeighborX="5569" custLinFactNeighborY="67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B9634C-EBB0-40B3-8AE5-679F5C1FB2E8}" type="pres">
      <dgm:prSet presAssocID="{5E4AD91F-8B04-4E2F-A4C6-F4B512E6DFB0}" presName="space" presStyleCnt="0"/>
      <dgm:spPr/>
      <dgm:t>
        <a:bodyPr/>
        <a:lstStyle/>
        <a:p>
          <a:endParaRPr lang="en-US"/>
        </a:p>
      </dgm:t>
    </dgm:pt>
    <dgm:pt modelId="{3476B470-B184-4F93-B4AE-6FF573B93CBE}" type="pres">
      <dgm:prSet presAssocID="{25CA0EEB-AFD4-4644-8853-1371F184219A}" presName="composite" presStyleCnt="0"/>
      <dgm:spPr/>
      <dgm:t>
        <a:bodyPr/>
        <a:lstStyle/>
        <a:p>
          <a:endParaRPr lang="en-US"/>
        </a:p>
      </dgm:t>
    </dgm:pt>
    <dgm:pt modelId="{8F4443EB-1725-49B2-B0A7-6DDFB632EECD}" type="pres">
      <dgm:prSet presAssocID="{25CA0EEB-AFD4-4644-8853-1371F184219A}" presName="parTx" presStyleLbl="alignNode1" presStyleIdx="1" presStyleCnt="3" custScaleX="132321" custScaleY="112733" custLinFactNeighborX="2278" custLinFactNeighborY="329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33706-67D1-4C4F-9E21-9CC86095A3E1}" type="pres">
      <dgm:prSet presAssocID="{25CA0EEB-AFD4-4644-8853-1371F184219A}" presName="desTx" presStyleLbl="alignAccFollowNode1" presStyleIdx="1" presStyleCnt="3" custScaleX="129560" custLinFactNeighborX="898" custLinFactNeighborY="78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42B8E-1C6E-4442-8755-F3B190F87C41}" type="pres">
      <dgm:prSet presAssocID="{8EF64875-B7CF-4ED0-8B83-C9EB52C80A98}" presName="space" presStyleCnt="0"/>
      <dgm:spPr/>
      <dgm:t>
        <a:bodyPr/>
        <a:lstStyle/>
        <a:p>
          <a:endParaRPr lang="en-US"/>
        </a:p>
      </dgm:t>
    </dgm:pt>
    <dgm:pt modelId="{7F9CE206-7431-42A9-8069-BEB32CC8A8B3}" type="pres">
      <dgm:prSet presAssocID="{CE161814-168D-48AF-95BF-6656BBE22993}" presName="composite" presStyleCnt="0"/>
      <dgm:spPr/>
      <dgm:t>
        <a:bodyPr/>
        <a:lstStyle/>
        <a:p>
          <a:endParaRPr lang="en-US"/>
        </a:p>
      </dgm:t>
    </dgm:pt>
    <dgm:pt modelId="{00B5BFC8-20D9-481C-85F9-AC7C3BDF7541}" type="pres">
      <dgm:prSet presAssocID="{CE161814-168D-48AF-95BF-6656BBE22993}" presName="parTx" presStyleLbl="alignNode1" presStyleIdx="2" presStyleCnt="3" custScaleY="143762" custLinFactNeighborX="1399" custLinFactNeighborY="-205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40109-D9D3-4B9C-9C66-E1DE02E77A5E}" type="pres">
      <dgm:prSet presAssocID="{CE161814-168D-48AF-95BF-6656BBE22993}" presName="desTx" presStyleLbl="alignAccFollowNode1" presStyleIdx="2" presStyleCnt="3" custScaleX="100205" custScaleY="83384" custLinFactNeighborX="-1791" custLinFactNeighborY="-55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64659E-71AA-4B1E-BDB8-0382A0E931EF}" srcId="{8DD525C2-03AE-434A-91FA-5C9EFAA01C5C}" destId="{25CA0EEB-AFD4-4644-8853-1371F184219A}" srcOrd="1" destOrd="0" parTransId="{AD51D043-F03C-4123-8CDC-88EBB97F6AAA}" sibTransId="{8EF64875-B7CF-4ED0-8B83-C9EB52C80A98}"/>
    <dgm:cxn modelId="{8CF12EDF-DC12-4C4D-B8BC-73F5EA0408F2}" type="presOf" srcId="{9B8020CC-26D5-4203-BCE7-862002638895}" destId="{99D33706-67D1-4C4F-9E21-9CC86095A3E1}" srcOrd="0" destOrd="0" presId="urn:microsoft.com/office/officeart/2005/8/layout/hList1"/>
    <dgm:cxn modelId="{DB9CC797-31CC-48A4-8F71-0345405B3BCA}" type="presOf" srcId="{9A4EEA8D-3812-4251-8480-83FE5483EF67}" destId="{DED7588C-9B39-4468-BD78-3A84D100B759}" srcOrd="0" destOrd="0" presId="urn:microsoft.com/office/officeart/2005/8/layout/hList1"/>
    <dgm:cxn modelId="{9CD60CB7-9AEA-4309-93CD-BB4D5D99E073}" srcId="{0CD56DC9-D02A-419B-91F3-B8A58EEA2130}" destId="{CB374779-D79E-4B61-881B-721E7339182B}" srcOrd="1" destOrd="0" parTransId="{9A5412C1-09D1-4F31-8DDA-3742914B036C}" sibTransId="{16BF039F-AEA2-4BD6-8835-F13C54713444}"/>
    <dgm:cxn modelId="{E36754CC-0AD1-4BE9-8646-28E1D8638BB9}" srcId="{0CD56DC9-D02A-419B-91F3-B8A58EEA2130}" destId="{9A4EEA8D-3812-4251-8480-83FE5483EF67}" srcOrd="0" destOrd="0" parTransId="{15299CA5-6BE2-4F3A-8B6A-031C58347F5A}" sibTransId="{6E027C4A-77D0-4BE1-B9F2-DB9422A9A87C}"/>
    <dgm:cxn modelId="{DAB1E99A-8949-4AD4-AFC1-C9B3474DA77B}" srcId="{25CA0EEB-AFD4-4644-8853-1371F184219A}" destId="{ECD8CC37-1A34-4575-A5D5-98FC24DE0A9D}" srcOrd="4" destOrd="0" parTransId="{D1D0F096-210F-41B1-B7C8-85B2441BFE6E}" sibTransId="{6A30D396-EAD7-4F4D-B455-C887543BF248}"/>
    <dgm:cxn modelId="{D7135D65-453F-474D-A453-91C07A648D5C}" type="presOf" srcId="{46150298-A771-49FE-8C45-8EC0E9AD7237}" destId="{99D33706-67D1-4C4F-9E21-9CC86095A3E1}" srcOrd="0" destOrd="2" presId="urn:microsoft.com/office/officeart/2005/8/layout/hList1"/>
    <dgm:cxn modelId="{DB1786AD-8A8B-40AD-8F4C-E7D100214E68}" type="presOf" srcId="{25CA0EEB-AFD4-4644-8853-1371F184219A}" destId="{8F4443EB-1725-49B2-B0A7-6DDFB632EECD}" srcOrd="0" destOrd="0" presId="urn:microsoft.com/office/officeart/2005/8/layout/hList1"/>
    <dgm:cxn modelId="{8E3F377A-24E6-4C43-BB90-D05973F4D748}" type="presOf" srcId="{CB374779-D79E-4B61-881B-721E7339182B}" destId="{DED7588C-9B39-4468-BD78-3A84D100B759}" srcOrd="0" destOrd="1" presId="urn:microsoft.com/office/officeart/2005/8/layout/hList1"/>
    <dgm:cxn modelId="{4A03C36F-9A6A-4E2A-AFA5-10A842D47F02}" type="presOf" srcId="{2B4E7762-A4C8-4746-9026-F4F58EACDB8D}" destId="{99D33706-67D1-4C4F-9E21-9CC86095A3E1}" srcOrd="0" destOrd="3" presId="urn:microsoft.com/office/officeart/2005/8/layout/hList1"/>
    <dgm:cxn modelId="{3F21F3FD-4632-44F4-9DC9-B1F19766DB7F}" srcId="{25CA0EEB-AFD4-4644-8853-1371F184219A}" destId="{2B4E7762-A4C8-4746-9026-F4F58EACDB8D}" srcOrd="3" destOrd="0" parTransId="{06254905-C5EE-462E-8EA4-B4227A3F023F}" sibTransId="{9645EE8E-E54F-45E4-876A-E1F775488E1B}"/>
    <dgm:cxn modelId="{BBCD5923-1210-4625-855F-091A4EA4299A}" srcId="{CE161814-168D-48AF-95BF-6656BBE22993}" destId="{4602FF65-D467-4C1F-A4A2-04161323C208}" srcOrd="0" destOrd="0" parTransId="{C5D1E1EC-D3C1-4965-A522-A91C18A974FB}" sibTransId="{410EED7D-E1D0-4BC2-A1A9-8029C26C646D}"/>
    <dgm:cxn modelId="{DD6274A4-DB94-4A6F-A9A4-A121469F9C31}" srcId="{25CA0EEB-AFD4-4644-8853-1371F184219A}" destId="{9B8020CC-26D5-4203-BCE7-862002638895}" srcOrd="0" destOrd="0" parTransId="{1D84780B-461E-4AA5-A4CB-23B50F99F956}" sibTransId="{F190118C-F08B-4669-BCE3-1DEDA927CC0F}"/>
    <dgm:cxn modelId="{E962CA61-BCB2-43A5-A68F-28FC34869332}" type="presOf" srcId="{0CD56DC9-D02A-419B-91F3-B8A58EEA2130}" destId="{CAE9024F-E078-42A0-9F9B-71F02928E111}" srcOrd="0" destOrd="0" presId="urn:microsoft.com/office/officeart/2005/8/layout/hList1"/>
    <dgm:cxn modelId="{CFDC70A1-FA39-4F06-9EA7-EF8A2BD55E87}" type="presOf" srcId="{8DD525C2-03AE-434A-91FA-5C9EFAA01C5C}" destId="{27541575-7F45-4A9E-94B1-2323775228F8}" srcOrd="0" destOrd="0" presId="urn:microsoft.com/office/officeart/2005/8/layout/hList1"/>
    <dgm:cxn modelId="{04EE1282-BE15-4D35-A6AB-53F6DC8AA403}" type="presOf" srcId="{DDC09DC5-CE4C-40ED-8E3D-B3A8806A3886}" destId="{DED7588C-9B39-4468-BD78-3A84D100B759}" srcOrd="0" destOrd="3" presId="urn:microsoft.com/office/officeart/2005/8/layout/hList1"/>
    <dgm:cxn modelId="{E4502872-6ACB-4839-9B79-2B5652EA474B}" type="presOf" srcId="{CE161814-168D-48AF-95BF-6656BBE22993}" destId="{00B5BFC8-20D9-481C-85F9-AC7C3BDF7541}" srcOrd="0" destOrd="0" presId="urn:microsoft.com/office/officeart/2005/8/layout/hList1"/>
    <dgm:cxn modelId="{9E883BC9-1636-4941-A750-FBD8CDD4DFB1}" srcId="{25CA0EEB-AFD4-4644-8853-1371F184219A}" destId="{D750F9A7-25C2-4DF2-9238-8B3BF13ABEEB}" srcOrd="1" destOrd="0" parTransId="{12D8FE39-750A-4C77-949C-9F77D379F4E6}" sibTransId="{92B05779-1F46-43E4-BEEB-7C09B09261A8}"/>
    <dgm:cxn modelId="{4DD67E78-738C-4400-B1AB-AEDE098FE608}" srcId="{8DD525C2-03AE-434A-91FA-5C9EFAA01C5C}" destId="{CE161814-168D-48AF-95BF-6656BBE22993}" srcOrd="2" destOrd="0" parTransId="{DFAADA8E-0B43-4F3C-80CD-AC274FAE3CDC}" sibTransId="{E719493D-C1E4-49B8-9E9B-1D7D12DC569F}"/>
    <dgm:cxn modelId="{5EDF6D41-DDF8-492B-8DF0-D72CEF1B540A}" srcId="{25CA0EEB-AFD4-4644-8853-1371F184219A}" destId="{46150298-A771-49FE-8C45-8EC0E9AD7237}" srcOrd="2" destOrd="0" parTransId="{3A99AF36-BE6C-4EB5-B3E3-F347D7F2E52B}" sibTransId="{69D3C77C-B29B-4AF5-BC6D-961EAEA7B790}"/>
    <dgm:cxn modelId="{F5EB8D6B-B1CF-4AE9-8F52-3ED87D10EC42}" srcId="{8DD525C2-03AE-434A-91FA-5C9EFAA01C5C}" destId="{0CD56DC9-D02A-419B-91F3-B8A58EEA2130}" srcOrd="0" destOrd="0" parTransId="{FA3425EA-61F2-48CB-BACD-D9CAC79E6065}" sibTransId="{5E4AD91F-8B04-4E2F-A4C6-F4B512E6DFB0}"/>
    <dgm:cxn modelId="{30C6B953-59EF-4F6D-92C3-E8530C06EEF7}" type="presOf" srcId="{4602FF65-D467-4C1F-A4A2-04161323C208}" destId="{42C40109-D9D3-4B9C-9C66-E1DE02E77A5E}" srcOrd="0" destOrd="0" presId="urn:microsoft.com/office/officeart/2005/8/layout/hList1"/>
    <dgm:cxn modelId="{F92D5396-3C51-4A9D-A8DF-7C0714C9E4D0}" type="presOf" srcId="{ECD8CC37-1A34-4575-A5D5-98FC24DE0A9D}" destId="{99D33706-67D1-4C4F-9E21-9CC86095A3E1}" srcOrd="0" destOrd="4" presId="urn:microsoft.com/office/officeart/2005/8/layout/hList1"/>
    <dgm:cxn modelId="{910B9980-A690-4D06-B63C-BEA06B207DF7}" type="presOf" srcId="{0885EF7A-A7E8-46A5-88B1-BCC009487518}" destId="{DED7588C-9B39-4468-BD78-3A84D100B759}" srcOrd="0" destOrd="2" presId="urn:microsoft.com/office/officeart/2005/8/layout/hList1"/>
    <dgm:cxn modelId="{443302E0-1E42-4176-B2CA-7E9823C36C8C}" srcId="{0CD56DC9-D02A-419B-91F3-B8A58EEA2130}" destId="{DDC09DC5-CE4C-40ED-8E3D-B3A8806A3886}" srcOrd="3" destOrd="0" parTransId="{C1724953-6D21-4BDE-B264-75E2A90B7911}" sibTransId="{D1949B17-47A8-4846-A590-260D6C5B779A}"/>
    <dgm:cxn modelId="{801D4280-7348-4994-A3F7-7E4EA069C4FA}" type="presOf" srcId="{D750F9A7-25C2-4DF2-9238-8B3BF13ABEEB}" destId="{99D33706-67D1-4C4F-9E21-9CC86095A3E1}" srcOrd="0" destOrd="1" presId="urn:microsoft.com/office/officeart/2005/8/layout/hList1"/>
    <dgm:cxn modelId="{1E9819B5-3C68-45CA-9973-07BA163E5A82}" srcId="{0CD56DC9-D02A-419B-91F3-B8A58EEA2130}" destId="{0885EF7A-A7E8-46A5-88B1-BCC009487518}" srcOrd="2" destOrd="0" parTransId="{5DE8E56D-66A2-4F9B-A160-DBE9D148CB95}" sibTransId="{A6851E29-CC1B-4537-AF0C-857EFF23A354}"/>
    <dgm:cxn modelId="{4F3A414E-1F8B-4B55-97FA-112A5E5819FE}" type="presParOf" srcId="{27541575-7F45-4A9E-94B1-2323775228F8}" destId="{F9B20B8E-3B2E-4378-B768-4928A8911918}" srcOrd="0" destOrd="0" presId="urn:microsoft.com/office/officeart/2005/8/layout/hList1"/>
    <dgm:cxn modelId="{74A1A6F0-D123-4602-8B26-30DBAAEDAEE6}" type="presParOf" srcId="{F9B20B8E-3B2E-4378-B768-4928A8911918}" destId="{CAE9024F-E078-42A0-9F9B-71F02928E111}" srcOrd="0" destOrd="0" presId="urn:microsoft.com/office/officeart/2005/8/layout/hList1"/>
    <dgm:cxn modelId="{A4A0827F-4E99-495E-BF45-8F34883FFD84}" type="presParOf" srcId="{F9B20B8E-3B2E-4378-B768-4928A8911918}" destId="{DED7588C-9B39-4468-BD78-3A84D100B759}" srcOrd="1" destOrd="0" presId="urn:microsoft.com/office/officeart/2005/8/layout/hList1"/>
    <dgm:cxn modelId="{2645CEE7-94E6-40F6-B440-6DAEE95AF38B}" type="presParOf" srcId="{27541575-7F45-4A9E-94B1-2323775228F8}" destId="{CCB9634C-EBB0-40B3-8AE5-679F5C1FB2E8}" srcOrd="1" destOrd="0" presId="urn:microsoft.com/office/officeart/2005/8/layout/hList1"/>
    <dgm:cxn modelId="{3A5B25EC-E87D-4E36-A765-323DDA4687A7}" type="presParOf" srcId="{27541575-7F45-4A9E-94B1-2323775228F8}" destId="{3476B470-B184-4F93-B4AE-6FF573B93CBE}" srcOrd="2" destOrd="0" presId="urn:microsoft.com/office/officeart/2005/8/layout/hList1"/>
    <dgm:cxn modelId="{B3307860-1E1C-4C96-BBBA-47A662B33689}" type="presParOf" srcId="{3476B470-B184-4F93-B4AE-6FF573B93CBE}" destId="{8F4443EB-1725-49B2-B0A7-6DDFB632EECD}" srcOrd="0" destOrd="0" presId="urn:microsoft.com/office/officeart/2005/8/layout/hList1"/>
    <dgm:cxn modelId="{82C95D53-8B68-49E5-AD9B-8EF96FB2B419}" type="presParOf" srcId="{3476B470-B184-4F93-B4AE-6FF573B93CBE}" destId="{99D33706-67D1-4C4F-9E21-9CC86095A3E1}" srcOrd="1" destOrd="0" presId="urn:microsoft.com/office/officeart/2005/8/layout/hList1"/>
    <dgm:cxn modelId="{BD2750A8-CFFE-4C7F-9872-6D6D7022B7D3}" type="presParOf" srcId="{27541575-7F45-4A9E-94B1-2323775228F8}" destId="{CFC42B8E-1C6E-4442-8755-F3B190F87C41}" srcOrd="3" destOrd="0" presId="urn:microsoft.com/office/officeart/2005/8/layout/hList1"/>
    <dgm:cxn modelId="{1C60F196-B4F2-4E8F-B127-41AD3E112AC4}" type="presParOf" srcId="{27541575-7F45-4A9E-94B1-2323775228F8}" destId="{7F9CE206-7431-42A9-8069-BEB32CC8A8B3}" srcOrd="4" destOrd="0" presId="urn:microsoft.com/office/officeart/2005/8/layout/hList1"/>
    <dgm:cxn modelId="{588ABBCB-6D25-40CB-9BE1-C19417D525EF}" type="presParOf" srcId="{7F9CE206-7431-42A9-8069-BEB32CC8A8B3}" destId="{00B5BFC8-20D9-481C-85F9-AC7C3BDF7541}" srcOrd="0" destOrd="0" presId="urn:microsoft.com/office/officeart/2005/8/layout/hList1"/>
    <dgm:cxn modelId="{84EF0CAD-30F2-417E-AD44-24A2C5E4963C}" type="presParOf" srcId="{7F9CE206-7431-42A9-8069-BEB32CC8A8B3}" destId="{42C40109-D9D3-4B9C-9C66-E1DE02E77A5E}" srcOrd="1" destOrd="0" presId="urn:microsoft.com/office/officeart/2005/8/layout/hList1"/>
  </dgm:cxnLst>
  <dgm:bg>
    <a:noFill/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9A9A6D-199C-405D-A458-182D6C8B5618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F6754C7-5583-4B2B-B788-115B7B2D6570}">
      <dgm:prSet phldrT="[Text]"/>
      <dgm:spPr/>
      <dgm:t>
        <a:bodyPr/>
        <a:lstStyle/>
        <a:p>
          <a:r>
            <a:rPr lang="en-US" dirty="0" smtClean="0"/>
            <a:t>MOST COMMON</a:t>
          </a:r>
          <a:endParaRPr lang="en-US" dirty="0"/>
        </a:p>
      </dgm:t>
    </dgm:pt>
    <dgm:pt modelId="{9E153AF9-2797-45AE-803E-9DDF326958D1}" type="parTrans" cxnId="{A0A2B7B1-1A8E-41E6-8D4C-7952E9572349}">
      <dgm:prSet/>
      <dgm:spPr/>
      <dgm:t>
        <a:bodyPr/>
        <a:lstStyle/>
        <a:p>
          <a:endParaRPr lang="en-US"/>
        </a:p>
      </dgm:t>
    </dgm:pt>
    <dgm:pt modelId="{236AFE2F-1049-4E67-B785-7B2171AD88D7}" type="sibTrans" cxnId="{A0A2B7B1-1A8E-41E6-8D4C-7952E9572349}">
      <dgm:prSet/>
      <dgm:spPr/>
      <dgm:t>
        <a:bodyPr/>
        <a:lstStyle/>
        <a:p>
          <a:endParaRPr lang="en-US"/>
        </a:p>
      </dgm:t>
    </dgm:pt>
    <dgm:pt modelId="{10D31C66-7C46-4D12-9633-094217254444}">
      <dgm:prSet phldrT="[Text]" custT="1"/>
      <dgm:spPr/>
      <dgm:t>
        <a:bodyPr/>
        <a:lstStyle/>
        <a:p>
          <a:r>
            <a:rPr lang="en-US" sz="2000" dirty="0" smtClean="0"/>
            <a:t>LYMPHOMA    RCC</a:t>
          </a:r>
          <a:endParaRPr lang="en-US" sz="2000" dirty="0"/>
        </a:p>
      </dgm:t>
    </dgm:pt>
    <dgm:pt modelId="{11BB1060-94CB-46CD-B91A-0A9600E3BC6C}" type="parTrans" cxnId="{AF320CFC-5952-4E99-B3C9-F6F5A7F94675}">
      <dgm:prSet/>
      <dgm:spPr/>
      <dgm:t>
        <a:bodyPr/>
        <a:lstStyle/>
        <a:p>
          <a:endParaRPr lang="en-US"/>
        </a:p>
      </dgm:t>
    </dgm:pt>
    <dgm:pt modelId="{00FC4367-3E32-4734-84F9-F1A9DC0A64D1}" type="sibTrans" cxnId="{AF320CFC-5952-4E99-B3C9-F6F5A7F94675}">
      <dgm:prSet/>
      <dgm:spPr/>
      <dgm:t>
        <a:bodyPr/>
        <a:lstStyle/>
        <a:p>
          <a:endParaRPr lang="en-US"/>
        </a:p>
      </dgm:t>
    </dgm:pt>
    <dgm:pt modelId="{75ABD486-6D1F-4FDE-996A-FBF2CBF25BCA}">
      <dgm:prSet phldrT="[Text]"/>
      <dgm:spPr/>
      <dgm:t>
        <a:bodyPr/>
        <a:lstStyle/>
        <a:p>
          <a:r>
            <a:rPr lang="en-US" dirty="0" smtClean="0"/>
            <a:t>LESS COMMON</a:t>
          </a:r>
          <a:endParaRPr lang="en-US" dirty="0"/>
        </a:p>
      </dgm:t>
    </dgm:pt>
    <dgm:pt modelId="{0AB74711-B9A7-4D5E-8D83-D0281F334B98}" type="parTrans" cxnId="{7E715AE8-CBCF-48D7-AC9C-84AEC65F7B6A}">
      <dgm:prSet/>
      <dgm:spPr/>
      <dgm:t>
        <a:bodyPr/>
        <a:lstStyle/>
        <a:p>
          <a:endParaRPr lang="en-US"/>
        </a:p>
      </dgm:t>
    </dgm:pt>
    <dgm:pt modelId="{46C5B465-97F3-48AC-8252-FF7FE4981210}" type="sibTrans" cxnId="{7E715AE8-CBCF-48D7-AC9C-84AEC65F7B6A}">
      <dgm:prSet/>
      <dgm:spPr/>
      <dgm:t>
        <a:bodyPr/>
        <a:lstStyle/>
        <a:p>
          <a:endParaRPr lang="en-US"/>
        </a:p>
      </dgm:t>
    </dgm:pt>
    <dgm:pt modelId="{553D9C9E-1765-4E71-A374-9A561E0D4A27}">
      <dgm:prSet phldrT="[Text]" custT="1"/>
      <dgm:spPr/>
      <dgm:t>
        <a:bodyPr/>
        <a:lstStyle/>
        <a:p>
          <a:r>
            <a:rPr lang="en-US" sz="2000" dirty="0" smtClean="0"/>
            <a:t>MPS  AML</a:t>
          </a:r>
          <a:endParaRPr lang="en-US" sz="2000" dirty="0"/>
        </a:p>
      </dgm:t>
    </dgm:pt>
    <dgm:pt modelId="{70B32339-6A56-4AEA-95EA-FB08925AA924}" type="parTrans" cxnId="{27048289-7A91-4920-858F-B15C50958778}">
      <dgm:prSet/>
      <dgm:spPr/>
      <dgm:t>
        <a:bodyPr/>
        <a:lstStyle/>
        <a:p>
          <a:endParaRPr lang="en-US"/>
        </a:p>
      </dgm:t>
    </dgm:pt>
    <dgm:pt modelId="{8915F7F6-D2F6-4B33-889B-F5F40BEA427F}" type="sibTrans" cxnId="{27048289-7A91-4920-858F-B15C50958778}">
      <dgm:prSet/>
      <dgm:spPr/>
      <dgm:t>
        <a:bodyPr/>
        <a:lstStyle/>
        <a:p>
          <a:endParaRPr lang="en-US"/>
        </a:p>
      </dgm:t>
    </dgm:pt>
    <dgm:pt modelId="{8297B33F-7A7B-44DC-8D2A-CA8E029B525E}">
      <dgm:prSet phldrT="[Text]"/>
      <dgm:spPr/>
      <dgm:t>
        <a:bodyPr/>
        <a:lstStyle/>
        <a:p>
          <a:r>
            <a:rPr lang="en-US" dirty="0" smtClean="0"/>
            <a:t>LEAST COMMON</a:t>
          </a:r>
          <a:endParaRPr lang="en-US" dirty="0"/>
        </a:p>
      </dgm:t>
    </dgm:pt>
    <dgm:pt modelId="{6FDAE538-9F6A-4777-A61D-8F3AEDC07780}" type="parTrans" cxnId="{A6FC4D46-E5D7-4985-B6FD-B0A39886CE50}">
      <dgm:prSet/>
      <dgm:spPr/>
      <dgm:t>
        <a:bodyPr/>
        <a:lstStyle/>
        <a:p>
          <a:endParaRPr lang="en-US"/>
        </a:p>
      </dgm:t>
    </dgm:pt>
    <dgm:pt modelId="{6C43BD11-0835-4976-9371-20D6F07108E8}" type="sibTrans" cxnId="{A6FC4D46-E5D7-4985-B6FD-B0A39886CE50}">
      <dgm:prSet/>
      <dgm:spPr/>
      <dgm:t>
        <a:bodyPr/>
        <a:lstStyle/>
        <a:p>
          <a:endParaRPr lang="en-US"/>
        </a:p>
      </dgm:t>
    </dgm:pt>
    <dgm:pt modelId="{A4836271-2867-44FE-BDB5-7A6D5DD05A3D}">
      <dgm:prSet custT="1"/>
      <dgm:spPr/>
      <dgm:t>
        <a:bodyPr/>
        <a:lstStyle/>
        <a:p>
          <a:pPr algn="l"/>
          <a:r>
            <a:rPr lang="en-US" sz="1800" dirty="0" smtClean="0"/>
            <a:t>MM          SOLID ORGAN TUMOR</a:t>
          </a:r>
          <a:endParaRPr lang="en-US" sz="1800" dirty="0"/>
        </a:p>
      </dgm:t>
    </dgm:pt>
    <dgm:pt modelId="{660B60B8-2C76-4F20-83BC-757319DB462B}" type="parTrans" cxnId="{060319FD-6749-400C-9BCB-9F4BD31FD4E4}">
      <dgm:prSet/>
      <dgm:spPr/>
      <dgm:t>
        <a:bodyPr/>
        <a:lstStyle/>
        <a:p>
          <a:endParaRPr lang="en-US"/>
        </a:p>
      </dgm:t>
    </dgm:pt>
    <dgm:pt modelId="{3C3B6EB8-CE39-4DFC-8972-1FB6200ED120}" type="sibTrans" cxnId="{060319FD-6749-400C-9BCB-9F4BD31FD4E4}">
      <dgm:prSet/>
      <dgm:spPr/>
      <dgm:t>
        <a:bodyPr/>
        <a:lstStyle/>
        <a:p>
          <a:endParaRPr lang="en-US"/>
        </a:p>
      </dgm:t>
    </dgm:pt>
    <dgm:pt modelId="{DC8AE60A-E3D7-4E81-A72C-E07F2D58BE2B}" type="pres">
      <dgm:prSet presAssocID="{1D9A9A6D-199C-405D-A458-182D6C8B56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1A88B3-B17E-4685-9B48-88929789365A}" type="pres">
      <dgm:prSet presAssocID="{0F6754C7-5583-4B2B-B788-115B7B2D6570}" presName="composite" presStyleCnt="0"/>
      <dgm:spPr/>
      <dgm:t>
        <a:bodyPr/>
        <a:lstStyle/>
        <a:p>
          <a:endParaRPr lang="en-US"/>
        </a:p>
      </dgm:t>
    </dgm:pt>
    <dgm:pt modelId="{19674FA1-FFD3-4AD3-9D8D-B5B159296D37}" type="pres">
      <dgm:prSet presAssocID="{0F6754C7-5583-4B2B-B788-115B7B2D6570}" presName="parTx" presStyleLbl="alignNode1" presStyleIdx="0" presStyleCnt="3" custScaleY="320288" custLinFactNeighborX="-156" custLinFactNeighborY="-176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362C5D-7672-4BCC-A764-D183F997E334}" type="pres">
      <dgm:prSet presAssocID="{0F6754C7-5583-4B2B-B788-115B7B2D6570}" presName="desTx" presStyleLbl="alignAccFollowNode1" presStyleIdx="0" presStyleCnt="3" custScaleY="160559" custLinFactNeighborX="-156" custLinFactNeighborY="68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D210F-1404-4705-AA57-670467109F00}" type="pres">
      <dgm:prSet presAssocID="{236AFE2F-1049-4E67-B785-7B2171AD88D7}" presName="space" presStyleCnt="0"/>
      <dgm:spPr/>
      <dgm:t>
        <a:bodyPr/>
        <a:lstStyle/>
        <a:p>
          <a:endParaRPr lang="en-US"/>
        </a:p>
      </dgm:t>
    </dgm:pt>
    <dgm:pt modelId="{34135999-19B5-40C8-A5F2-EE6EC0ACBCA3}" type="pres">
      <dgm:prSet presAssocID="{75ABD486-6D1F-4FDE-996A-FBF2CBF25BCA}" presName="composite" presStyleCnt="0"/>
      <dgm:spPr/>
      <dgm:t>
        <a:bodyPr/>
        <a:lstStyle/>
        <a:p>
          <a:endParaRPr lang="en-US"/>
        </a:p>
      </dgm:t>
    </dgm:pt>
    <dgm:pt modelId="{61940253-F7D3-4FF8-B462-FF84C5FF5AE4}" type="pres">
      <dgm:prSet presAssocID="{75ABD486-6D1F-4FDE-996A-FBF2CBF25BCA}" presName="parTx" presStyleLbl="alignNode1" presStyleIdx="1" presStyleCnt="3" custScaleX="131710" custScaleY="303709" custLinFactNeighborX="-5996" custLinFactNeighborY="-342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2B61E-72BA-4961-8C8B-A79069E14D07}" type="pres">
      <dgm:prSet presAssocID="{75ABD486-6D1F-4FDE-996A-FBF2CBF25BCA}" presName="desTx" presStyleLbl="alignAccFollowNode1" presStyleIdx="1" presStyleCnt="3" custScaleX="134943" custScaleY="100000" custLinFactNeighborX="-4379" custLinFactNeighborY="246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18A78-CE79-4B37-910B-2954107EA3F7}" type="pres">
      <dgm:prSet presAssocID="{46C5B465-97F3-48AC-8252-FF7FE4981210}" presName="space" presStyleCnt="0"/>
      <dgm:spPr/>
      <dgm:t>
        <a:bodyPr/>
        <a:lstStyle/>
        <a:p>
          <a:endParaRPr lang="en-US"/>
        </a:p>
      </dgm:t>
    </dgm:pt>
    <dgm:pt modelId="{2196BFEA-1716-40F6-A3C2-8EDE53F16ABF}" type="pres">
      <dgm:prSet presAssocID="{8297B33F-7A7B-44DC-8D2A-CA8E029B525E}" presName="composite" presStyleCnt="0"/>
      <dgm:spPr/>
      <dgm:t>
        <a:bodyPr/>
        <a:lstStyle/>
        <a:p>
          <a:endParaRPr lang="en-US"/>
        </a:p>
      </dgm:t>
    </dgm:pt>
    <dgm:pt modelId="{40D8D610-A6A2-44FC-B0FB-3FBC8D2F0028}" type="pres">
      <dgm:prSet presAssocID="{8297B33F-7A7B-44DC-8D2A-CA8E029B525E}" presName="parTx" presStyleLbl="alignNode1" presStyleIdx="2" presStyleCnt="3" custScaleX="124623" custScaleY="313727" custLinFactNeighborX="156" custLinFactNeighborY="-428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27644-CF26-4FA2-8D9A-10F01861CCDD}" type="pres">
      <dgm:prSet presAssocID="{8297B33F-7A7B-44DC-8D2A-CA8E029B525E}" presName="desTx" presStyleLbl="alignAccFollowNode1" presStyleIdx="2" presStyleCnt="3" custScaleX="122932" custScaleY="152122" custLinFactNeighborX="1002" custLinFactNeighborY="533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87BA69-BDB3-4038-A5CF-CC5971F105E9}" type="presOf" srcId="{8297B33F-7A7B-44DC-8D2A-CA8E029B525E}" destId="{40D8D610-A6A2-44FC-B0FB-3FBC8D2F0028}" srcOrd="0" destOrd="0" presId="urn:microsoft.com/office/officeart/2005/8/layout/hList1"/>
    <dgm:cxn modelId="{8A0397EA-CC7B-47A5-8F28-DB13A6AC847D}" type="presOf" srcId="{A4836271-2867-44FE-BDB5-7A6D5DD05A3D}" destId="{84227644-CF26-4FA2-8D9A-10F01861CCDD}" srcOrd="0" destOrd="0" presId="urn:microsoft.com/office/officeart/2005/8/layout/hList1"/>
    <dgm:cxn modelId="{B910131D-9797-46C0-9F27-D0795EC8E57F}" type="presOf" srcId="{75ABD486-6D1F-4FDE-996A-FBF2CBF25BCA}" destId="{61940253-F7D3-4FF8-B462-FF84C5FF5AE4}" srcOrd="0" destOrd="0" presId="urn:microsoft.com/office/officeart/2005/8/layout/hList1"/>
    <dgm:cxn modelId="{27048289-7A91-4920-858F-B15C50958778}" srcId="{75ABD486-6D1F-4FDE-996A-FBF2CBF25BCA}" destId="{553D9C9E-1765-4E71-A374-9A561E0D4A27}" srcOrd="0" destOrd="0" parTransId="{70B32339-6A56-4AEA-95EA-FB08925AA924}" sibTransId="{8915F7F6-D2F6-4B33-889B-F5F40BEA427F}"/>
    <dgm:cxn modelId="{0D6319D2-AFA8-4BF0-A6F8-F4F3CF87EE48}" type="presOf" srcId="{10D31C66-7C46-4D12-9633-094217254444}" destId="{5A362C5D-7672-4BCC-A764-D183F997E334}" srcOrd="0" destOrd="0" presId="urn:microsoft.com/office/officeart/2005/8/layout/hList1"/>
    <dgm:cxn modelId="{BB7C13FA-5790-4B0D-8415-A39354604FF3}" type="presOf" srcId="{553D9C9E-1765-4E71-A374-9A561E0D4A27}" destId="{1382B61E-72BA-4961-8C8B-A79069E14D07}" srcOrd="0" destOrd="0" presId="urn:microsoft.com/office/officeart/2005/8/layout/hList1"/>
    <dgm:cxn modelId="{060319FD-6749-400C-9BCB-9F4BD31FD4E4}" srcId="{8297B33F-7A7B-44DC-8D2A-CA8E029B525E}" destId="{A4836271-2867-44FE-BDB5-7A6D5DD05A3D}" srcOrd="0" destOrd="0" parTransId="{660B60B8-2C76-4F20-83BC-757319DB462B}" sibTransId="{3C3B6EB8-CE39-4DFC-8972-1FB6200ED120}"/>
    <dgm:cxn modelId="{54E9F91C-2B54-4B07-AB0C-B41A9F31BFA2}" type="presOf" srcId="{1D9A9A6D-199C-405D-A458-182D6C8B5618}" destId="{DC8AE60A-E3D7-4E81-A72C-E07F2D58BE2B}" srcOrd="0" destOrd="0" presId="urn:microsoft.com/office/officeart/2005/8/layout/hList1"/>
    <dgm:cxn modelId="{AF320CFC-5952-4E99-B3C9-F6F5A7F94675}" srcId="{0F6754C7-5583-4B2B-B788-115B7B2D6570}" destId="{10D31C66-7C46-4D12-9633-094217254444}" srcOrd="0" destOrd="0" parTransId="{11BB1060-94CB-46CD-B91A-0A9600E3BC6C}" sibTransId="{00FC4367-3E32-4734-84F9-F1A9DC0A64D1}"/>
    <dgm:cxn modelId="{A6FC4D46-E5D7-4985-B6FD-B0A39886CE50}" srcId="{1D9A9A6D-199C-405D-A458-182D6C8B5618}" destId="{8297B33F-7A7B-44DC-8D2A-CA8E029B525E}" srcOrd="2" destOrd="0" parTransId="{6FDAE538-9F6A-4777-A61D-8F3AEDC07780}" sibTransId="{6C43BD11-0835-4976-9371-20D6F07108E8}"/>
    <dgm:cxn modelId="{A0A2B7B1-1A8E-41E6-8D4C-7952E9572349}" srcId="{1D9A9A6D-199C-405D-A458-182D6C8B5618}" destId="{0F6754C7-5583-4B2B-B788-115B7B2D6570}" srcOrd="0" destOrd="0" parTransId="{9E153AF9-2797-45AE-803E-9DDF326958D1}" sibTransId="{236AFE2F-1049-4E67-B785-7B2171AD88D7}"/>
    <dgm:cxn modelId="{E346F220-D537-4F04-BECB-F91A31C5503B}" type="presOf" srcId="{0F6754C7-5583-4B2B-B788-115B7B2D6570}" destId="{19674FA1-FFD3-4AD3-9D8D-B5B159296D37}" srcOrd="0" destOrd="0" presId="urn:microsoft.com/office/officeart/2005/8/layout/hList1"/>
    <dgm:cxn modelId="{7E715AE8-CBCF-48D7-AC9C-84AEC65F7B6A}" srcId="{1D9A9A6D-199C-405D-A458-182D6C8B5618}" destId="{75ABD486-6D1F-4FDE-996A-FBF2CBF25BCA}" srcOrd="1" destOrd="0" parTransId="{0AB74711-B9A7-4D5E-8D83-D0281F334B98}" sibTransId="{46C5B465-97F3-48AC-8252-FF7FE4981210}"/>
    <dgm:cxn modelId="{27455AF5-0E7B-4390-A84E-3870B112E1F4}" type="presParOf" srcId="{DC8AE60A-E3D7-4E81-A72C-E07F2D58BE2B}" destId="{8E1A88B3-B17E-4685-9B48-88929789365A}" srcOrd="0" destOrd="0" presId="urn:microsoft.com/office/officeart/2005/8/layout/hList1"/>
    <dgm:cxn modelId="{8452065D-06D0-41B5-99AE-FB0701854189}" type="presParOf" srcId="{8E1A88B3-B17E-4685-9B48-88929789365A}" destId="{19674FA1-FFD3-4AD3-9D8D-B5B159296D37}" srcOrd="0" destOrd="0" presId="urn:microsoft.com/office/officeart/2005/8/layout/hList1"/>
    <dgm:cxn modelId="{F5E955AB-2DFA-4ADB-9E64-A59AE684AA42}" type="presParOf" srcId="{8E1A88B3-B17E-4685-9B48-88929789365A}" destId="{5A362C5D-7672-4BCC-A764-D183F997E334}" srcOrd="1" destOrd="0" presId="urn:microsoft.com/office/officeart/2005/8/layout/hList1"/>
    <dgm:cxn modelId="{FE404059-86AF-4F9B-8888-1989BE9ACDE6}" type="presParOf" srcId="{DC8AE60A-E3D7-4E81-A72C-E07F2D58BE2B}" destId="{026D210F-1404-4705-AA57-670467109F00}" srcOrd="1" destOrd="0" presId="urn:microsoft.com/office/officeart/2005/8/layout/hList1"/>
    <dgm:cxn modelId="{20917C7C-9271-4C25-B17A-0F5423895877}" type="presParOf" srcId="{DC8AE60A-E3D7-4E81-A72C-E07F2D58BE2B}" destId="{34135999-19B5-40C8-A5F2-EE6EC0ACBCA3}" srcOrd="2" destOrd="0" presId="urn:microsoft.com/office/officeart/2005/8/layout/hList1"/>
    <dgm:cxn modelId="{0DE2DC56-76F3-4F45-B970-BFF255DB8E68}" type="presParOf" srcId="{34135999-19B5-40C8-A5F2-EE6EC0ACBCA3}" destId="{61940253-F7D3-4FF8-B462-FF84C5FF5AE4}" srcOrd="0" destOrd="0" presId="urn:microsoft.com/office/officeart/2005/8/layout/hList1"/>
    <dgm:cxn modelId="{275FC69B-533F-482A-A758-02FAC799DED3}" type="presParOf" srcId="{34135999-19B5-40C8-A5F2-EE6EC0ACBCA3}" destId="{1382B61E-72BA-4961-8C8B-A79069E14D07}" srcOrd="1" destOrd="0" presId="urn:microsoft.com/office/officeart/2005/8/layout/hList1"/>
    <dgm:cxn modelId="{27F1C720-B85A-464C-9915-B5AAF826D1F5}" type="presParOf" srcId="{DC8AE60A-E3D7-4E81-A72C-E07F2D58BE2B}" destId="{8F818A78-CE79-4B37-910B-2954107EA3F7}" srcOrd="3" destOrd="0" presId="urn:microsoft.com/office/officeart/2005/8/layout/hList1"/>
    <dgm:cxn modelId="{7394C5FB-37EE-4FCB-9A6D-98E31DA49DD7}" type="presParOf" srcId="{DC8AE60A-E3D7-4E81-A72C-E07F2D58BE2B}" destId="{2196BFEA-1716-40F6-A3C2-8EDE53F16ABF}" srcOrd="4" destOrd="0" presId="urn:microsoft.com/office/officeart/2005/8/layout/hList1"/>
    <dgm:cxn modelId="{FD044DE8-F1AC-483F-A430-DA8EF85BC9AE}" type="presParOf" srcId="{2196BFEA-1716-40F6-A3C2-8EDE53F16ABF}" destId="{40D8D610-A6A2-44FC-B0FB-3FBC8D2F0028}" srcOrd="0" destOrd="0" presId="urn:microsoft.com/office/officeart/2005/8/layout/hList1"/>
    <dgm:cxn modelId="{C70704F1-27A4-4011-A1B0-A0F2AD92E0EC}" type="presParOf" srcId="{2196BFEA-1716-40F6-A3C2-8EDE53F16ABF}" destId="{84227644-CF26-4FA2-8D9A-10F01861CCDD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E1D81F-FD36-4F82-8EAF-E65B256FA6C6}" type="doc">
      <dgm:prSet loTypeId="urn:microsoft.com/office/officeart/2005/8/layout/orgChart1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F528EB-2047-44EF-AA7F-BF68CE725099}" type="pres">
      <dgm:prSet presAssocID="{A1E1D81F-FD36-4F82-8EAF-E65B256FA6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26D99B36-F2AD-45E2-A377-B1D166BFD8C9}" type="presOf" srcId="{A1E1D81F-FD36-4F82-8EAF-E65B256FA6C6}" destId="{22F528EB-2047-44EF-AA7F-BF68CE725099}" srcOrd="0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F566DE-ADC3-493E-BB17-00866475B1E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201728-2C54-479D-9F69-0F3CECC7F201}">
      <dgm:prSet phldrT="[Text]" custT="1"/>
      <dgm:spPr/>
      <dgm:t>
        <a:bodyPr/>
        <a:lstStyle/>
        <a:p>
          <a:r>
            <a:rPr lang="en-US" sz="3200" dirty="0" smtClean="0"/>
            <a:t>FUO</a:t>
          </a:r>
          <a:endParaRPr lang="en-US" sz="3200" dirty="0"/>
        </a:p>
      </dgm:t>
    </dgm:pt>
    <dgm:pt modelId="{36D37A95-7960-46A6-911E-4F3F36348C83}" type="parTrans" cxnId="{F4F7295A-1645-48CE-9460-57EF3F8D0D91}">
      <dgm:prSet/>
      <dgm:spPr/>
      <dgm:t>
        <a:bodyPr/>
        <a:lstStyle/>
        <a:p>
          <a:endParaRPr lang="en-US"/>
        </a:p>
      </dgm:t>
    </dgm:pt>
    <dgm:pt modelId="{BE8C259F-9C15-4FF7-9A15-0FF633207CCA}" type="sibTrans" cxnId="{F4F7295A-1645-48CE-9460-57EF3F8D0D91}">
      <dgm:prSet/>
      <dgm:spPr/>
      <dgm:t>
        <a:bodyPr/>
        <a:lstStyle/>
        <a:p>
          <a:endParaRPr lang="en-US"/>
        </a:p>
      </dgm:t>
    </dgm:pt>
    <dgm:pt modelId="{F4471543-EDD7-4CCC-8F2F-8D7AFFA9F2C2}">
      <dgm:prSet phldrT="[Text]" custT="1"/>
      <dgm:spPr/>
      <dgm:t>
        <a:bodyPr/>
        <a:lstStyle/>
        <a:p>
          <a:r>
            <a:rPr lang="en-US" sz="2400" dirty="0" smtClean="0"/>
            <a:t>NON INFECTIOUS INFLAMMATORY</a:t>
          </a:r>
          <a:endParaRPr lang="en-US" sz="2400" dirty="0"/>
        </a:p>
      </dgm:t>
    </dgm:pt>
    <dgm:pt modelId="{2139C6C1-988A-4983-8C0A-E654829CCC28}" type="parTrans" cxnId="{63FE6429-886E-49ED-9FC3-F26C05FB356A}">
      <dgm:prSet/>
      <dgm:spPr/>
      <dgm:t>
        <a:bodyPr/>
        <a:lstStyle/>
        <a:p>
          <a:endParaRPr lang="en-US"/>
        </a:p>
      </dgm:t>
    </dgm:pt>
    <dgm:pt modelId="{091DB789-E79C-4132-8A55-0BE9FF0D8941}" type="sibTrans" cxnId="{63FE6429-886E-49ED-9FC3-F26C05FB356A}">
      <dgm:prSet/>
      <dgm:spPr/>
      <dgm:t>
        <a:bodyPr/>
        <a:lstStyle/>
        <a:p>
          <a:endParaRPr lang="en-US"/>
        </a:p>
      </dgm:t>
    </dgm:pt>
    <dgm:pt modelId="{7E4B68BD-0AF8-43AC-AE62-E6998B83D8A1}">
      <dgm:prSet phldrT="[Text]" custT="1"/>
      <dgm:spPr/>
      <dgm:t>
        <a:bodyPr/>
        <a:lstStyle/>
        <a:p>
          <a:r>
            <a:rPr lang="en-US" sz="2000" dirty="0" smtClean="0"/>
            <a:t>MOST COMMON:</a:t>
          </a:r>
        </a:p>
        <a:p>
          <a:r>
            <a:rPr lang="en-US" sz="2000" dirty="0" smtClean="0"/>
            <a:t>TA</a:t>
          </a:r>
        </a:p>
        <a:p>
          <a:r>
            <a:rPr lang="en-US" sz="2000" dirty="0" smtClean="0"/>
            <a:t>ASD</a:t>
          </a:r>
        </a:p>
      </dgm:t>
    </dgm:pt>
    <dgm:pt modelId="{06838A74-4D01-49D2-8F1A-560DEA37E2C2}" type="parTrans" cxnId="{06FBFB43-03EF-45E7-855F-401A3CE217D4}">
      <dgm:prSet/>
      <dgm:spPr/>
      <dgm:t>
        <a:bodyPr/>
        <a:lstStyle/>
        <a:p>
          <a:endParaRPr lang="en-US"/>
        </a:p>
      </dgm:t>
    </dgm:pt>
    <dgm:pt modelId="{460D4306-B983-4063-806A-A23C9FA3AAB4}" type="sibTrans" cxnId="{06FBFB43-03EF-45E7-855F-401A3CE217D4}">
      <dgm:prSet/>
      <dgm:spPr/>
      <dgm:t>
        <a:bodyPr/>
        <a:lstStyle/>
        <a:p>
          <a:endParaRPr lang="en-US"/>
        </a:p>
      </dgm:t>
    </dgm:pt>
    <dgm:pt modelId="{169421CE-2E4E-42A2-B851-FABD6F2CE513}">
      <dgm:prSet phldrT="[Text]" custT="1"/>
      <dgm:spPr/>
      <dgm:t>
        <a:bodyPr/>
        <a:lstStyle/>
        <a:p>
          <a:r>
            <a:rPr lang="en-US" sz="2000" dirty="0" smtClean="0"/>
            <a:t>LESS COMMON:</a:t>
          </a:r>
        </a:p>
        <a:p>
          <a:r>
            <a:rPr lang="en-US" sz="2000" dirty="0" smtClean="0"/>
            <a:t>SLE </a:t>
          </a:r>
        </a:p>
        <a:p>
          <a:r>
            <a:rPr lang="en-US" sz="2000" dirty="0" smtClean="0"/>
            <a:t>RA  </a:t>
          </a:r>
        </a:p>
        <a:p>
          <a:r>
            <a:rPr lang="en-US" sz="2000" dirty="0" smtClean="0"/>
            <a:t>PAN</a:t>
          </a:r>
        </a:p>
      </dgm:t>
    </dgm:pt>
    <dgm:pt modelId="{E6CB2A79-4EEC-43ED-A86D-34AE6C99478C}" type="parTrans" cxnId="{47E6ED7E-7281-419B-8777-576E556121E0}">
      <dgm:prSet/>
      <dgm:spPr/>
      <dgm:t>
        <a:bodyPr/>
        <a:lstStyle/>
        <a:p>
          <a:endParaRPr lang="en-US"/>
        </a:p>
      </dgm:t>
    </dgm:pt>
    <dgm:pt modelId="{CA5F8A7C-5584-4C05-BC3C-96701CB7BC3C}" type="sibTrans" cxnId="{47E6ED7E-7281-419B-8777-576E556121E0}">
      <dgm:prSet/>
      <dgm:spPr/>
      <dgm:t>
        <a:bodyPr/>
        <a:lstStyle/>
        <a:p>
          <a:endParaRPr lang="en-US"/>
        </a:p>
      </dgm:t>
    </dgm:pt>
    <dgm:pt modelId="{1BB398DA-ED4F-46FE-913F-1B14368EA994}">
      <dgm:prSet phldrT="[Text]" custT="1"/>
      <dgm:spPr/>
      <dgm:t>
        <a:bodyPr/>
        <a:lstStyle/>
        <a:p>
          <a:r>
            <a:rPr lang="en-US" sz="2400" dirty="0" smtClean="0"/>
            <a:t>MISCELLANEOUS</a:t>
          </a:r>
          <a:endParaRPr lang="en-US" sz="2400" dirty="0"/>
        </a:p>
      </dgm:t>
    </dgm:pt>
    <dgm:pt modelId="{D173D90C-C829-4F9C-8112-27BDD11DE8D2}" type="parTrans" cxnId="{C49A1A61-7486-4B92-9F05-FF795D0C2C82}">
      <dgm:prSet/>
      <dgm:spPr/>
      <dgm:t>
        <a:bodyPr/>
        <a:lstStyle/>
        <a:p>
          <a:endParaRPr lang="en-US"/>
        </a:p>
      </dgm:t>
    </dgm:pt>
    <dgm:pt modelId="{69C69BCF-BC3E-422A-9275-DFADD4FE0C55}" type="sibTrans" cxnId="{C49A1A61-7486-4B92-9F05-FF795D0C2C82}">
      <dgm:prSet/>
      <dgm:spPr/>
      <dgm:t>
        <a:bodyPr/>
        <a:lstStyle/>
        <a:p>
          <a:endParaRPr lang="en-US"/>
        </a:p>
      </dgm:t>
    </dgm:pt>
    <dgm:pt modelId="{400AA0EC-F4FF-4347-BA23-315FE7217BA5}">
      <dgm:prSet phldrT="[Text]" custT="1"/>
      <dgm:spPr/>
      <dgm:t>
        <a:bodyPr/>
        <a:lstStyle/>
        <a:p>
          <a:r>
            <a:rPr lang="en-US" sz="2000" dirty="0" smtClean="0"/>
            <a:t>CIRRHOSIS</a:t>
          </a:r>
        </a:p>
        <a:p>
          <a:r>
            <a:rPr lang="en-US" sz="2000" dirty="0" smtClean="0"/>
            <a:t>DRUG FEVER</a:t>
          </a:r>
          <a:endParaRPr lang="en-US" sz="2000" dirty="0"/>
        </a:p>
      </dgm:t>
    </dgm:pt>
    <dgm:pt modelId="{B77B9B7B-3BBB-4309-9B81-76D726FE8584}" type="parTrans" cxnId="{77DCECC8-E5AD-483B-9B78-9571FED46E1B}">
      <dgm:prSet/>
      <dgm:spPr/>
      <dgm:t>
        <a:bodyPr/>
        <a:lstStyle/>
        <a:p>
          <a:endParaRPr lang="en-US"/>
        </a:p>
      </dgm:t>
    </dgm:pt>
    <dgm:pt modelId="{CD6CA454-5FAB-4AD0-90DB-513B2C78098C}" type="sibTrans" cxnId="{77DCECC8-E5AD-483B-9B78-9571FED46E1B}">
      <dgm:prSet/>
      <dgm:spPr/>
      <dgm:t>
        <a:bodyPr/>
        <a:lstStyle/>
        <a:p>
          <a:endParaRPr lang="en-US"/>
        </a:p>
      </dgm:t>
    </dgm:pt>
    <dgm:pt modelId="{26BDD2C6-F6F0-4190-AFD4-E1C2A0BB3BC8}">
      <dgm:prSet custT="1"/>
      <dgm:spPr/>
      <dgm:t>
        <a:bodyPr/>
        <a:lstStyle/>
        <a:p>
          <a:r>
            <a:rPr lang="en-US" sz="1600" dirty="0" smtClean="0"/>
            <a:t>LEAST COMMON:</a:t>
          </a:r>
        </a:p>
        <a:p>
          <a:r>
            <a:rPr lang="en-US" sz="1600" dirty="0" smtClean="0"/>
            <a:t>APS </a:t>
          </a:r>
          <a:r>
            <a:rPr lang="en-US" sz="1600" dirty="0" smtClean="0"/>
            <a:t>,GOUT </a:t>
          </a:r>
          <a:endParaRPr lang="en-US" sz="1600" dirty="0" smtClean="0"/>
        </a:p>
        <a:p>
          <a:r>
            <a:rPr lang="en-US" sz="1600" dirty="0" smtClean="0"/>
            <a:t>PSEUDOGOUT</a:t>
          </a:r>
        </a:p>
        <a:p>
          <a:r>
            <a:rPr lang="en-US" sz="1600" dirty="0" smtClean="0"/>
            <a:t>SARCOIDOSIS</a:t>
          </a:r>
        </a:p>
      </dgm:t>
    </dgm:pt>
    <dgm:pt modelId="{3592AB26-0058-431C-AE52-BEE1E1E7342C}" type="parTrans" cxnId="{5ECEBE67-5B53-4AB9-9554-5B82467FA408}">
      <dgm:prSet/>
      <dgm:spPr/>
      <dgm:t>
        <a:bodyPr/>
        <a:lstStyle/>
        <a:p>
          <a:endParaRPr lang="en-US"/>
        </a:p>
      </dgm:t>
    </dgm:pt>
    <dgm:pt modelId="{942458AE-7C9E-4C03-BDFA-ED6657312A4B}" type="sibTrans" cxnId="{5ECEBE67-5B53-4AB9-9554-5B82467FA408}">
      <dgm:prSet/>
      <dgm:spPr/>
      <dgm:t>
        <a:bodyPr/>
        <a:lstStyle/>
        <a:p>
          <a:endParaRPr lang="en-US"/>
        </a:p>
      </dgm:t>
    </dgm:pt>
    <dgm:pt modelId="{5EDB62A2-DBEB-40BC-B783-24E671419CE4}">
      <dgm:prSet/>
      <dgm:spPr/>
      <dgm:t>
        <a:bodyPr/>
        <a:lstStyle/>
        <a:p>
          <a:r>
            <a:rPr lang="en-US" dirty="0" smtClean="0"/>
            <a:t>THYROIDITIS</a:t>
          </a:r>
        </a:p>
        <a:p>
          <a:r>
            <a:rPr lang="en-US" dirty="0" smtClean="0"/>
            <a:t>CROHNS</a:t>
          </a:r>
          <a:endParaRPr lang="en-US" dirty="0"/>
        </a:p>
      </dgm:t>
    </dgm:pt>
    <dgm:pt modelId="{0FF676CA-3D9D-4291-BAA4-D72BCB012F13}" type="parTrans" cxnId="{36BFC4FF-0F9B-4456-85AB-06E4DE27A24D}">
      <dgm:prSet/>
      <dgm:spPr/>
      <dgm:t>
        <a:bodyPr/>
        <a:lstStyle/>
        <a:p>
          <a:endParaRPr lang="en-US"/>
        </a:p>
      </dgm:t>
    </dgm:pt>
    <dgm:pt modelId="{147B0374-D0DB-4CCC-8B6D-BB4994790CA7}" type="sibTrans" cxnId="{36BFC4FF-0F9B-4456-85AB-06E4DE27A24D}">
      <dgm:prSet/>
      <dgm:spPr/>
      <dgm:t>
        <a:bodyPr/>
        <a:lstStyle/>
        <a:p>
          <a:endParaRPr lang="en-US"/>
        </a:p>
      </dgm:t>
    </dgm:pt>
    <dgm:pt modelId="{2379BB7F-DE6E-4400-8663-5073FCE5EC1A}" type="pres">
      <dgm:prSet presAssocID="{5AF566DE-ADC3-493E-BB17-00866475B1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39C7D8-C672-4DE7-98DE-138B65C95258}" type="pres">
      <dgm:prSet presAssocID="{9F201728-2C54-479D-9F69-0F3CECC7F201}" presName="hierRoot1" presStyleCnt="0"/>
      <dgm:spPr/>
    </dgm:pt>
    <dgm:pt modelId="{699E71ED-9589-4242-AD7A-C2AB632483B9}" type="pres">
      <dgm:prSet presAssocID="{9F201728-2C54-479D-9F69-0F3CECC7F201}" presName="composite" presStyleCnt="0"/>
      <dgm:spPr/>
    </dgm:pt>
    <dgm:pt modelId="{4F778D7F-165E-46E8-A351-89435A2E80C3}" type="pres">
      <dgm:prSet presAssocID="{9F201728-2C54-479D-9F69-0F3CECC7F201}" presName="background" presStyleLbl="node0" presStyleIdx="0" presStyleCnt="1"/>
      <dgm:spPr/>
    </dgm:pt>
    <dgm:pt modelId="{A086DF40-E346-4650-B4D6-7B490E886C2C}" type="pres">
      <dgm:prSet presAssocID="{9F201728-2C54-479D-9F69-0F3CECC7F20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774E68-55A0-4E01-974A-7A55C9195A4E}" type="pres">
      <dgm:prSet presAssocID="{9F201728-2C54-479D-9F69-0F3CECC7F201}" presName="hierChild2" presStyleCnt="0"/>
      <dgm:spPr/>
    </dgm:pt>
    <dgm:pt modelId="{B7B857D6-2462-4975-8310-D418532AE365}" type="pres">
      <dgm:prSet presAssocID="{2139C6C1-988A-4983-8C0A-E654829CCC28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40A4507-D34D-42B2-949D-8B2EA259A868}" type="pres">
      <dgm:prSet presAssocID="{F4471543-EDD7-4CCC-8F2F-8D7AFFA9F2C2}" presName="hierRoot2" presStyleCnt="0"/>
      <dgm:spPr/>
    </dgm:pt>
    <dgm:pt modelId="{F2C7287B-7EBC-45AA-A333-FC74E8A890CE}" type="pres">
      <dgm:prSet presAssocID="{F4471543-EDD7-4CCC-8F2F-8D7AFFA9F2C2}" presName="composite2" presStyleCnt="0"/>
      <dgm:spPr/>
    </dgm:pt>
    <dgm:pt modelId="{4EF7D1CC-D503-4113-9F5F-25108E7DB92D}" type="pres">
      <dgm:prSet presAssocID="{F4471543-EDD7-4CCC-8F2F-8D7AFFA9F2C2}" presName="background2" presStyleLbl="node2" presStyleIdx="0" presStyleCnt="2"/>
      <dgm:spPr/>
    </dgm:pt>
    <dgm:pt modelId="{DFD529BF-1C6A-4F60-AA33-7327943B387B}" type="pres">
      <dgm:prSet presAssocID="{F4471543-EDD7-4CCC-8F2F-8D7AFFA9F2C2}" presName="text2" presStyleLbl="fgAcc2" presStyleIdx="0" presStyleCnt="2" custScaleX="1363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F82E35-40E1-454E-AB1A-F0BC7B4CA4B8}" type="pres">
      <dgm:prSet presAssocID="{F4471543-EDD7-4CCC-8F2F-8D7AFFA9F2C2}" presName="hierChild3" presStyleCnt="0"/>
      <dgm:spPr/>
    </dgm:pt>
    <dgm:pt modelId="{0BC1EA57-DC71-477D-AB19-01079933F96D}" type="pres">
      <dgm:prSet presAssocID="{06838A74-4D01-49D2-8F1A-560DEA37E2C2}" presName="Name17" presStyleLbl="parChTrans1D3" presStyleIdx="0" presStyleCnt="5"/>
      <dgm:spPr/>
      <dgm:t>
        <a:bodyPr/>
        <a:lstStyle/>
        <a:p>
          <a:endParaRPr lang="en-US"/>
        </a:p>
      </dgm:t>
    </dgm:pt>
    <dgm:pt modelId="{E82CC626-1146-4989-9E82-32209561DE00}" type="pres">
      <dgm:prSet presAssocID="{7E4B68BD-0AF8-43AC-AE62-E6998B83D8A1}" presName="hierRoot3" presStyleCnt="0"/>
      <dgm:spPr/>
    </dgm:pt>
    <dgm:pt modelId="{895702CE-6760-4D2D-9FE3-B0716D3E28D0}" type="pres">
      <dgm:prSet presAssocID="{7E4B68BD-0AF8-43AC-AE62-E6998B83D8A1}" presName="composite3" presStyleCnt="0"/>
      <dgm:spPr/>
    </dgm:pt>
    <dgm:pt modelId="{C3DEE0DC-DA71-4D10-9B25-1AC9C3018EFF}" type="pres">
      <dgm:prSet presAssocID="{7E4B68BD-0AF8-43AC-AE62-E6998B83D8A1}" presName="background3" presStyleLbl="node3" presStyleIdx="0" presStyleCnt="5"/>
      <dgm:spPr/>
    </dgm:pt>
    <dgm:pt modelId="{8D4BB341-A280-4D57-93F7-A4B8AE513448}" type="pres">
      <dgm:prSet presAssocID="{7E4B68BD-0AF8-43AC-AE62-E6998B83D8A1}" presName="text3" presStyleLbl="fgAcc3" presStyleIdx="0" presStyleCnt="5" custScaleX="94797" custScaleY="1571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DCAE4F-097A-4950-B4F1-DDADA4F116A0}" type="pres">
      <dgm:prSet presAssocID="{7E4B68BD-0AF8-43AC-AE62-E6998B83D8A1}" presName="hierChild4" presStyleCnt="0"/>
      <dgm:spPr/>
    </dgm:pt>
    <dgm:pt modelId="{6AB6F17D-BAD9-42BD-A6FF-9D6A0A10167F}" type="pres">
      <dgm:prSet presAssocID="{E6CB2A79-4EEC-43ED-A86D-34AE6C99478C}" presName="Name17" presStyleLbl="parChTrans1D3" presStyleIdx="1" presStyleCnt="5"/>
      <dgm:spPr/>
      <dgm:t>
        <a:bodyPr/>
        <a:lstStyle/>
        <a:p>
          <a:endParaRPr lang="en-US"/>
        </a:p>
      </dgm:t>
    </dgm:pt>
    <dgm:pt modelId="{E5438A26-3ADB-40A9-BE12-E19C93EECA1C}" type="pres">
      <dgm:prSet presAssocID="{169421CE-2E4E-42A2-B851-FABD6F2CE513}" presName="hierRoot3" presStyleCnt="0"/>
      <dgm:spPr/>
    </dgm:pt>
    <dgm:pt modelId="{3B2B2C44-4D11-4E65-B590-671943DD49D2}" type="pres">
      <dgm:prSet presAssocID="{169421CE-2E4E-42A2-B851-FABD6F2CE513}" presName="composite3" presStyleCnt="0"/>
      <dgm:spPr/>
    </dgm:pt>
    <dgm:pt modelId="{994B6421-9841-428A-99D1-91755FB7E952}" type="pres">
      <dgm:prSet presAssocID="{169421CE-2E4E-42A2-B851-FABD6F2CE513}" presName="background3" presStyleLbl="node3" presStyleIdx="1" presStyleCnt="5"/>
      <dgm:spPr/>
    </dgm:pt>
    <dgm:pt modelId="{58FC2490-AA77-43F3-A3E4-193D1BF6CEAE}" type="pres">
      <dgm:prSet presAssocID="{169421CE-2E4E-42A2-B851-FABD6F2CE513}" presName="text3" presStyleLbl="fgAcc3" presStyleIdx="1" presStyleCnt="5" custScaleX="96625" custScaleY="151488" custLinFactNeighborX="-274" custLinFactNeighborY="-12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844421-F855-4C40-A168-0E48423965E1}" type="pres">
      <dgm:prSet presAssocID="{169421CE-2E4E-42A2-B851-FABD6F2CE513}" presName="hierChild4" presStyleCnt="0"/>
      <dgm:spPr/>
    </dgm:pt>
    <dgm:pt modelId="{E3980B59-AF06-4C7D-A5E4-29B3B2583D7C}" type="pres">
      <dgm:prSet presAssocID="{3592AB26-0058-431C-AE52-BEE1E1E7342C}" presName="Name17" presStyleLbl="parChTrans1D3" presStyleIdx="2" presStyleCnt="5"/>
      <dgm:spPr/>
      <dgm:t>
        <a:bodyPr/>
        <a:lstStyle/>
        <a:p>
          <a:endParaRPr lang="en-US"/>
        </a:p>
      </dgm:t>
    </dgm:pt>
    <dgm:pt modelId="{F927BF4A-1B31-465A-A85C-4D80E15BFCCB}" type="pres">
      <dgm:prSet presAssocID="{26BDD2C6-F6F0-4190-AFD4-E1C2A0BB3BC8}" presName="hierRoot3" presStyleCnt="0"/>
      <dgm:spPr/>
    </dgm:pt>
    <dgm:pt modelId="{BB3681F5-DD70-4963-A160-DE93733342DB}" type="pres">
      <dgm:prSet presAssocID="{26BDD2C6-F6F0-4190-AFD4-E1C2A0BB3BC8}" presName="composite3" presStyleCnt="0"/>
      <dgm:spPr/>
    </dgm:pt>
    <dgm:pt modelId="{DAEC6523-8153-4FC0-969E-CAE0F867FCD2}" type="pres">
      <dgm:prSet presAssocID="{26BDD2C6-F6F0-4190-AFD4-E1C2A0BB3BC8}" presName="background3" presStyleLbl="node3" presStyleIdx="2" presStyleCnt="5"/>
      <dgm:spPr/>
    </dgm:pt>
    <dgm:pt modelId="{3B30A411-E343-45C2-A3AC-587B2CF7323B}" type="pres">
      <dgm:prSet presAssocID="{26BDD2C6-F6F0-4190-AFD4-E1C2A0BB3BC8}" presName="text3" presStyleLbl="fgAcc3" presStyleIdx="2" presStyleCnt="5" custScaleX="88732" custScaleY="1490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893A2C-BCD7-4F6F-BE18-99CB06877EED}" type="pres">
      <dgm:prSet presAssocID="{26BDD2C6-F6F0-4190-AFD4-E1C2A0BB3BC8}" presName="hierChild4" presStyleCnt="0"/>
      <dgm:spPr/>
    </dgm:pt>
    <dgm:pt modelId="{0152C526-6ED8-4F6D-95E0-70C1480C88C6}" type="pres">
      <dgm:prSet presAssocID="{D173D90C-C829-4F9C-8112-27BDD11DE8D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BC98B61-CE8C-408A-ADF7-8BFB2BF042DC}" type="pres">
      <dgm:prSet presAssocID="{1BB398DA-ED4F-46FE-913F-1B14368EA994}" presName="hierRoot2" presStyleCnt="0"/>
      <dgm:spPr/>
    </dgm:pt>
    <dgm:pt modelId="{9E258FB7-8156-43B0-A94B-F1B748737505}" type="pres">
      <dgm:prSet presAssocID="{1BB398DA-ED4F-46FE-913F-1B14368EA994}" presName="composite2" presStyleCnt="0"/>
      <dgm:spPr/>
    </dgm:pt>
    <dgm:pt modelId="{2919A9B3-1D7F-46C3-A1C6-DA2EE19E89D0}" type="pres">
      <dgm:prSet presAssocID="{1BB398DA-ED4F-46FE-913F-1B14368EA994}" presName="background2" presStyleLbl="node2" presStyleIdx="1" presStyleCnt="2"/>
      <dgm:spPr/>
    </dgm:pt>
    <dgm:pt modelId="{CF666D71-2D57-4FC1-BD12-C985CD80D8B5}" type="pres">
      <dgm:prSet presAssocID="{1BB398DA-ED4F-46FE-913F-1B14368EA994}" presName="text2" presStyleLbl="fgAcc2" presStyleIdx="1" presStyleCnt="2" custScaleX="149605" custScaleY="653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F0A325-5532-480F-BCE9-4A635CEA2FE0}" type="pres">
      <dgm:prSet presAssocID="{1BB398DA-ED4F-46FE-913F-1B14368EA994}" presName="hierChild3" presStyleCnt="0"/>
      <dgm:spPr/>
    </dgm:pt>
    <dgm:pt modelId="{8CB5E87F-E7CB-4563-A3E0-8651ADCB62E2}" type="pres">
      <dgm:prSet presAssocID="{B77B9B7B-3BBB-4309-9B81-76D726FE8584}" presName="Name17" presStyleLbl="parChTrans1D3" presStyleIdx="3" presStyleCnt="5"/>
      <dgm:spPr/>
      <dgm:t>
        <a:bodyPr/>
        <a:lstStyle/>
        <a:p>
          <a:endParaRPr lang="en-US"/>
        </a:p>
      </dgm:t>
    </dgm:pt>
    <dgm:pt modelId="{8FADB4ED-28F4-4C63-916F-BA18E9C1E3E5}" type="pres">
      <dgm:prSet presAssocID="{400AA0EC-F4FF-4347-BA23-315FE7217BA5}" presName="hierRoot3" presStyleCnt="0"/>
      <dgm:spPr/>
    </dgm:pt>
    <dgm:pt modelId="{14F3C3AE-D2F0-44B2-99C8-43CCD192C56F}" type="pres">
      <dgm:prSet presAssocID="{400AA0EC-F4FF-4347-BA23-315FE7217BA5}" presName="composite3" presStyleCnt="0"/>
      <dgm:spPr/>
    </dgm:pt>
    <dgm:pt modelId="{0E83AD1B-914D-4763-B2C9-E3CD7C65BE0A}" type="pres">
      <dgm:prSet presAssocID="{400AA0EC-F4FF-4347-BA23-315FE7217BA5}" presName="background3" presStyleLbl="node3" presStyleIdx="3" presStyleCnt="5"/>
      <dgm:spPr/>
    </dgm:pt>
    <dgm:pt modelId="{7EFFED1F-DFB9-4B69-A86B-674A86592236}" type="pres">
      <dgm:prSet presAssocID="{400AA0EC-F4FF-4347-BA23-315FE7217BA5}" presName="text3" presStyleLbl="fgAcc3" presStyleIdx="3" presStyleCnt="5" custScaleX="85117" custScaleY="1380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656FD3-B6C6-4668-8438-14E3A27E413D}" type="pres">
      <dgm:prSet presAssocID="{400AA0EC-F4FF-4347-BA23-315FE7217BA5}" presName="hierChild4" presStyleCnt="0"/>
      <dgm:spPr/>
    </dgm:pt>
    <dgm:pt modelId="{7EA7665C-9C9C-408C-8AEE-A20A96F2729B}" type="pres">
      <dgm:prSet presAssocID="{0FF676CA-3D9D-4291-BAA4-D72BCB012F13}" presName="Name17" presStyleLbl="parChTrans1D3" presStyleIdx="4" presStyleCnt="5"/>
      <dgm:spPr/>
      <dgm:t>
        <a:bodyPr/>
        <a:lstStyle/>
        <a:p>
          <a:endParaRPr lang="en-US"/>
        </a:p>
      </dgm:t>
    </dgm:pt>
    <dgm:pt modelId="{C1943313-462D-40AE-835F-327EFD70D641}" type="pres">
      <dgm:prSet presAssocID="{5EDB62A2-DBEB-40BC-B783-24E671419CE4}" presName="hierRoot3" presStyleCnt="0"/>
      <dgm:spPr/>
    </dgm:pt>
    <dgm:pt modelId="{5C7A7018-FD62-48E1-B1AE-D5749391F666}" type="pres">
      <dgm:prSet presAssocID="{5EDB62A2-DBEB-40BC-B783-24E671419CE4}" presName="composite3" presStyleCnt="0"/>
      <dgm:spPr/>
    </dgm:pt>
    <dgm:pt modelId="{E4A08F7E-53D5-47FC-B308-9E9BC23ECE3D}" type="pres">
      <dgm:prSet presAssocID="{5EDB62A2-DBEB-40BC-B783-24E671419CE4}" presName="background3" presStyleLbl="node3" presStyleIdx="4" presStyleCnt="5"/>
      <dgm:spPr/>
    </dgm:pt>
    <dgm:pt modelId="{74876FE6-49DC-4593-A511-12A654B72A7E}" type="pres">
      <dgm:prSet presAssocID="{5EDB62A2-DBEB-40BC-B783-24E671419CE4}" presName="text3" presStyleLbl="fgAcc3" presStyleIdx="4" presStyleCnt="5" custLinFactNeighborX="1002" custLinFactNeighborY="45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A9A07C-7E92-4DA2-81FC-8E1E72FBCD68}" type="pres">
      <dgm:prSet presAssocID="{5EDB62A2-DBEB-40BC-B783-24E671419CE4}" presName="hierChild4" presStyleCnt="0"/>
      <dgm:spPr/>
    </dgm:pt>
  </dgm:ptLst>
  <dgm:cxnLst>
    <dgm:cxn modelId="{5E25AE8A-34A0-4776-8B27-5BA05CD419EC}" type="presOf" srcId="{5EDB62A2-DBEB-40BC-B783-24E671419CE4}" destId="{74876FE6-49DC-4593-A511-12A654B72A7E}" srcOrd="0" destOrd="0" presId="urn:microsoft.com/office/officeart/2005/8/layout/hierarchy1"/>
    <dgm:cxn modelId="{47E6ED7E-7281-419B-8777-576E556121E0}" srcId="{F4471543-EDD7-4CCC-8F2F-8D7AFFA9F2C2}" destId="{169421CE-2E4E-42A2-B851-FABD6F2CE513}" srcOrd="1" destOrd="0" parTransId="{E6CB2A79-4EEC-43ED-A86D-34AE6C99478C}" sibTransId="{CA5F8A7C-5584-4C05-BC3C-96701CB7BC3C}"/>
    <dgm:cxn modelId="{06FBFB43-03EF-45E7-855F-401A3CE217D4}" srcId="{F4471543-EDD7-4CCC-8F2F-8D7AFFA9F2C2}" destId="{7E4B68BD-0AF8-43AC-AE62-E6998B83D8A1}" srcOrd="0" destOrd="0" parTransId="{06838A74-4D01-49D2-8F1A-560DEA37E2C2}" sibTransId="{460D4306-B983-4063-806A-A23C9FA3AAB4}"/>
    <dgm:cxn modelId="{59B64B67-B3CA-4B34-B8F8-2460A1441874}" type="presOf" srcId="{D173D90C-C829-4F9C-8112-27BDD11DE8D2}" destId="{0152C526-6ED8-4F6D-95E0-70C1480C88C6}" srcOrd="0" destOrd="0" presId="urn:microsoft.com/office/officeart/2005/8/layout/hierarchy1"/>
    <dgm:cxn modelId="{2766E9A3-28EC-4156-8A20-02B64F9AA828}" type="presOf" srcId="{0FF676CA-3D9D-4291-BAA4-D72BCB012F13}" destId="{7EA7665C-9C9C-408C-8AEE-A20A96F2729B}" srcOrd="0" destOrd="0" presId="urn:microsoft.com/office/officeart/2005/8/layout/hierarchy1"/>
    <dgm:cxn modelId="{F4F7295A-1645-48CE-9460-57EF3F8D0D91}" srcId="{5AF566DE-ADC3-493E-BB17-00866475B1E0}" destId="{9F201728-2C54-479D-9F69-0F3CECC7F201}" srcOrd="0" destOrd="0" parTransId="{36D37A95-7960-46A6-911E-4F3F36348C83}" sibTransId="{BE8C259F-9C15-4FF7-9A15-0FF633207CCA}"/>
    <dgm:cxn modelId="{D8FA220C-53BE-4DDF-8B85-C34F4375E586}" type="presOf" srcId="{2139C6C1-988A-4983-8C0A-E654829CCC28}" destId="{B7B857D6-2462-4975-8310-D418532AE365}" srcOrd="0" destOrd="0" presId="urn:microsoft.com/office/officeart/2005/8/layout/hierarchy1"/>
    <dgm:cxn modelId="{C49A1A61-7486-4B92-9F05-FF795D0C2C82}" srcId="{9F201728-2C54-479D-9F69-0F3CECC7F201}" destId="{1BB398DA-ED4F-46FE-913F-1B14368EA994}" srcOrd="1" destOrd="0" parTransId="{D173D90C-C829-4F9C-8112-27BDD11DE8D2}" sibTransId="{69C69BCF-BC3E-422A-9275-DFADD4FE0C55}"/>
    <dgm:cxn modelId="{7CE08A35-6FFB-4CF9-98EC-A825CCFE9824}" type="presOf" srcId="{E6CB2A79-4EEC-43ED-A86D-34AE6C99478C}" destId="{6AB6F17D-BAD9-42BD-A6FF-9D6A0A10167F}" srcOrd="0" destOrd="0" presId="urn:microsoft.com/office/officeart/2005/8/layout/hierarchy1"/>
    <dgm:cxn modelId="{D0EB5552-C833-465D-BAEC-EBDE8547435B}" type="presOf" srcId="{06838A74-4D01-49D2-8F1A-560DEA37E2C2}" destId="{0BC1EA57-DC71-477D-AB19-01079933F96D}" srcOrd="0" destOrd="0" presId="urn:microsoft.com/office/officeart/2005/8/layout/hierarchy1"/>
    <dgm:cxn modelId="{F77B0D55-EDBD-487A-89A6-52ED3D7F255F}" type="presOf" srcId="{9F201728-2C54-479D-9F69-0F3CECC7F201}" destId="{A086DF40-E346-4650-B4D6-7B490E886C2C}" srcOrd="0" destOrd="0" presId="urn:microsoft.com/office/officeart/2005/8/layout/hierarchy1"/>
    <dgm:cxn modelId="{77DCECC8-E5AD-483B-9B78-9571FED46E1B}" srcId="{1BB398DA-ED4F-46FE-913F-1B14368EA994}" destId="{400AA0EC-F4FF-4347-BA23-315FE7217BA5}" srcOrd="0" destOrd="0" parTransId="{B77B9B7B-3BBB-4309-9B81-76D726FE8584}" sibTransId="{CD6CA454-5FAB-4AD0-90DB-513B2C78098C}"/>
    <dgm:cxn modelId="{9E08FB32-8C63-4969-A378-6AFBAB6ED503}" type="presOf" srcId="{26BDD2C6-F6F0-4190-AFD4-E1C2A0BB3BC8}" destId="{3B30A411-E343-45C2-A3AC-587B2CF7323B}" srcOrd="0" destOrd="0" presId="urn:microsoft.com/office/officeart/2005/8/layout/hierarchy1"/>
    <dgm:cxn modelId="{36BFC4FF-0F9B-4456-85AB-06E4DE27A24D}" srcId="{1BB398DA-ED4F-46FE-913F-1B14368EA994}" destId="{5EDB62A2-DBEB-40BC-B783-24E671419CE4}" srcOrd="1" destOrd="0" parTransId="{0FF676CA-3D9D-4291-BAA4-D72BCB012F13}" sibTransId="{147B0374-D0DB-4CCC-8B6D-BB4994790CA7}"/>
    <dgm:cxn modelId="{A0AB9099-5643-4CB0-AE56-7A0DCA89C1C7}" type="presOf" srcId="{F4471543-EDD7-4CCC-8F2F-8D7AFFA9F2C2}" destId="{DFD529BF-1C6A-4F60-AA33-7327943B387B}" srcOrd="0" destOrd="0" presId="urn:microsoft.com/office/officeart/2005/8/layout/hierarchy1"/>
    <dgm:cxn modelId="{4CBD14D1-055A-449A-9EB8-C72FF84F9149}" type="presOf" srcId="{1BB398DA-ED4F-46FE-913F-1B14368EA994}" destId="{CF666D71-2D57-4FC1-BD12-C985CD80D8B5}" srcOrd="0" destOrd="0" presId="urn:microsoft.com/office/officeart/2005/8/layout/hierarchy1"/>
    <dgm:cxn modelId="{5ECEBE67-5B53-4AB9-9554-5B82467FA408}" srcId="{F4471543-EDD7-4CCC-8F2F-8D7AFFA9F2C2}" destId="{26BDD2C6-F6F0-4190-AFD4-E1C2A0BB3BC8}" srcOrd="2" destOrd="0" parTransId="{3592AB26-0058-431C-AE52-BEE1E1E7342C}" sibTransId="{942458AE-7C9E-4C03-BDFA-ED6657312A4B}"/>
    <dgm:cxn modelId="{5651DC95-3A0A-4444-ABC7-9DD51F9F6D29}" type="presOf" srcId="{B77B9B7B-3BBB-4309-9B81-76D726FE8584}" destId="{8CB5E87F-E7CB-4563-A3E0-8651ADCB62E2}" srcOrd="0" destOrd="0" presId="urn:microsoft.com/office/officeart/2005/8/layout/hierarchy1"/>
    <dgm:cxn modelId="{63FE6429-886E-49ED-9FC3-F26C05FB356A}" srcId="{9F201728-2C54-479D-9F69-0F3CECC7F201}" destId="{F4471543-EDD7-4CCC-8F2F-8D7AFFA9F2C2}" srcOrd="0" destOrd="0" parTransId="{2139C6C1-988A-4983-8C0A-E654829CCC28}" sibTransId="{091DB789-E79C-4132-8A55-0BE9FF0D8941}"/>
    <dgm:cxn modelId="{C8D1E8B9-007F-4C68-B4F3-506509B40549}" type="presOf" srcId="{400AA0EC-F4FF-4347-BA23-315FE7217BA5}" destId="{7EFFED1F-DFB9-4B69-A86B-674A86592236}" srcOrd="0" destOrd="0" presId="urn:microsoft.com/office/officeart/2005/8/layout/hierarchy1"/>
    <dgm:cxn modelId="{5A3D2A9D-F2B8-4961-9B5D-A83D313BC6B6}" type="presOf" srcId="{7E4B68BD-0AF8-43AC-AE62-E6998B83D8A1}" destId="{8D4BB341-A280-4D57-93F7-A4B8AE513448}" srcOrd="0" destOrd="0" presId="urn:microsoft.com/office/officeart/2005/8/layout/hierarchy1"/>
    <dgm:cxn modelId="{95ADEF66-163F-481C-9AF7-EC014C6C9CA1}" type="presOf" srcId="{5AF566DE-ADC3-493E-BB17-00866475B1E0}" destId="{2379BB7F-DE6E-4400-8663-5073FCE5EC1A}" srcOrd="0" destOrd="0" presId="urn:microsoft.com/office/officeart/2005/8/layout/hierarchy1"/>
    <dgm:cxn modelId="{AEB7AE85-8FA1-4935-9888-8C99593FBFF5}" type="presOf" srcId="{169421CE-2E4E-42A2-B851-FABD6F2CE513}" destId="{58FC2490-AA77-43F3-A3E4-193D1BF6CEAE}" srcOrd="0" destOrd="0" presId="urn:microsoft.com/office/officeart/2005/8/layout/hierarchy1"/>
    <dgm:cxn modelId="{4668403C-3244-48A0-A51A-6C0D5BEFA1BA}" type="presOf" srcId="{3592AB26-0058-431C-AE52-BEE1E1E7342C}" destId="{E3980B59-AF06-4C7D-A5E4-29B3B2583D7C}" srcOrd="0" destOrd="0" presId="urn:microsoft.com/office/officeart/2005/8/layout/hierarchy1"/>
    <dgm:cxn modelId="{377C8238-F8C8-4606-8709-FC527347208C}" type="presParOf" srcId="{2379BB7F-DE6E-4400-8663-5073FCE5EC1A}" destId="{BE39C7D8-C672-4DE7-98DE-138B65C95258}" srcOrd="0" destOrd="0" presId="urn:microsoft.com/office/officeart/2005/8/layout/hierarchy1"/>
    <dgm:cxn modelId="{86612B69-1EE7-4090-B7D7-32646DF3FF42}" type="presParOf" srcId="{BE39C7D8-C672-4DE7-98DE-138B65C95258}" destId="{699E71ED-9589-4242-AD7A-C2AB632483B9}" srcOrd="0" destOrd="0" presId="urn:microsoft.com/office/officeart/2005/8/layout/hierarchy1"/>
    <dgm:cxn modelId="{795B25CC-8191-419A-B638-5C7345440790}" type="presParOf" srcId="{699E71ED-9589-4242-AD7A-C2AB632483B9}" destId="{4F778D7F-165E-46E8-A351-89435A2E80C3}" srcOrd="0" destOrd="0" presId="urn:microsoft.com/office/officeart/2005/8/layout/hierarchy1"/>
    <dgm:cxn modelId="{D98E9342-8653-4919-83BE-F6D241F11707}" type="presParOf" srcId="{699E71ED-9589-4242-AD7A-C2AB632483B9}" destId="{A086DF40-E346-4650-B4D6-7B490E886C2C}" srcOrd="1" destOrd="0" presId="urn:microsoft.com/office/officeart/2005/8/layout/hierarchy1"/>
    <dgm:cxn modelId="{6BB64907-2943-4766-8C1B-FE6DC0FBF225}" type="presParOf" srcId="{BE39C7D8-C672-4DE7-98DE-138B65C95258}" destId="{86774E68-55A0-4E01-974A-7A55C9195A4E}" srcOrd="1" destOrd="0" presId="urn:microsoft.com/office/officeart/2005/8/layout/hierarchy1"/>
    <dgm:cxn modelId="{B718F544-FFF7-4A3B-A7DE-7800362B3B4A}" type="presParOf" srcId="{86774E68-55A0-4E01-974A-7A55C9195A4E}" destId="{B7B857D6-2462-4975-8310-D418532AE365}" srcOrd="0" destOrd="0" presId="urn:microsoft.com/office/officeart/2005/8/layout/hierarchy1"/>
    <dgm:cxn modelId="{E791509F-C7E4-4C31-909D-3D3D5068DE5F}" type="presParOf" srcId="{86774E68-55A0-4E01-974A-7A55C9195A4E}" destId="{D40A4507-D34D-42B2-949D-8B2EA259A868}" srcOrd="1" destOrd="0" presId="urn:microsoft.com/office/officeart/2005/8/layout/hierarchy1"/>
    <dgm:cxn modelId="{E4117718-27EA-4504-A457-1501DF19FB00}" type="presParOf" srcId="{D40A4507-D34D-42B2-949D-8B2EA259A868}" destId="{F2C7287B-7EBC-45AA-A333-FC74E8A890CE}" srcOrd="0" destOrd="0" presId="urn:microsoft.com/office/officeart/2005/8/layout/hierarchy1"/>
    <dgm:cxn modelId="{BF2AC23C-9C9B-4BC6-83F7-AE35EE32BCE1}" type="presParOf" srcId="{F2C7287B-7EBC-45AA-A333-FC74E8A890CE}" destId="{4EF7D1CC-D503-4113-9F5F-25108E7DB92D}" srcOrd="0" destOrd="0" presId="urn:microsoft.com/office/officeart/2005/8/layout/hierarchy1"/>
    <dgm:cxn modelId="{FB65D9EB-CB0F-42E3-A2B3-342E2DC901BA}" type="presParOf" srcId="{F2C7287B-7EBC-45AA-A333-FC74E8A890CE}" destId="{DFD529BF-1C6A-4F60-AA33-7327943B387B}" srcOrd="1" destOrd="0" presId="urn:microsoft.com/office/officeart/2005/8/layout/hierarchy1"/>
    <dgm:cxn modelId="{918171E6-B9EA-410A-BECB-D411B10C46AF}" type="presParOf" srcId="{D40A4507-D34D-42B2-949D-8B2EA259A868}" destId="{A1F82E35-40E1-454E-AB1A-F0BC7B4CA4B8}" srcOrd="1" destOrd="0" presId="urn:microsoft.com/office/officeart/2005/8/layout/hierarchy1"/>
    <dgm:cxn modelId="{261CBC57-AFC9-4CCF-950A-02A5D6051DAE}" type="presParOf" srcId="{A1F82E35-40E1-454E-AB1A-F0BC7B4CA4B8}" destId="{0BC1EA57-DC71-477D-AB19-01079933F96D}" srcOrd="0" destOrd="0" presId="urn:microsoft.com/office/officeart/2005/8/layout/hierarchy1"/>
    <dgm:cxn modelId="{D05026EA-0FFA-448A-B6E4-B9BB6A2B195E}" type="presParOf" srcId="{A1F82E35-40E1-454E-AB1A-F0BC7B4CA4B8}" destId="{E82CC626-1146-4989-9E82-32209561DE00}" srcOrd="1" destOrd="0" presId="urn:microsoft.com/office/officeart/2005/8/layout/hierarchy1"/>
    <dgm:cxn modelId="{43B63E0F-270C-438C-BDF8-4B62C886D730}" type="presParOf" srcId="{E82CC626-1146-4989-9E82-32209561DE00}" destId="{895702CE-6760-4D2D-9FE3-B0716D3E28D0}" srcOrd="0" destOrd="0" presId="urn:microsoft.com/office/officeart/2005/8/layout/hierarchy1"/>
    <dgm:cxn modelId="{713416B9-D658-43CB-8508-F09947F766A9}" type="presParOf" srcId="{895702CE-6760-4D2D-9FE3-B0716D3E28D0}" destId="{C3DEE0DC-DA71-4D10-9B25-1AC9C3018EFF}" srcOrd="0" destOrd="0" presId="urn:microsoft.com/office/officeart/2005/8/layout/hierarchy1"/>
    <dgm:cxn modelId="{DC3CDEFF-C388-48BE-A87F-49C14557B91C}" type="presParOf" srcId="{895702CE-6760-4D2D-9FE3-B0716D3E28D0}" destId="{8D4BB341-A280-4D57-93F7-A4B8AE513448}" srcOrd="1" destOrd="0" presId="urn:microsoft.com/office/officeart/2005/8/layout/hierarchy1"/>
    <dgm:cxn modelId="{E2139F87-4B0E-434F-A049-F8EF486BECCC}" type="presParOf" srcId="{E82CC626-1146-4989-9E82-32209561DE00}" destId="{01DCAE4F-097A-4950-B4F1-DDADA4F116A0}" srcOrd="1" destOrd="0" presId="urn:microsoft.com/office/officeart/2005/8/layout/hierarchy1"/>
    <dgm:cxn modelId="{9D0907BF-BD1F-4068-8DAA-000538A657BB}" type="presParOf" srcId="{A1F82E35-40E1-454E-AB1A-F0BC7B4CA4B8}" destId="{6AB6F17D-BAD9-42BD-A6FF-9D6A0A10167F}" srcOrd="2" destOrd="0" presId="urn:microsoft.com/office/officeart/2005/8/layout/hierarchy1"/>
    <dgm:cxn modelId="{E18E7DEA-D76D-438D-A6F2-373C28D6460D}" type="presParOf" srcId="{A1F82E35-40E1-454E-AB1A-F0BC7B4CA4B8}" destId="{E5438A26-3ADB-40A9-BE12-E19C93EECA1C}" srcOrd="3" destOrd="0" presId="urn:microsoft.com/office/officeart/2005/8/layout/hierarchy1"/>
    <dgm:cxn modelId="{55C7ED6B-B20B-4D43-A6C0-EAFCF1FB7E41}" type="presParOf" srcId="{E5438A26-3ADB-40A9-BE12-E19C93EECA1C}" destId="{3B2B2C44-4D11-4E65-B590-671943DD49D2}" srcOrd="0" destOrd="0" presId="urn:microsoft.com/office/officeart/2005/8/layout/hierarchy1"/>
    <dgm:cxn modelId="{08F9E568-26A1-4ACF-9094-B95390618DC4}" type="presParOf" srcId="{3B2B2C44-4D11-4E65-B590-671943DD49D2}" destId="{994B6421-9841-428A-99D1-91755FB7E952}" srcOrd="0" destOrd="0" presId="urn:microsoft.com/office/officeart/2005/8/layout/hierarchy1"/>
    <dgm:cxn modelId="{62E95019-16ED-4366-8C61-4BEB6C54A4AF}" type="presParOf" srcId="{3B2B2C44-4D11-4E65-B590-671943DD49D2}" destId="{58FC2490-AA77-43F3-A3E4-193D1BF6CEAE}" srcOrd="1" destOrd="0" presId="urn:microsoft.com/office/officeart/2005/8/layout/hierarchy1"/>
    <dgm:cxn modelId="{4350D44D-0762-4E12-A1F5-21D7DB8564A3}" type="presParOf" srcId="{E5438A26-3ADB-40A9-BE12-E19C93EECA1C}" destId="{4A844421-F855-4C40-A168-0E48423965E1}" srcOrd="1" destOrd="0" presId="urn:microsoft.com/office/officeart/2005/8/layout/hierarchy1"/>
    <dgm:cxn modelId="{37EB64E8-23F0-4B48-9044-DC3C432AF8A9}" type="presParOf" srcId="{A1F82E35-40E1-454E-AB1A-F0BC7B4CA4B8}" destId="{E3980B59-AF06-4C7D-A5E4-29B3B2583D7C}" srcOrd="4" destOrd="0" presId="urn:microsoft.com/office/officeart/2005/8/layout/hierarchy1"/>
    <dgm:cxn modelId="{6BFF4AFD-B281-423E-9D78-710F1185B097}" type="presParOf" srcId="{A1F82E35-40E1-454E-AB1A-F0BC7B4CA4B8}" destId="{F927BF4A-1B31-465A-A85C-4D80E15BFCCB}" srcOrd="5" destOrd="0" presId="urn:microsoft.com/office/officeart/2005/8/layout/hierarchy1"/>
    <dgm:cxn modelId="{AF6AA132-532C-4332-973A-E07DF3F7C269}" type="presParOf" srcId="{F927BF4A-1B31-465A-A85C-4D80E15BFCCB}" destId="{BB3681F5-DD70-4963-A160-DE93733342DB}" srcOrd="0" destOrd="0" presId="urn:microsoft.com/office/officeart/2005/8/layout/hierarchy1"/>
    <dgm:cxn modelId="{5BC74B2D-B6E9-4128-8FDB-442479FB249B}" type="presParOf" srcId="{BB3681F5-DD70-4963-A160-DE93733342DB}" destId="{DAEC6523-8153-4FC0-969E-CAE0F867FCD2}" srcOrd="0" destOrd="0" presId="urn:microsoft.com/office/officeart/2005/8/layout/hierarchy1"/>
    <dgm:cxn modelId="{C6BC0E87-4823-4F45-AD29-92405F11B125}" type="presParOf" srcId="{BB3681F5-DD70-4963-A160-DE93733342DB}" destId="{3B30A411-E343-45C2-A3AC-587B2CF7323B}" srcOrd="1" destOrd="0" presId="urn:microsoft.com/office/officeart/2005/8/layout/hierarchy1"/>
    <dgm:cxn modelId="{D28F1841-CC80-4B4C-A445-754B165F5C55}" type="presParOf" srcId="{F927BF4A-1B31-465A-A85C-4D80E15BFCCB}" destId="{BB893A2C-BCD7-4F6F-BE18-99CB06877EED}" srcOrd="1" destOrd="0" presId="urn:microsoft.com/office/officeart/2005/8/layout/hierarchy1"/>
    <dgm:cxn modelId="{5295C8FD-4A20-4D3A-8D16-E3120687663B}" type="presParOf" srcId="{86774E68-55A0-4E01-974A-7A55C9195A4E}" destId="{0152C526-6ED8-4F6D-95E0-70C1480C88C6}" srcOrd="2" destOrd="0" presId="urn:microsoft.com/office/officeart/2005/8/layout/hierarchy1"/>
    <dgm:cxn modelId="{97389ABF-7F00-477B-9FDC-A960770FDAFF}" type="presParOf" srcId="{86774E68-55A0-4E01-974A-7A55C9195A4E}" destId="{FBC98B61-CE8C-408A-ADF7-8BFB2BF042DC}" srcOrd="3" destOrd="0" presId="urn:microsoft.com/office/officeart/2005/8/layout/hierarchy1"/>
    <dgm:cxn modelId="{6EE9974A-312C-46B6-8FBC-63ADA7B342FA}" type="presParOf" srcId="{FBC98B61-CE8C-408A-ADF7-8BFB2BF042DC}" destId="{9E258FB7-8156-43B0-A94B-F1B748737505}" srcOrd="0" destOrd="0" presId="urn:microsoft.com/office/officeart/2005/8/layout/hierarchy1"/>
    <dgm:cxn modelId="{6073A9D1-C5A5-4E54-839E-904D715A5A95}" type="presParOf" srcId="{9E258FB7-8156-43B0-A94B-F1B748737505}" destId="{2919A9B3-1D7F-46C3-A1C6-DA2EE19E89D0}" srcOrd="0" destOrd="0" presId="urn:microsoft.com/office/officeart/2005/8/layout/hierarchy1"/>
    <dgm:cxn modelId="{540E5FEA-ACD9-4F23-9BCF-335CEBCF4A5C}" type="presParOf" srcId="{9E258FB7-8156-43B0-A94B-F1B748737505}" destId="{CF666D71-2D57-4FC1-BD12-C985CD80D8B5}" srcOrd="1" destOrd="0" presId="urn:microsoft.com/office/officeart/2005/8/layout/hierarchy1"/>
    <dgm:cxn modelId="{5F046D15-FF1B-47B9-B067-7F6F7CDBB92A}" type="presParOf" srcId="{FBC98B61-CE8C-408A-ADF7-8BFB2BF042DC}" destId="{F6F0A325-5532-480F-BCE9-4A635CEA2FE0}" srcOrd="1" destOrd="0" presId="urn:microsoft.com/office/officeart/2005/8/layout/hierarchy1"/>
    <dgm:cxn modelId="{C8071058-00FB-4E87-A65C-E01BFCFAF1FD}" type="presParOf" srcId="{F6F0A325-5532-480F-BCE9-4A635CEA2FE0}" destId="{8CB5E87F-E7CB-4563-A3E0-8651ADCB62E2}" srcOrd="0" destOrd="0" presId="urn:microsoft.com/office/officeart/2005/8/layout/hierarchy1"/>
    <dgm:cxn modelId="{295A476A-3E16-4A90-BDB8-B04B7D08A474}" type="presParOf" srcId="{F6F0A325-5532-480F-BCE9-4A635CEA2FE0}" destId="{8FADB4ED-28F4-4C63-916F-BA18E9C1E3E5}" srcOrd="1" destOrd="0" presId="urn:microsoft.com/office/officeart/2005/8/layout/hierarchy1"/>
    <dgm:cxn modelId="{84045437-7AE7-4445-B227-BA2498762078}" type="presParOf" srcId="{8FADB4ED-28F4-4C63-916F-BA18E9C1E3E5}" destId="{14F3C3AE-D2F0-44B2-99C8-43CCD192C56F}" srcOrd="0" destOrd="0" presId="urn:microsoft.com/office/officeart/2005/8/layout/hierarchy1"/>
    <dgm:cxn modelId="{BBFE3878-8FE4-4176-B7DF-CA99A09526B8}" type="presParOf" srcId="{14F3C3AE-D2F0-44B2-99C8-43CCD192C56F}" destId="{0E83AD1B-914D-4763-B2C9-E3CD7C65BE0A}" srcOrd="0" destOrd="0" presId="urn:microsoft.com/office/officeart/2005/8/layout/hierarchy1"/>
    <dgm:cxn modelId="{21CFA9CE-64A3-4F18-9839-40945D5AF05E}" type="presParOf" srcId="{14F3C3AE-D2F0-44B2-99C8-43CCD192C56F}" destId="{7EFFED1F-DFB9-4B69-A86B-674A86592236}" srcOrd="1" destOrd="0" presId="urn:microsoft.com/office/officeart/2005/8/layout/hierarchy1"/>
    <dgm:cxn modelId="{436072D5-994A-481C-ACDC-2153C13D7DDC}" type="presParOf" srcId="{8FADB4ED-28F4-4C63-916F-BA18E9C1E3E5}" destId="{4E656FD3-B6C6-4668-8438-14E3A27E413D}" srcOrd="1" destOrd="0" presId="urn:microsoft.com/office/officeart/2005/8/layout/hierarchy1"/>
    <dgm:cxn modelId="{90C8509A-A243-436F-9238-D30393D2F9B3}" type="presParOf" srcId="{F6F0A325-5532-480F-BCE9-4A635CEA2FE0}" destId="{7EA7665C-9C9C-408C-8AEE-A20A96F2729B}" srcOrd="2" destOrd="0" presId="urn:microsoft.com/office/officeart/2005/8/layout/hierarchy1"/>
    <dgm:cxn modelId="{70F96A0B-C4DD-472A-98D9-32A78CAC961B}" type="presParOf" srcId="{F6F0A325-5532-480F-BCE9-4A635CEA2FE0}" destId="{C1943313-462D-40AE-835F-327EFD70D641}" srcOrd="3" destOrd="0" presId="urn:microsoft.com/office/officeart/2005/8/layout/hierarchy1"/>
    <dgm:cxn modelId="{C81C642D-303B-4C97-B27E-D0C51559D9E4}" type="presParOf" srcId="{C1943313-462D-40AE-835F-327EFD70D641}" destId="{5C7A7018-FD62-48E1-B1AE-D5749391F666}" srcOrd="0" destOrd="0" presId="urn:microsoft.com/office/officeart/2005/8/layout/hierarchy1"/>
    <dgm:cxn modelId="{2FF78F60-C6C3-4F3D-9480-927E75998642}" type="presParOf" srcId="{5C7A7018-FD62-48E1-B1AE-D5749391F666}" destId="{E4A08F7E-53D5-47FC-B308-9E9BC23ECE3D}" srcOrd="0" destOrd="0" presId="urn:microsoft.com/office/officeart/2005/8/layout/hierarchy1"/>
    <dgm:cxn modelId="{A69C149B-1DE7-414E-BBAF-2057BF82864E}" type="presParOf" srcId="{5C7A7018-FD62-48E1-B1AE-D5749391F666}" destId="{74876FE6-49DC-4593-A511-12A654B72A7E}" srcOrd="1" destOrd="0" presId="urn:microsoft.com/office/officeart/2005/8/layout/hierarchy1"/>
    <dgm:cxn modelId="{D7DEF571-4A7A-459A-B49E-4787921BBCF0}" type="presParOf" srcId="{C1943313-462D-40AE-835F-327EFD70D641}" destId="{26A9A07C-7E92-4DA2-81FC-8E1E72FBCD68}" srcOrd="1" destOrd="0" presId="urn:microsoft.com/office/officeart/2005/8/layout/hierarchy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D6807B-8EFC-4B4A-A194-1B2E0A12463D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AA22F98-3448-4026-BE62-6BEBB931FF5B}">
      <dgm:prSet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FEVER x 2 months, more in morning</a:t>
          </a:r>
        </a:p>
      </dgm:t>
    </dgm:pt>
    <dgm:pt modelId="{2FC29269-1919-44E5-9349-AD6620FE048D}" type="parTrans" cxnId="{75A87E92-64C1-4D61-A5AC-AEE7C6CEA33F}">
      <dgm:prSet/>
      <dgm:spPr/>
      <dgm:t>
        <a:bodyPr/>
        <a:lstStyle/>
        <a:p>
          <a:endParaRPr lang="en-US"/>
        </a:p>
      </dgm:t>
    </dgm:pt>
    <dgm:pt modelId="{CD4AFC1F-3C42-4C0A-A234-5109FDF4EF6D}" type="sibTrans" cxnId="{75A87E92-64C1-4D61-A5AC-AEE7C6CEA33F}">
      <dgm:prSet/>
      <dgm:spPr/>
      <dgm:t>
        <a:bodyPr/>
        <a:lstStyle/>
        <a:p>
          <a:endParaRPr lang="en-US"/>
        </a:p>
      </dgm:t>
    </dgm:pt>
    <dgm:pt modelId="{9FA4D073-CA87-42D3-A921-D4F8D9D10D78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COPD</a:t>
          </a:r>
        </a:p>
      </dgm:t>
    </dgm:pt>
    <dgm:pt modelId="{BC7214FF-A4A5-49A7-9E11-21C944FF121E}" type="parTrans" cxnId="{E667F465-F64D-43A2-88BB-AE4EFD9C10EB}">
      <dgm:prSet/>
      <dgm:spPr/>
      <dgm:t>
        <a:bodyPr/>
        <a:lstStyle/>
        <a:p>
          <a:endParaRPr lang="en-US"/>
        </a:p>
      </dgm:t>
    </dgm:pt>
    <dgm:pt modelId="{D7914887-0930-4420-91BF-3BB5868C4D9A}" type="sibTrans" cxnId="{E667F465-F64D-43A2-88BB-AE4EFD9C10EB}">
      <dgm:prSet/>
      <dgm:spPr/>
      <dgm:t>
        <a:bodyPr/>
        <a:lstStyle/>
        <a:p>
          <a:endParaRPr lang="en-US"/>
        </a:p>
      </dgm:t>
    </dgm:pt>
    <dgm:pt modelId="{C2CFF640-7A6F-4D6F-B117-B05B1BE61E90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Anemia and Leucopenia</a:t>
          </a:r>
        </a:p>
      </dgm:t>
    </dgm:pt>
    <dgm:pt modelId="{95071FBE-CA27-4EBC-8DDE-89FD0A4F44F7}" type="parTrans" cxnId="{744376DD-3FA4-4725-95BA-EA16B139A20A}">
      <dgm:prSet/>
      <dgm:spPr/>
      <dgm:t>
        <a:bodyPr/>
        <a:lstStyle/>
        <a:p>
          <a:endParaRPr lang="en-US"/>
        </a:p>
      </dgm:t>
    </dgm:pt>
    <dgm:pt modelId="{EBD5372E-37A8-43DF-BB75-DD988AAE7CD7}" type="sibTrans" cxnId="{744376DD-3FA4-4725-95BA-EA16B139A20A}">
      <dgm:prSet/>
      <dgm:spPr/>
      <dgm:t>
        <a:bodyPr/>
        <a:lstStyle/>
        <a:p>
          <a:endParaRPr lang="en-US"/>
        </a:p>
      </dgm:t>
    </dgm:pt>
    <dgm:pt modelId="{339E85B7-F59A-4A49-9226-447D08BC708F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Hypoalbuminemia</a:t>
          </a:r>
        </a:p>
      </dgm:t>
    </dgm:pt>
    <dgm:pt modelId="{7E431289-AF6E-48FC-AD0E-48208CE24E75}" type="parTrans" cxnId="{1E6C3980-032D-4F81-A8E3-6DCA8F517C60}">
      <dgm:prSet/>
      <dgm:spPr/>
      <dgm:t>
        <a:bodyPr/>
        <a:lstStyle/>
        <a:p>
          <a:endParaRPr lang="en-US"/>
        </a:p>
      </dgm:t>
    </dgm:pt>
    <dgm:pt modelId="{70327121-4239-4ED1-8BC6-19BD413C9C8F}" type="sibTrans" cxnId="{1E6C3980-032D-4F81-A8E3-6DCA8F517C60}">
      <dgm:prSet/>
      <dgm:spPr/>
      <dgm:t>
        <a:bodyPr/>
        <a:lstStyle/>
        <a:p>
          <a:endParaRPr lang="en-US"/>
        </a:p>
      </dgm:t>
    </dgm:pt>
    <dgm:pt modelId="{96FE18A3-9F44-4221-8B3F-C942E809A954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Elevated ALP</a:t>
          </a:r>
        </a:p>
      </dgm:t>
    </dgm:pt>
    <dgm:pt modelId="{6D0FB5A9-4E60-4A6D-8B7E-75F55242F61D}" type="parTrans" cxnId="{C10B3E18-FA82-47A5-8C79-E20C35878C9B}">
      <dgm:prSet/>
      <dgm:spPr/>
      <dgm:t>
        <a:bodyPr/>
        <a:lstStyle/>
        <a:p>
          <a:endParaRPr lang="en-US"/>
        </a:p>
      </dgm:t>
    </dgm:pt>
    <dgm:pt modelId="{317B062B-FC95-4538-97B6-2B14B9005A10}" type="sibTrans" cxnId="{C10B3E18-FA82-47A5-8C79-E20C35878C9B}">
      <dgm:prSet/>
      <dgm:spPr/>
      <dgm:t>
        <a:bodyPr/>
        <a:lstStyle/>
        <a:p>
          <a:endParaRPr lang="en-US"/>
        </a:p>
      </dgm:t>
    </dgm:pt>
    <dgm:pt modelId="{2379C724-C1B1-4F49-A1E6-B96AF3F8F1B3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Raised ESR and CRP</a:t>
          </a:r>
        </a:p>
      </dgm:t>
    </dgm:pt>
    <dgm:pt modelId="{0C9491BA-3546-4F12-B243-A33D25F87335}" type="parTrans" cxnId="{C5D13F76-667F-4126-9323-6069E72F37BD}">
      <dgm:prSet/>
      <dgm:spPr/>
      <dgm:t>
        <a:bodyPr/>
        <a:lstStyle/>
        <a:p>
          <a:endParaRPr lang="en-US"/>
        </a:p>
      </dgm:t>
    </dgm:pt>
    <dgm:pt modelId="{C4573CCB-2C94-45C5-AAEC-B2827D9C355A}" type="sibTrans" cxnId="{C5D13F76-667F-4126-9323-6069E72F37BD}">
      <dgm:prSet/>
      <dgm:spPr/>
      <dgm:t>
        <a:bodyPr/>
        <a:lstStyle/>
        <a:p>
          <a:endParaRPr lang="en-US"/>
        </a:p>
      </dgm:t>
    </dgm:pt>
    <dgm:pt modelId="{8F592066-6CBB-4C37-9945-BF49F62C79BA}">
      <dgm:prSet phldrT="[Text]" custT="1"/>
      <dgm:spPr/>
      <dgm:t>
        <a:bodyPr/>
        <a:lstStyle/>
        <a:p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Loss of weight and appetite</a:t>
          </a:r>
        </a:p>
      </dgm:t>
    </dgm:pt>
    <dgm:pt modelId="{14CA07F4-047C-4A7A-A8FF-A682BDA1F702}" type="parTrans" cxnId="{892D1A11-CE6B-4E2B-ACDC-2A4EBD9FE636}">
      <dgm:prSet/>
      <dgm:spPr/>
      <dgm:t>
        <a:bodyPr/>
        <a:lstStyle/>
        <a:p>
          <a:endParaRPr lang="en-US"/>
        </a:p>
      </dgm:t>
    </dgm:pt>
    <dgm:pt modelId="{3BBB4A65-878D-48E6-9F97-1276AA8CCEAC}" type="sibTrans" cxnId="{892D1A11-CE6B-4E2B-ACDC-2A4EBD9FE636}">
      <dgm:prSet/>
      <dgm:spPr/>
      <dgm:t>
        <a:bodyPr/>
        <a:lstStyle/>
        <a:p>
          <a:endParaRPr lang="en-US"/>
        </a:p>
      </dgm:t>
    </dgm:pt>
    <dgm:pt modelId="{1AD29DCF-A618-48FC-89E3-10417FC34857}">
      <dgm:prSet/>
      <dgm:spPr/>
      <dgm:t>
        <a:bodyPr/>
        <a:lstStyle/>
        <a:p>
          <a:endParaRPr lang="en-US" dirty="0"/>
        </a:p>
      </dgm:t>
    </dgm:pt>
    <dgm:pt modelId="{A4183461-0C05-4569-A5AB-CE85B9ED663F}" type="parTrans" cxnId="{3F1CBB03-735B-4779-BC47-081616F55BC6}">
      <dgm:prSet/>
      <dgm:spPr/>
      <dgm:t>
        <a:bodyPr/>
        <a:lstStyle/>
        <a:p>
          <a:endParaRPr lang="en-US"/>
        </a:p>
      </dgm:t>
    </dgm:pt>
    <dgm:pt modelId="{BACDDE42-2310-4491-8353-814AF5B2F866}" type="sibTrans" cxnId="{3F1CBB03-735B-4779-BC47-081616F55BC6}">
      <dgm:prSet/>
      <dgm:spPr/>
      <dgm:t>
        <a:bodyPr/>
        <a:lstStyle/>
        <a:p>
          <a:endParaRPr lang="en-US"/>
        </a:p>
      </dgm:t>
    </dgm:pt>
    <dgm:pt modelId="{317A5360-5C82-4C76-851B-DE48CB4DA25C}">
      <dgm:prSet/>
      <dgm:spPr/>
      <dgm:t>
        <a:bodyPr/>
        <a:lstStyle/>
        <a:p>
          <a:endParaRPr lang="en-US" dirty="0"/>
        </a:p>
      </dgm:t>
    </dgm:pt>
    <dgm:pt modelId="{E909D0F8-FCF3-4040-BA3E-C5A4A114CF4A}" type="parTrans" cxnId="{67946D5F-1AF5-40D1-BB58-AF02C4BFF941}">
      <dgm:prSet/>
      <dgm:spPr/>
      <dgm:t>
        <a:bodyPr/>
        <a:lstStyle/>
        <a:p>
          <a:endParaRPr lang="en-US"/>
        </a:p>
      </dgm:t>
    </dgm:pt>
    <dgm:pt modelId="{2F5D06CE-DEB5-4E06-96E3-B0ED6284CDB3}" type="sibTrans" cxnId="{67946D5F-1AF5-40D1-BB58-AF02C4BFF941}">
      <dgm:prSet/>
      <dgm:spPr/>
      <dgm:t>
        <a:bodyPr/>
        <a:lstStyle/>
        <a:p>
          <a:endParaRPr lang="en-US"/>
        </a:p>
      </dgm:t>
    </dgm:pt>
    <dgm:pt modelId="{8FFDC166-C301-4B9D-BC02-5519B8819AAB}">
      <dgm:prSet/>
      <dgm:spPr/>
      <dgm:t>
        <a:bodyPr/>
        <a:lstStyle/>
        <a:p>
          <a:endParaRPr lang="en-US" dirty="0"/>
        </a:p>
      </dgm:t>
    </dgm:pt>
    <dgm:pt modelId="{AAD19D62-6EE2-4078-84C8-D983D9C55A73}" type="parTrans" cxnId="{AA9D18BC-BC06-4ADE-A668-63AA9F37A221}">
      <dgm:prSet/>
      <dgm:spPr/>
      <dgm:t>
        <a:bodyPr/>
        <a:lstStyle/>
        <a:p>
          <a:endParaRPr lang="en-US"/>
        </a:p>
      </dgm:t>
    </dgm:pt>
    <dgm:pt modelId="{F47E84D7-7CDB-4050-A95E-5CFE6BC5C613}" type="sibTrans" cxnId="{AA9D18BC-BC06-4ADE-A668-63AA9F37A221}">
      <dgm:prSet/>
      <dgm:spPr/>
      <dgm:t>
        <a:bodyPr/>
        <a:lstStyle/>
        <a:p>
          <a:endParaRPr lang="en-US"/>
        </a:p>
      </dgm:t>
    </dgm:pt>
    <dgm:pt modelId="{CBD46B02-F5A9-41EC-8467-6D2AEF91BDEE}" type="pres">
      <dgm:prSet presAssocID="{E7D6807B-8EFC-4B4A-A194-1B2E0A12463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2278CAA-AA8C-4E1B-B5AF-9E0531361C6B}" type="pres">
      <dgm:prSet presAssocID="{4AA22F98-3448-4026-BE62-6BEBB931FF5B}" presName="Parent" presStyleLbl="node0" presStyleIdx="0" presStyleCnt="1" custScaleX="124911" custLinFactNeighborX="12" custLinFactNeighborY="-1890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CF9F08F2-C351-48EE-9BF8-6C965623DA1B}" type="pres">
      <dgm:prSet presAssocID="{9FA4D073-CA87-42D3-A921-D4F8D9D10D78}" presName="Accent1" presStyleCnt="0"/>
      <dgm:spPr/>
    </dgm:pt>
    <dgm:pt modelId="{E1E6A398-D7A7-4E48-A777-DB83D4B5EE8D}" type="pres">
      <dgm:prSet presAssocID="{9FA4D073-CA87-42D3-A921-D4F8D9D10D78}" presName="Accent" presStyleLbl="bgShp" presStyleIdx="0" presStyleCnt="6"/>
      <dgm:spPr/>
    </dgm:pt>
    <dgm:pt modelId="{D5D88FAA-8676-4B6A-AE3F-4FE3D714AF13}" type="pres">
      <dgm:prSet presAssocID="{9FA4D073-CA87-42D3-A921-D4F8D9D10D78}" presName="Child1" presStyleLbl="node1" presStyleIdx="0" presStyleCnt="6" custScaleX="124911" custLinFactNeighborX="-213" custLinFactNeighborY="-2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00535-F0CB-47E8-8551-1D7C163CA08A}" type="pres">
      <dgm:prSet presAssocID="{C2CFF640-7A6F-4D6F-B117-B05B1BE61E90}" presName="Accent2" presStyleCnt="0"/>
      <dgm:spPr/>
    </dgm:pt>
    <dgm:pt modelId="{17C44E9F-6DAC-433B-834D-835364124365}" type="pres">
      <dgm:prSet presAssocID="{C2CFF640-7A6F-4D6F-B117-B05B1BE61E90}" presName="Accent" presStyleLbl="bgShp" presStyleIdx="1" presStyleCnt="6"/>
      <dgm:spPr/>
    </dgm:pt>
    <dgm:pt modelId="{E6E208BC-9635-49BD-BD2F-442E21C853C3}" type="pres">
      <dgm:prSet presAssocID="{C2CFF640-7A6F-4D6F-B117-B05B1BE61E90}" presName="Child2" presStyleLbl="node1" presStyleIdx="1" presStyleCnt="6" custScaleX="1249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E47F7-E414-492C-B359-8011FB0EC549}" type="pres">
      <dgm:prSet presAssocID="{339E85B7-F59A-4A49-9226-447D08BC708F}" presName="Accent3" presStyleCnt="0"/>
      <dgm:spPr/>
    </dgm:pt>
    <dgm:pt modelId="{96FD4484-6661-40CD-95D6-A593E16AB3A2}" type="pres">
      <dgm:prSet presAssocID="{339E85B7-F59A-4A49-9226-447D08BC708F}" presName="Accent" presStyleLbl="bgShp" presStyleIdx="2" presStyleCnt="6"/>
      <dgm:spPr/>
    </dgm:pt>
    <dgm:pt modelId="{01B277B4-4C26-43B5-831E-BBEF69588E00}" type="pres">
      <dgm:prSet presAssocID="{339E85B7-F59A-4A49-9226-447D08BC708F}" presName="Child3" presStyleLbl="node1" presStyleIdx="2" presStyleCnt="6" custScaleX="1249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FC6A9-00F1-4B42-84B9-4B88DDF8D33D}" type="pres">
      <dgm:prSet presAssocID="{96FE18A3-9F44-4221-8B3F-C942E809A954}" presName="Accent4" presStyleCnt="0"/>
      <dgm:spPr/>
    </dgm:pt>
    <dgm:pt modelId="{C43335B4-F60E-4ECB-B9F2-8C4D14466E87}" type="pres">
      <dgm:prSet presAssocID="{96FE18A3-9F44-4221-8B3F-C942E809A954}" presName="Accent" presStyleLbl="bgShp" presStyleIdx="3" presStyleCnt="6"/>
      <dgm:spPr/>
    </dgm:pt>
    <dgm:pt modelId="{EC5956AC-9E23-439A-AF33-962FBEA379FA}" type="pres">
      <dgm:prSet presAssocID="{96FE18A3-9F44-4221-8B3F-C942E809A954}" presName="Child4" presStyleLbl="node1" presStyleIdx="3" presStyleCnt="6" custScaleX="1249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4D5DCC-175B-4288-BBF9-5356F3E53614}" type="pres">
      <dgm:prSet presAssocID="{2379C724-C1B1-4F49-A1E6-B96AF3F8F1B3}" presName="Accent5" presStyleCnt="0"/>
      <dgm:spPr/>
    </dgm:pt>
    <dgm:pt modelId="{00CDA0A5-84F9-4EB2-9B7A-CB00CC9217E9}" type="pres">
      <dgm:prSet presAssocID="{2379C724-C1B1-4F49-A1E6-B96AF3F8F1B3}" presName="Accent" presStyleLbl="bgShp" presStyleIdx="4" presStyleCnt="6"/>
      <dgm:spPr/>
    </dgm:pt>
    <dgm:pt modelId="{669771B9-442E-472D-B6B6-B31E3EC015C5}" type="pres">
      <dgm:prSet presAssocID="{2379C724-C1B1-4F49-A1E6-B96AF3F8F1B3}" presName="Child5" presStyleLbl="node1" presStyleIdx="4" presStyleCnt="6" custScaleX="1249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720524-A403-4348-945D-E9672F56D18C}" type="pres">
      <dgm:prSet presAssocID="{8F592066-6CBB-4C37-9945-BF49F62C79BA}" presName="Accent6" presStyleCnt="0"/>
      <dgm:spPr/>
    </dgm:pt>
    <dgm:pt modelId="{3D5EB56E-11BB-40B5-BE5A-7638B8B86295}" type="pres">
      <dgm:prSet presAssocID="{8F592066-6CBB-4C37-9945-BF49F62C79BA}" presName="Accent" presStyleLbl="bgShp" presStyleIdx="5" presStyleCnt="6"/>
      <dgm:spPr/>
    </dgm:pt>
    <dgm:pt modelId="{6E327378-D7FE-4C10-8666-DBF81D4D0705}" type="pres">
      <dgm:prSet presAssocID="{8F592066-6CBB-4C37-9945-BF49F62C79BA}" presName="Child6" presStyleLbl="node1" presStyleIdx="5" presStyleCnt="6" custScaleX="1249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946D5F-1AF5-40D1-BB58-AF02C4BFF941}" srcId="{E7D6807B-8EFC-4B4A-A194-1B2E0A12463D}" destId="{317A5360-5C82-4C76-851B-DE48CB4DA25C}" srcOrd="2" destOrd="0" parTransId="{E909D0F8-FCF3-4040-BA3E-C5A4A114CF4A}" sibTransId="{2F5D06CE-DEB5-4E06-96E3-B0ED6284CDB3}"/>
    <dgm:cxn modelId="{3680E408-B6B0-4281-9B06-49549CAE39D2}" type="presOf" srcId="{8F592066-6CBB-4C37-9945-BF49F62C79BA}" destId="{6E327378-D7FE-4C10-8666-DBF81D4D0705}" srcOrd="0" destOrd="0" presId="urn:microsoft.com/office/officeart/2011/layout/HexagonRadial"/>
    <dgm:cxn modelId="{C56804E5-C778-4581-BB2A-5DE35EE41A77}" type="presOf" srcId="{4AA22F98-3448-4026-BE62-6BEBB931FF5B}" destId="{12278CAA-AA8C-4E1B-B5AF-9E0531361C6B}" srcOrd="0" destOrd="0" presId="urn:microsoft.com/office/officeart/2011/layout/HexagonRadial"/>
    <dgm:cxn modelId="{1E6C3980-032D-4F81-A8E3-6DCA8F517C60}" srcId="{4AA22F98-3448-4026-BE62-6BEBB931FF5B}" destId="{339E85B7-F59A-4A49-9226-447D08BC708F}" srcOrd="2" destOrd="0" parTransId="{7E431289-AF6E-48FC-AD0E-48208CE24E75}" sibTransId="{70327121-4239-4ED1-8BC6-19BD413C9C8F}"/>
    <dgm:cxn modelId="{4B50BE3D-C455-44C4-819F-2E5B8C002F01}" type="presOf" srcId="{E7D6807B-8EFC-4B4A-A194-1B2E0A12463D}" destId="{CBD46B02-F5A9-41EC-8467-6D2AEF91BDEE}" srcOrd="0" destOrd="0" presId="urn:microsoft.com/office/officeart/2011/layout/HexagonRadial"/>
    <dgm:cxn modelId="{15C5ABF0-1D62-4830-B7A8-A26B5A225A4B}" type="presOf" srcId="{2379C724-C1B1-4F49-A1E6-B96AF3F8F1B3}" destId="{669771B9-442E-472D-B6B6-B31E3EC015C5}" srcOrd="0" destOrd="0" presId="urn:microsoft.com/office/officeart/2011/layout/HexagonRadial"/>
    <dgm:cxn modelId="{0619CB6B-113A-4B3C-BEDA-27DCA914A64D}" type="presOf" srcId="{96FE18A3-9F44-4221-8B3F-C942E809A954}" destId="{EC5956AC-9E23-439A-AF33-962FBEA379FA}" srcOrd="0" destOrd="0" presId="urn:microsoft.com/office/officeart/2011/layout/HexagonRadial"/>
    <dgm:cxn modelId="{0E3AB3F3-F406-427B-A588-BE2208D1A926}" type="presOf" srcId="{C2CFF640-7A6F-4D6F-B117-B05B1BE61E90}" destId="{E6E208BC-9635-49BD-BD2F-442E21C853C3}" srcOrd="0" destOrd="0" presId="urn:microsoft.com/office/officeart/2011/layout/HexagonRadial"/>
    <dgm:cxn modelId="{3F1CBB03-735B-4779-BC47-081616F55BC6}" srcId="{E7D6807B-8EFC-4B4A-A194-1B2E0A12463D}" destId="{1AD29DCF-A618-48FC-89E3-10417FC34857}" srcOrd="3" destOrd="0" parTransId="{A4183461-0C05-4569-A5AB-CE85B9ED663F}" sibTransId="{BACDDE42-2310-4491-8353-814AF5B2F866}"/>
    <dgm:cxn modelId="{8F2657F2-AA8E-4EBB-A619-6F7032BD05F4}" type="presOf" srcId="{9FA4D073-CA87-42D3-A921-D4F8D9D10D78}" destId="{D5D88FAA-8676-4B6A-AE3F-4FE3D714AF13}" srcOrd="0" destOrd="0" presId="urn:microsoft.com/office/officeart/2011/layout/HexagonRadial"/>
    <dgm:cxn modelId="{AA9D18BC-BC06-4ADE-A668-63AA9F37A221}" srcId="{E7D6807B-8EFC-4B4A-A194-1B2E0A12463D}" destId="{8FFDC166-C301-4B9D-BC02-5519B8819AAB}" srcOrd="1" destOrd="0" parTransId="{AAD19D62-6EE2-4078-84C8-D983D9C55A73}" sibTransId="{F47E84D7-7CDB-4050-A95E-5CFE6BC5C613}"/>
    <dgm:cxn modelId="{75A87E92-64C1-4D61-A5AC-AEE7C6CEA33F}" srcId="{E7D6807B-8EFC-4B4A-A194-1B2E0A12463D}" destId="{4AA22F98-3448-4026-BE62-6BEBB931FF5B}" srcOrd="0" destOrd="0" parTransId="{2FC29269-1919-44E5-9349-AD6620FE048D}" sibTransId="{CD4AFC1F-3C42-4C0A-A234-5109FDF4EF6D}"/>
    <dgm:cxn modelId="{C10B3E18-FA82-47A5-8C79-E20C35878C9B}" srcId="{4AA22F98-3448-4026-BE62-6BEBB931FF5B}" destId="{96FE18A3-9F44-4221-8B3F-C942E809A954}" srcOrd="3" destOrd="0" parTransId="{6D0FB5A9-4E60-4A6D-8B7E-75F55242F61D}" sibTransId="{317B062B-FC95-4538-97B6-2B14B9005A10}"/>
    <dgm:cxn modelId="{744376DD-3FA4-4725-95BA-EA16B139A20A}" srcId="{4AA22F98-3448-4026-BE62-6BEBB931FF5B}" destId="{C2CFF640-7A6F-4D6F-B117-B05B1BE61E90}" srcOrd="1" destOrd="0" parTransId="{95071FBE-CA27-4EBC-8DDE-89FD0A4F44F7}" sibTransId="{EBD5372E-37A8-43DF-BB75-DD988AAE7CD7}"/>
    <dgm:cxn modelId="{C5D13F76-667F-4126-9323-6069E72F37BD}" srcId="{4AA22F98-3448-4026-BE62-6BEBB931FF5B}" destId="{2379C724-C1B1-4F49-A1E6-B96AF3F8F1B3}" srcOrd="4" destOrd="0" parTransId="{0C9491BA-3546-4F12-B243-A33D25F87335}" sibTransId="{C4573CCB-2C94-45C5-AAEC-B2827D9C355A}"/>
    <dgm:cxn modelId="{E3071062-9C05-4424-B45C-73A7A4355FA4}" type="presOf" srcId="{339E85B7-F59A-4A49-9226-447D08BC708F}" destId="{01B277B4-4C26-43B5-831E-BBEF69588E00}" srcOrd="0" destOrd="0" presId="urn:microsoft.com/office/officeart/2011/layout/HexagonRadial"/>
    <dgm:cxn modelId="{E667F465-F64D-43A2-88BB-AE4EFD9C10EB}" srcId="{4AA22F98-3448-4026-BE62-6BEBB931FF5B}" destId="{9FA4D073-CA87-42D3-A921-D4F8D9D10D78}" srcOrd="0" destOrd="0" parTransId="{BC7214FF-A4A5-49A7-9E11-21C944FF121E}" sibTransId="{D7914887-0930-4420-91BF-3BB5868C4D9A}"/>
    <dgm:cxn modelId="{892D1A11-CE6B-4E2B-ACDC-2A4EBD9FE636}" srcId="{4AA22F98-3448-4026-BE62-6BEBB931FF5B}" destId="{8F592066-6CBB-4C37-9945-BF49F62C79BA}" srcOrd="5" destOrd="0" parTransId="{14CA07F4-047C-4A7A-A8FF-A682BDA1F702}" sibTransId="{3BBB4A65-878D-48E6-9F97-1276AA8CCEAC}"/>
    <dgm:cxn modelId="{097690E1-6E7A-40DB-BA28-F11C36F8A02E}" type="presParOf" srcId="{CBD46B02-F5A9-41EC-8467-6D2AEF91BDEE}" destId="{12278CAA-AA8C-4E1B-B5AF-9E0531361C6B}" srcOrd="0" destOrd="0" presId="urn:microsoft.com/office/officeart/2011/layout/HexagonRadial"/>
    <dgm:cxn modelId="{C08AF234-8099-4151-9662-442E6076CC4E}" type="presParOf" srcId="{CBD46B02-F5A9-41EC-8467-6D2AEF91BDEE}" destId="{CF9F08F2-C351-48EE-9BF8-6C965623DA1B}" srcOrd="1" destOrd="0" presId="urn:microsoft.com/office/officeart/2011/layout/HexagonRadial"/>
    <dgm:cxn modelId="{7AE64A75-01D2-4E42-A712-115608DD40C1}" type="presParOf" srcId="{CF9F08F2-C351-48EE-9BF8-6C965623DA1B}" destId="{E1E6A398-D7A7-4E48-A777-DB83D4B5EE8D}" srcOrd="0" destOrd="0" presId="urn:microsoft.com/office/officeart/2011/layout/HexagonRadial"/>
    <dgm:cxn modelId="{F1134F24-8B84-489A-A586-56FE0AE5EE59}" type="presParOf" srcId="{CBD46B02-F5A9-41EC-8467-6D2AEF91BDEE}" destId="{D5D88FAA-8676-4B6A-AE3F-4FE3D714AF13}" srcOrd="2" destOrd="0" presId="urn:microsoft.com/office/officeart/2011/layout/HexagonRadial"/>
    <dgm:cxn modelId="{29C1ABFD-E915-4FC0-BC64-DBFBAC328E80}" type="presParOf" srcId="{CBD46B02-F5A9-41EC-8467-6D2AEF91BDEE}" destId="{D1300535-F0CB-47E8-8551-1D7C163CA08A}" srcOrd="3" destOrd="0" presId="urn:microsoft.com/office/officeart/2011/layout/HexagonRadial"/>
    <dgm:cxn modelId="{CA54BEA6-9D55-4985-B49B-16B970A111F2}" type="presParOf" srcId="{D1300535-F0CB-47E8-8551-1D7C163CA08A}" destId="{17C44E9F-6DAC-433B-834D-835364124365}" srcOrd="0" destOrd="0" presId="urn:microsoft.com/office/officeart/2011/layout/HexagonRadial"/>
    <dgm:cxn modelId="{B5192E2E-0CFD-46AC-986C-94F9E5F34BB3}" type="presParOf" srcId="{CBD46B02-F5A9-41EC-8467-6D2AEF91BDEE}" destId="{E6E208BC-9635-49BD-BD2F-442E21C853C3}" srcOrd="4" destOrd="0" presId="urn:microsoft.com/office/officeart/2011/layout/HexagonRadial"/>
    <dgm:cxn modelId="{8090A426-F39B-4346-9C25-8DC8C3B05B7E}" type="presParOf" srcId="{CBD46B02-F5A9-41EC-8467-6D2AEF91BDEE}" destId="{0D0E47F7-E414-492C-B359-8011FB0EC549}" srcOrd="5" destOrd="0" presId="urn:microsoft.com/office/officeart/2011/layout/HexagonRadial"/>
    <dgm:cxn modelId="{75A7F422-E9C5-48B1-987F-A103502DFBB9}" type="presParOf" srcId="{0D0E47F7-E414-492C-B359-8011FB0EC549}" destId="{96FD4484-6661-40CD-95D6-A593E16AB3A2}" srcOrd="0" destOrd="0" presId="urn:microsoft.com/office/officeart/2011/layout/HexagonRadial"/>
    <dgm:cxn modelId="{CC736C07-5478-4B80-98A0-AA700212937A}" type="presParOf" srcId="{CBD46B02-F5A9-41EC-8467-6D2AEF91BDEE}" destId="{01B277B4-4C26-43B5-831E-BBEF69588E00}" srcOrd="6" destOrd="0" presId="urn:microsoft.com/office/officeart/2011/layout/HexagonRadial"/>
    <dgm:cxn modelId="{4FBC2D95-12A3-4C0E-A280-335D2A93C2D2}" type="presParOf" srcId="{CBD46B02-F5A9-41EC-8467-6D2AEF91BDEE}" destId="{D1EFC6A9-00F1-4B42-84B9-4B88DDF8D33D}" srcOrd="7" destOrd="0" presId="urn:microsoft.com/office/officeart/2011/layout/HexagonRadial"/>
    <dgm:cxn modelId="{49DF242B-1FDF-4563-AE9C-E79088E7B2DB}" type="presParOf" srcId="{D1EFC6A9-00F1-4B42-84B9-4B88DDF8D33D}" destId="{C43335B4-F60E-4ECB-B9F2-8C4D14466E87}" srcOrd="0" destOrd="0" presId="urn:microsoft.com/office/officeart/2011/layout/HexagonRadial"/>
    <dgm:cxn modelId="{D332CBEC-0BD3-4B1C-981B-610812B3BE87}" type="presParOf" srcId="{CBD46B02-F5A9-41EC-8467-6D2AEF91BDEE}" destId="{EC5956AC-9E23-439A-AF33-962FBEA379FA}" srcOrd="8" destOrd="0" presId="urn:microsoft.com/office/officeart/2011/layout/HexagonRadial"/>
    <dgm:cxn modelId="{4F2370CC-568B-4459-AD1D-851BD1953C42}" type="presParOf" srcId="{CBD46B02-F5A9-41EC-8467-6D2AEF91BDEE}" destId="{F14D5DCC-175B-4288-BBF9-5356F3E53614}" srcOrd="9" destOrd="0" presId="urn:microsoft.com/office/officeart/2011/layout/HexagonRadial"/>
    <dgm:cxn modelId="{F812C3CB-AB52-4353-BE4F-DB511C89A874}" type="presParOf" srcId="{F14D5DCC-175B-4288-BBF9-5356F3E53614}" destId="{00CDA0A5-84F9-4EB2-9B7A-CB00CC9217E9}" srcOrd="0" destOrd="0" presId="urn:microsoft.com/office/officeart/2011/layout/HexagonRadial"/>
    <dgm:cxn modelId="{5A4CA4A7-D135-4CB4-8300-33FD59995CF9}" type="presParOf" srcId="{CBD46B02-F5A9-41EC-8467-6D2AEF91BDEE}" destId="{669771B9-442E-472D-B6B6-B31E3EC015C5}" srcOrd="10" destOrd="0" presId="urn:microsoft.com/office/officeart/2011/layout/HexagonRadial"/>
    <dgm:cxn modelId="{EAD59121-0376-48BF-8D2C-227554AF6211}" type="presParOf" srcId="{CBD46B02-F5A9-41EC-8467-6D2AEF91BDEE}" destId="{4F720524-A403-4348-945D-E9672F56D18C}" srcOrd="11" destOrd="0" presId="urn:microsoft.com/office/officeart/2011/layout/HexagonRadial"/>
    <dgm:cxn modelId="{78CCB0BE-6342-4389-8DBD-8B2EC1032BEC}" type="presParOf" srcId="{4F720524-A403-4348-945D-E9672F56D18C}" destId="{3D5EB56E-11BB-40B5-BE5A-7638B8B86295}" srcOrd="0" destOrd="0" presId="urn:microsoft.com/office/officeart/2011/layout/HexagonRadial"/>
    <dgm:cxn modelId="{253F917E-E351-4BAA-8098-40A8C483C062}" type="presParOf" srcId="{CBD46B02-F5A9-41EC-8467-6D2AEF91BDEE}" destId="{6E327378-D7FE-4C10-8666-DBF81D4D0705}" srcOrd="12" destOrd="0" presId="urn:microsoft.com/office/officeart/2011/layout/HexagonRadial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DCBAA9-A551-46D1-B2BB-C4EF34B5FCD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C1C5E2-18C7-4733-A2F1-B182D9F0CA3A}">
      <dgm:prSet phldrT="[Text]"/>
      <dgm:spPr/>
      <dgm:t>
        <a:bodyPr/>
        <a:lstStyle/>
        <a:p>
          <a:r>
            <a:rPr lang="en-US" dirty="0" smtClean="0"/>
            <a:t>FUO</a:t>
          </a:r>
          <a:endParaRPr lang="en-US" dirty="0"/>
        </a:p>
      </dgm:t>
    </dgm:pt>
    <dgm:pt modelId="{80996973-8D09-48CB-8F17-B27A23CFE70F}" type="parTrans" cxnId="{1735AA03-AEAF-4131-8CCA-81A1188EB17D}">
      <dgm:prSet/>
      <dgm:spPr/>
      <dgm:t>
        <a:bodyPr/>
        <a:lstStyle/>
        <a:p>
          <a:endParaRPr lang="en-US"/>
        </a:p>
      </dgm:t>
    </dgm:pt>
    <dgm:pt modelId="{28008D05-1568-492A-913B-51C4EFECD60D}" type="sibTrans" cxnId="{1735AA03-AEAF-4131-8CCA-81A1188EB17D}">
      <dgm:prSet/>
      <dgm:spPr/>
      <dgm:t>
        <a:bodyPr/>
        <a:lstStyle/>
        <a:p>
          <a:endParaRPr lang="en-US"/>
        </a:p>
      </dgm:t>
    </dgm:pt>
    <dgm:pt modelId="{7DB1865D-0E83-4292-BFAB-726BA750C818}">
      <dgm:prSet phldrT="[Text]" custT="1"/>
      <dgm:spPr/>
      <dgm:t>
        <a:bodyPr/>
        <a:lstStyle/>
        <a:p>
          <a:r>
            <a:rPr lang="en-US" sz="1800" dirty="0" smtClean="0"/>
            <a:t>INFECTIOUS</a:t>
          </a:r>
          <a:endParaRPr lang="en-US" sz="1800" dirty="0"/>
        </a:p>
      </dgm:t>
    </dgm:pt>
    <dgm:pt modelId="{EFA9BBCF-1CD5-4917-A64D-28F1036325B4}" type="parTrans" cxnId="{BD025EAA-8284-4869-B98D-1D1A9274135A}">
      <dgm:prSet/>
      <dgm:spPr/>
      <dgm:t>
        <a:bodyPr/>
        <a:lstStyle/>
        <a:p>
          <a:endParaRPr lang="en-US"/>
        </a:p>
      </dgm:t>
    </dgm:pt>
    <dgm:pt modelId="{725A6D1D-2577-4082-81B2-1C8C9F59DF44}" type="sibTrans" cxnId="{BD025EAA-8284-4869-B98D-1D1A9274135A}">
      <dgm:prSet/>
      <dgm:spPr/>
      <dgm:t>
        <a:bodyPr/>
        <a:lstStyle/>
        <a:p>
          <a:endParaRPr lang="en-US"/>
        </a:p>
      </dgm:t>
    </dgm:pt>
    <dgm:pt modelId="{63BFA3CC-4625-4CA2-ACA9-11647A090E76}">
      <dgm:prSet phldrT="[Text]" custT="1"/>
      <dgm:spPr/>
      <dgm:t>
        <a:bodyPr/>
        <a:lstStyle/>
        <a:p>
          <a:r>
            <a:rPr lang="en-US" sz="1600" dirty="0" smtClean="0"/>
            <a:t>EXTRAPULMONARY TB</a:t>
          </a:r>
          <a:endParaRPr lang="en-US" sz="1600" dirty="0"/>
        </a:p>
      </dgm:t>
    </dgm:pt>
    <dgm:pt modelId="{2FBB3786-1214-428C-BB21-BA47CA7E1A71}" type="parTrans" cxnId="{9665727E-175A-4320-8548-8B39AC1CC55E}">
      <dgm:prSet/>
      <dgm:spPr/>
      <dgm:t>
        <a:bodyPr/>
        <a:lstStyle/>
        <a:p>
          <a:endParaRPr lang="en-US"/>
        </a:p>
      </dgm:t>
    </dgm:pt>
    <dgm:pt modelId="{384E70B9-1633-4667-8F9E-1E1A68E2C21D}" type="sibTrans" cxnId="{9665727E-175A-4320-8548-8B39AC1CC55E}">
      <dgm:prSet/>
      <dgm:spPr/>
      <dgm:t>
        <a:bodyPr/>
        <a:lstStyle/>
        <a:p>
          <a:endParaRPr lang="en-US"/>
        </a:p>
      </dgm:t>
    </dgm:pt>
    <dgm:pt modelId="{A8464B1C-C5AB-4A9F-85A6-780E722B47FE}">
      <dgm:prSet phldrT="[Text]" custT="1"/>
      <dgm:spPr/>
      <dgm:t>
        <a:bodyPr/>
        <a:lstStyle/>
        <a:p>
          <a:r>
            <a:rPr lang="en-US" sz="1800" dirty="0" smtClean="0"/>
            <a:t>SBE</a:t>
          </a:r>
          <a:endParaRPr lang="en-US" sz="1800" dirty="0"/>
        </a:p>
      </dgm:t>
    </dgm:pt>
    <dgm:pt modelId="{BBA7C320-2D60-46CD-A943-13C327461A0A}" type="parTrans" cxnId="{602D3472-5713-4B98-B1B0-3E22D583D754}">
      <dgm:prSet/>
      <dgm:spPr/>
      <dgm:t>
        <a:bodyPr/>
        <a:lstStyle/>
        <a:p>
          <a:endParaRPr lang="en-US"/>
        </a:p>
      </dgm:t>
    </dgm:pt>
    <dgm:pt modelId="{2DAACEDC-7B7D-4559-BD65-84350D37FC86}" type="sibTrans" cxnId="{602D3472-5713-4B98-B1B0-3E22D583D754}">
      <dgm:prSet/>
      <dgm:spPr/>
      <dgm:t>
        <a:bodyPr/>
        <a:lstStyle/>
        <a:p>
          <a:endParaRPr lang="en-US"/>
        </a:p>
      </dgm:t>
    </dgm:pt>
    <dgm:pt modelId="{CED0BFF3-821D-411D-A4AC-257C2FCFC569}">
      <dgm:prSet phldrT="[Text]" custT="1"/>
      <dgm:spPr/>
      <dgm:t>
        <a:bodyPr/>
        <a:lstStyle/>
        <a:p>
          <a:r>
            <a:rPr lang="en-US" sz="1500" dirty="0" smtClean="0"/>
            <a:t>INFLAMMATORY</a:t>
          </a:r>
          <a:endParaRPr lang="en-US" sz="1500" dirty="0"/>
        </a:p>
      </dgm:t>
    </dgm:pt>
    <dgm:pt modelId="{2BBE80C9-37F3-4CB2-BBDA-2AAC3D132100}" type="parTrans" cxnId="{D8EDD41F-6527-4EB3-887A-1D64E465C45B}">
      <dgm:prSet/>
      <dgm:spPr/>
      <dgm:t>
        <a:bodyPr/>
        <a:lstStyle/>
        <a:p>
          <a:endParaRPr lang="en-US"/>
        </a:p>
      </dgm:t>
    </dgm:pt>
    <dgm:pt modelId="{1AC33AF5-79CD-4147-A254-87E8A41B1836}" type="sibTrans" cxnId="{D8EDD41F-6527-4EB3-887A-1D64E465C45B}">
      <dgm:prSet/>
      <dgm:spPr/>
      <dgm:t>
        <a:bodyPr/>
        <a:lstStyle/>
        <a:p>
          <a:endParaRPr lang="en-US"/>
        </a:p>
      </dgm:t>
    </dgm:pt>
    <dgm:pt modelId="{13AC7FD2-0896-46E6-96A0-A973C5D71037}">
      <dgm:prSet phldrT="[Text]" custT="1"/>
      <dgm:spPr/>
      <dgm:t>
        <a:bodyPr/>
        <a:lstStyle/>
        <a:p>
          <a:r>
            <a:rPr lang="en-US" sz="1800" dirty="0" smtClean="0"/>
            <a:t>SLE</a:t>
          </a:r>
          <a:endParaRPr lang="en-US" sz="1800" dirty="0"/>
        </a:p>
      </dgm:t>
    </dgm:pt>
    <dgm:pt modelId="{C110E2D2-370F-4089-826C-0AD218B4E9DA}" type="parTrans" cxnId="{AD2ED378-B447-4A18-B3D9-028DE4FD567B}">
      <dgm:prSet/>
      <dgm:spPr/>
      <dgm:t>
        <a:bodyPr/>
        <a:lstStyle/>
        <a:p>
          <a:endParaRPr lang="en-US"/>
        </a:p>
      </dgm:t>
    </dgm:pt>
    <dgm:pt modelId="{C5AF504C-CFAA-4E3C-9F3C-7A73E472258A}" type="sibTrans" cxnId="{AD2ED378-B447-4A18-B3D9-028DE4FD567B}">
      <dgm:prSet/>
      <dgm:spPr/>
      <dgm:t>
        <a:bodyPr/>
        <a:lstStyle/>
        <a:p>
          <a:endParaRPr lang="en-US"/>
        </a:p>
      </dgm:t>
    </dgm:pt>
    <dgm:pt modelId="{45CAEA06-2AC6-4C29-8D03-5B94B71D07E4}">
      <dgm:prSet custT="1"/>
      <dgm:spPr/>
      <dgm:t>
        <a:bodyPr/>
        <a:lstStyle/>
        <a:p>
          <a:r>
            <a:rPr lang="en-US" sz="1800" dirty="0" smtClean="0"/>
            <a:t>PAN</a:t>
          </a:r>
          <a:endParaRPr lang="en-US" sz="1800" dirty="0"/>
        </a:p>
      </dgm:t>
    </dgm:pt>
    <dgm:pt modelId="{FA8C8336-561A-49BE-ACFE-32ECE3A2F583}" type="parTrans" cxnId="{B31ECF7A-F5F3-4827-BE57-9BABE512D22E}">
      <dgm:prSet/>
      <dgm:spPr/>
      <dgm:t>
        <a:bodyPr/>
        <a:lstStyle/>
        <a:p>
          <a:endParaRPr lang="en-US"/>
        </a:p>
      </dgm:t>
    </dgm:pt>
    <dgm:pt modelId="{EFB5BEE3-450C-4C0F-B72A-C2B795DEE2F4}" type="sibTrans" cxnId="{B31ECF7A-F5F3-4827-BE57-9BABE512D22E}">
      <dgm:prSet/>
      <dgm:spPr/>
      <dgm:t>
        <a:bodyPr/>
        <a:lstStyle/>
        <a:p>
          <a:endParaRPr lang="en-US"/>
        </a:p>
      </dgm:t>
    </dgm:pt>
    <dgm:pt modelId="{342262FD-DEFE-44F3-961F-F12A01885587}">
      <dgm:prSet custT="1"/>
      <dgm:spPr/>
      <dgm:t>
        <a:bodyPr/>
        <a:lstStyle/>
        <a:p>
          <a:r>
            <a:rPr lang="en-US" sz="1800" dirty="0" smtClean="0"/>
            <a:t>SARCOIDOSIS</a:t>
          </a:r>
          <a:endParaRPr lang="en-US" sz="1300" dirty="0"/>
        </a:p>
      </dgm:t>
    </dgm:pt>
    <dgm:pt modelId="{D5B0E70E-C115-46CD-BFBA-E40DBED73BE6}" type="parTrans" cxnId="{CE17323A-C479-4EEE-A617-7DE356C11648}">
      <dgm:prSet/>
      <dgm:spPr/>
      <dgm:t>
        <a:bodyPr/>
        <a:lstStyle/>
        <a:p>
          <a:endParaRPr lang="en-US"/>
        </a:p>
      </dgm:t>
    </dgm:pt>
    <dgm:pt modelId="{8A7DFB34-3A13-48B3-A42D-1E2AC694B87F}" type="sibTrans" cxnId="{CE17323A-C479-4EEE-A617-7DE356C11648}">
      <dgm:prSet/>
      <dgm:spPr/>
      <dgm:t>
        <a:bodyPr/>
        <a:lstStyle/>
        <a:p>
          <a:endParaRPr lang="en-US"/>
        </a:p>
      </dgm:t>
    </dgm:pt>
    <dgm:pt modelId="{6C2BAF96-E3D2-4319-972E-4D3963FE39F5}" type="pres">
      <dgm:prSet presAssocID="{95DCBAA9-A551-46D1-B2BB-C4EF34B5FC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0AB47D-EB9B-4461-8834-5C379F64EC25}" type="pres">
      <dgm:prSet presAssocID="{1FC1C5E2-18C7-4733-A2F1-B182D9F0CA3A}" presName="hierRoot1" presStyleCnt="0"/>
      <dgm:spPr/>
    </dgm:pt>
    <dgm:pt modelId="{0003A6ED-9CF0-4B43-A506-D74F7684E865}" type="pres">
      <dgm:prSet presAssocID="{1FC1C5E2-18C7-4733-A2F1-B182D9F0CA3A}" presName="composite" presStyleCnt="0"/>
      <dgm:spPr/>
    </dgm:pt>
    <dgm:pt modelId="{52E80A39-BEF2-4201-AD99-13EBC770CB17}" type="pres">
      <dgm:prSet presAssocID="{1FC1C5E2-18C7-4733-A2F1-B182D9F0CA3A}" presName="background" presStyleLbl="node0" presStyleIdx="0" presStyleCnt="1"/>
      <dgm:spPr/>
    </dgm:pt>
    <dgm:pt modelId="{0F56FEED-347C-40E9-85E0-05566CE7DE45}" type="pres">
      <dgm:prSet presAssocID="{1FC1C5E2-18C7-4733-A2F1-B182D9F0CA3A}" presName="text" presStyleLbl="fgAcc0" presStyleIdx="0" presStyleCnt="1">
        <dgm:presLayoutVars>
          <dgm:chPref val="3"/>
        </dgm:presLayoutVars>
      </dgm:prSet>
      <dgm:spPr/>
    </dgm:pt>
    <dgm:pt modelId="{28803981-2FFB-4103-9BE6-C5A1B27E0D89}" type="pres">
      <dgm:prSet presAssocID="{1FC1C5E2-18C7-4733-A2F1-B182D9F0CA3A}" presName="hierChild2" presStyleCnt="0"/>
      <dgm:spPr/>
    </dgm:pt>
    <dgm:pt modelId="{1DD947C3-122C-4B88-AA2F-1AE543AE295F}" type="pres">
      <dgm:prSet presAssocID="{EFA9BBCF-1CD5-4917-A64D-28F1036325B4}" presName="Name10" presStyleLbl="parChTrans1D2" presStyleIdx="0" presStyleCnt="2"/>
      <dgm:spPr/>
    </dgm:pt>
    <dgm:pt modelId="{30A127D2-DA02-44E2-8A3E-70D06C13584C}" type="pres">
      <dgm:prSet presAssocID="{7DB1865D-0E83-4292-BFAB-726BA750C818}" presName="hierRoot2" presStyleCnt="0"/>
      <dgm:spPr/>
    </dgm:pt>
    <dgm:pt modelId="{B1187AD7-6A4E-4BC5-A5A2-9FAC3AC6F36D}" type="pres">
      <dgm:prSet presAssocID="{7DB1865D-0E83-4292-BFAB-726BA750C818}" presName="composite2" presStyleCnt="0"/>
      <dgm:spPr/>
    </dgm:pt>
    <dgm:pt modelId="{DCFD3BA4-9616-4357-951B-8E5E2B5E8630}" type="pres">
      <dgm:prSet presAssocID="{7DB1865D-0E83-4292-BFAB-726BA750C818}" presName="background2" presStyleLbl="node2" presStyleIdx="0" presStyleCnt="2"/>
      <dgm:spPr/>
    </dgm:pt>
    <dgm:pt modelId="{F56DA73E-3D95-4C54-9050-F6572D8E61C7}" type="pres">
      <dgm:prSet presAssocID="{7DB1865D-0E83-4292-BFAB-726BA750C818}" presName="text2" presStyleLbl="fgAcc2" presStyleIdx="0" presStyleCnt="2">
        <dgm:presLayoutVars>
          <dgm:chPref val="3"/>
        </dgm:presLayoutVars>
      </dgm:prSet>
      <dgm:spPr/>
    </dgm:pt>
    <dgm:pt modelId="{D22E9DE9-E98E-44DF-A527-702BFC57A887}" type="pres">
      <dgm:prSet presAssocID="{7DB1865D-0E83-4292-BFAB-726BA750C818}" presName="hierChild3" presStyleCnt="0"/>
      <dgm:spPr/>
    </dgm:pt>
    <dgm:pt modelId="{6942E4E4-5B67-4765-90B0-A3B0B9D5A070}" type="pres">
      <dgm:prSet presAssocID="{2FBB3786-1214-428C-BB21-BA47CA7E1A71}" presName="Name17" presStyleLbl="parChTrans1D3" presStyleIdx="0" presStyleCnt="5"/>
      <dgm:spPr/>
    </dgm:pt>
    <dgm:pt modelId="{FA4CBBB2-D99F-4F13-946A-336042C1DB1F}" type="pres">
      <dgm:prSet presAssocID="{63BFA3CC-4625-4CA2-ACA9-11647A090E76}" presName="hierRoot3" presStyleCnt="0"/>
      <dgm:spPr/>
    </dgm:pt>
    <dgm:pt modelId="{354803BB-ECE4-47EC-9CF8-ED8DC6D41314}" type="pres">
      <dgm:prSet presAssocID="{63BFA3CC-4625-4CA2-ACA9-11647A090E76}" presName="composite3" presStyleCnt="0"/>
      <dgm:spPr/>
    </dgm:pt>
    <dgm:pt modelId="{68A368DE-71AD-47C5-B624-DD410659D301}" type="pres">
      <dgm:prSet presAssocID="{63BFA3CC-4625-4CA2-ACA9-11647A090E76}" presName="background3" presStyleLbl="node3" presStyleIdx="0" presStyleCnt="5"/>
      <dgm:spPr/>
    </dgm:pt>
    <dgm:pt modelId="{5B008EF1-3924-4B1B-A94B-FE4987D6DC73}" type="pres">
      <dgm:prSet presAssocID="{63BFA3CC-4625-4CA2-ACA9-11647A090E76}" presName="text3" presStyleLbl="fgAcc3" presStyleIdx="0" presStyleCnt="5">
        <dgm:presLayoutVars>
          <dgm:chPref val="3"/>
        </dgm:presLayoutVars>
      </dgm:prSet>
      <dgm:spPr/>
    </dgm:pt>
    <dgm:pt modelId="{F4128781-0209-4E01-B09B-E3C1C85FFE10}" type="pres">
      <dgm:prSet presAssocID="{63BFA3CC-4625-4CA2-ACA9-11647A090E76}" presName="hierChild4" presStyleCnt="0"/>
      <dgm:spPr/>
    </dgm:pt>
    <dgm:pt modelId="{6F4C78B3-189B-4ED2-B7CA-7094D7977D5E}" type="pres">
      <dgm:prSet presAssocID="{BBA7C320-2D60-46CD-A943-13C327461A0A}" presName="Name17" presStyleLbl="parChTrans1D3" presStyleIdx="1" presStyleCnt="5"/>
      <dgm:spPr/>
    </dgm:pt>
    <dgm:pt modelId="{88F3762E-23BE-4DD2-9585-EC0768B4CCA0}" type="pres">
      <dgm:prSet presAssocID="{A8464B1C-C5AB-4A9F-85A6-780E722B47FE}" presName="hierRoot3" presStyleCnt="0"/>
      <dgm:spPr/>
    </dgm:pt>
    <dgm:pt modelId="{7340E75A-8CD4-4DCD-A396-5B470E17A30D}" type="pres">
      <dgm:prSet presAssocID="{A8464B1C-C5AB-4A9F-85A6-780E722B47FE}" presName="composite3" presStyleCnt="0"/>
      <dgm:spPr/>
    </dgm:pt>
    <dgm:pt modelId="{B5770695-578F-4C28-85B2-F407A86147B6}" type="pres">
      <dgm:prSet presAssocID="{A8464B1C-C5AB-4A9F-85A6-780E722B47FE}" presName="background3" presStyleLbl="node3" presStyleIdx="1" presStyleCnt="5"/>
      <dgm:spPr/>
    </dgm:pt>
    <dgm:pt modelId="{986E65CF-D082-4680-9890-DD5692C79AC1}" type="pres">
      <dgm:prSet presAssocID="{A8464B1C-C5AB-4A9F-85A6-780E722B47FE}" presName="text3" presStyleLbl="fgAcc3" presStyleIdx="1" presStyleCnt="5">
        <dgm:presLayoutVars>
          <dgm:chPref val="3"/>
        </dgm:presLayoutVars>
      </dgm:prSet>
      <dgm:spPr/>
    </dgm:pt>
    <dgm:pt modelId="{C3B47A70-25B4-4548-B7B8-670B5590F176}" type="pres">
      <dgm:prSet presAssocID="{A8464B1C-C5AB-4A9F-85A6-780E722B47FE}" presName="hierChild4" presStyleCnt="0"/>
      <dgm:spPr/>
    </dgm:pt>
    <dgm:pt modelId="{205E678F-DE47-4351-9F79-09D66ED3AC5A}" type="pres">
      <dgm:prSet presAssocID="{2BBE80C9-37F3-4CB2-BBDA-2AAC3D132100}" presName="Name10" presStyleLbl="parChTrans1D2" presStyleIdx="1" presStyleCnt="2"/>
      <dgm:spPr/>
    </dgm:pt>
    <dgm:pt modelId="{452B1B1E-17D1-4345-BDB3-A462FED1058B}" type="pres">
      <dgm:prSet presAssocID="{CED0BFF3-821D-411D-A4AC-257C2FCFC569}" presName="hierRoot2" presStyleCnt="0"/>
      <dgm:spPr/>
    </dgm:pt>
    <dgm:pt modelId="{0DE28F58-611F-49D9-8C9F-F3E42365242B}" type="pres">
      <dgm:prSet presAssocID="{CED0BFF3-821D-411D-A4AC-257C2FCFC569}" presName="composite2" presStyleCnt="0"/>
      <dgm:spPr/>
    </dgm:pt>
    <dgm:pt modelId="{2CD30AE5-40F7-40C1-9E05-59C55E658AC6}" type="pres">
      <dgm:prSet presAssocID="{CED0BFF3-821D-411D-A4AC-257C2FCFC569}" presName="background2" presStyleLbl="node2" presStyleIdx="1" presStyleCnt="2"/>
      <dgm:spPr/>
    </dgm:pt>
    <dgm:pt modelId="{A9B2AB26-7383-4EDB-8B93-23148608AEC4}" type="pres">
      <dgm:prSet presAssocID="{CED0BFF3-821D-411D-A4AC-257C2FCFC56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D94964-2D24-4B66-80AF-DD0A09850D1C}" type="pres">
      <dgm:prSet presAssocID="{CED0BFF3-821D-411D-A4AC-257C2FCFC569}" presName="hierChild3" presStyleCnt="0"/>
      <dgm:spPr/>
    </dgm:pt>
    <dgm:pt modelId="{8194D68B-C2D8-4C03-8E9A-5F159A3C2900}" type="pres">
      <dgm:prSet presAssocID="{C110E2D2-370F-4089-826C-0AD218B4E9DA}" presName="Name17" presStyleLbl="parChTrans1D3" presStyleIdx="2" presStyleCnt="5"/>
      <dgm:spPr/>
    </dgm:pt>
    <dgm:pt modelId="{D28F2C45-5F89-4F41-A482-E2F1D87DCFF7}" type="pres">
      <dgm:prSet presAssocID="{13AC7FD2-0896-46E6-96A0-A973C5D71037}" presName="hierRoot3" presStyleCnt="0"/>
      <dgm:spPr/>
    </dgm:pt>
    <dgm:pt modelId="{61B213C7-F72A-41E8-B0EB-D6E82A6F514F}" type="pres">
      <dgm:prSet presAssocID="{13AC7FD2-0896-46E6-96A0-A973C5D71037}" presName="composite3" presStyleCnt="0"/>
      <dgm:spPr/>
    </dgm:pt>
    <dgm:pt modelId="{716EA792-6055-4E75-872C-CE8DB59CB335}" type="pres">
      <dgm:prSet presAssocID="{13AC7FD2-0896-46E6-96A0-A973C5D71037}" presName="background3" presStyleLbl="node3" presStyleIdx="2" presStyleCnt="5"/>
      <dgm:spPr/>
    </dgm:pt>
    <dgm:pt modelId="{D2DF1C42-35B1-4EE7-8E3A-0E992D7DDBCC}" type="pres">
      <dgm:prSet presAssocID="{13AC7FD2-0896-46E6-96A0-A973C5D71037}" presName="text3" presStyleLbl="fgAcc3" presStyleIdx="2" presStyleCnt="5">
        <dgm:presLayoutVars>
          <dgm:chPref val="3"/>
        </dgm:presLayoutVars>
      </dgm:prSet>
      <dgm:spPr/>
    </dgm:pt>
    <dgm:pt modelId="{19A106F1-5044-4CFA-B2D6-F10B34CB1B03}" type="pres">
      <dgm:prSet presAssocID="{13AC7FD2-0896-46E6-96A0-A973C5D71037}" presName="hierChild4" presStyleCnt="0"/>
      <dgm:spPr/>
    </dgm:pt>
    <dgm:pt modelId="{6F02A20F-60C0-470D-A067-4E202CDEF6C3}" type="pres">
      <dgm:prSet presAssocID="{FA8C8336-561A-49BE-ACFE-32ECE3A2F583}" presName="Name17" presStyleLbl="parChTrans1D3" presStyleIdx="3" presStyleCnt="5"/>
      <dgm:spPr/>
    </dgm:pt>
    <dgm:pt modelId="{BAB13BEC-F466-4FB0-A016-0ADF0592501F}" type="pres">
      <dgm:prSet presAssocID="{45CAEA06-2AC6-4C29-8D03-5B94B71D07E4}" presName="hierRoot3" presStyleCnt="0"/>
      <dgm:spPr/>
    </dgm:pt>
    <dgm:pt modelId="{450D540A-3AE2-4218-87BC-1478EC6EAD6D}" type="pres">
      <dgm:prSet presAssocID="{45CAEA06-2AC6-4C29-8D03-5B94B71D07E4}" presName="composite3" presStyleCnt="0"/>
      <dgm:spPr/>
    </dgm:pt>
    <dgm:pt modelId="{1D0D537D-7AA0-402A-922A-569704827B70}" type="pres">
      <dgm:prSet presAssocID="{45CAEA06-2AC6-4C29-8D03-5B94B71D07E4}" presName="background3" presStyleLbl="node3" presStyleIdx="3" presStyleCnt="5"/>
      <dgm:spPr/>
    </dgm:pt>
    <dgm:pt modelId="{D6AF0C03-6AC8-40D3-854C-DD4B1A33DCB0}" type="pres">
      <dgm:prSet presAssocID="{45CAEA06-2AC6-4C29-8D03-5B94B71D07E4}" presName="text3" presStyleLbl="fgAcc3" presStyleIdx="3" presStyleCnt="5">
        <dgm:presLayoutVars>
          <dgm:chPref val="3"/>
        </dgm:presLayoutVars>
      </dgm:prSet>
      <dgm:spPr/>
    </dgm:pt>
    <dgm:pt modelId="{877D6997-EE2F-4A26-9FF2-48CB1733E4F8}" type="pres">
      <dgm:prSet presAssocID="{45CAEA06-2AC6-4C29-8D03-5B94B71D07E4}" presName="hierChild4" presStyleCnt="0"/>
      <dgm:spPr/>
    </dgm:pt>
    <dgm:pt modelId="{88320489-58A4-401C-887C-17B338807AB5}" type="pres">
      <dgm:prSet presAssocID="{D5B0E70E-C115-46CD-BFBA-E40DBED73BE6}" presName="Name17" presStyleLbl="parChTrans1D3" presStyleIdx="4" presStyleCnt="5"/>
      <dgm:spPr/>
    </dgm:pt>
    <dgm:pt modelId="{9B6C68CF-B920-4843-B19D-E54EE4602523}" type="pres">
      <dgm:prSet presAssocID="{342262FD-DEFE-44F3-961F-F12A01885587}" presName="hierRoot3" presStyleCnt="0"/>
      <dgm:spPr/>
    </dgm:pt>
    <dgm:pt modelId="{E610C88C-EFE9-4E0D-A5CF-6122841BB04E}" type="pres">
      <dgm:prSet presAssocID="{342262FD-DEFE-44F3-961F-F12A01885587}" presName="composite3" presStyleCnt="0"/>
      <dgm:spPr/>
    </dgm:pt>
    <dgm:pt modelId="{D1BEC484-A3C4-4CC4-91B6-E7742C6FD7E1}" type="pres">
      <dgm:prSet presAssocID="{342262FD-DEFE-44F3-961F-F12A01885587}" presName="background3" presStyleLbl="node3" presStyleIdx="4" presStyleCnt="5"/>
      <dgm:spPr/>
    </dgm:pt>
    <dgm:pt modelId="{A1F0DDF5-77D5-4A93-8172-FF8537EDFAC2}" type="pres">
      <dgm:prSet presAssocID="{342262FD-DEFE-44F3-961F-F12A01885587}" presName="text3" presStyleLbl="fgAcc3" presStyleIdx="4" presStyleCnt="5" custLinFactNeighborX="205" custLinFactNeighborY="-16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181B21-06E0-408C-B395-452CAE76A884}" type="pres">
      <dgm:prSet presAssocID="{342262FD-DEFE-44F3-961F-F12A01885587}" presName="hierChild4" presStyleCnt="0"/>
      <dgm:spPr/>
    </dgm:pt>
  </dgm:ptLst>
  <dgm:cxnLst>
    <dgm:cxn modelId="{1735AA03-AEAF-4131-8CCA-81A1188EB17D}" srcId="{95DCBAA9-A551-46D1-B2BB-C4EF34B5FCD5}" destId="{1FC1C5E2-18C7-4733-A2F1-B182D9F0CA3A}" srcOrd="0" destOrd="0" parTransId="{80996973-8D09-48CB-8F17-B27A23CFE70F}" sibTransId="{28008D05-1568-492A-913B-51C4EFECD60D}"/>
    <dgm:cxn modelId="{6A90D9CF-0922-416F-8ACD-33D6E3E2067F}" type="presOf" srcId="{63BFA3CC-4625-4CA2-ACA9-11647A090E76}" destId="{5B008EF1-3924-4B1B-A94B-FE4987D6DC73}" srcOrd="0" destOrd="0" presId="urn:microsoft.com/office/officeart/2005/8/layout/hierarchy1"/>
    <dgm:cxn modelId="{4414E1CF-8CBC-4C4B-825E-E370E63EB7E1}" type="presOf" srcId="{1FC1C5E2-18C7-4733-A2F1-B182D9F0CA3A}" destId="{0F56FEED-347C-40E9-85E0-05566CE7DE45}" srcOrd="0" destOrd="0" presId="urn:microsoft.com/office/officeart/2005/8/layout/hierarchy1"/>
    <dgm:cxn modelId="{D8EDD41F-6527-4EB3-887A-1D64E465C45B}" srcId="{1FC1C5E2-18C7-4733-A2F1-B182D9F0CA3A}" destId="{CED0BFF3-821D-411D-A4AC-257C2FCFC569}" srcOrd="1" destOrd="0" parTransId="{2BBE80C9-37F3-4CB2-BBDA-2AAC3D132100}" sibTransId="{1AC33AF5-79CD-4147-A254-87E8A41B1836}"/>
    <dgm:cxn modelId="{CD881D07-FA32-4890-AE21-8A907257A44B}" type="presOf" srcId="{95DCBAA9-A551-46D1-B2BB-C4EF34B5FCD5}" destId="{6C2BAF96-E3D2-4319-972E-4D3963FE39F5}" srcOrd="0" destOrd="0" presId="urn:microsoft.com/office/officeart/2005/8/layout/hierarchy1"/>
    <dgm:cxn modelId="{FB605FFE-F6F8-4BA2-B9F9-92ECCD865A82}" type="presOf" srcId="{D5B0E70E-C115-46CD-BFBA-E40DBED73BE6}" destId="{88320489-58A4-401C-887C-17B338807AB5}" srcOrd="0" destOrd="0" presId="urn:microsoft.com/office/officeart/2005/8/layout/hierarchy1"/>
    <dgm:cxn modelId="{147ABD45-E0F6-4579-9775-73D69BA7E592}" type="presOf" srcId="{C110E2D2-370F-4089-826C-0AD218B4E9DA}" destId="{8194D68B-C2D8-4C03-8E9A-5F159A3C2900}" srcOrd="0" destOrd="0" presId="urn:microsoft.com/office/officeart/2005/8/layout/hierarchy1"/>
    <dgm:cxn modelId="{7E18DC06-AD4D-4240-BCE5-88A50DC372D0}" type="presOf" srcId="{342262FD-DEFE-44F3-961F-F12A01885587}" destId="{A1F0DDF5-77D5-4A93-8172-FF8537EDFAC2}" srcOrd="0" destOrd="0" presId="urn:microsoft.com/office/officeart/2005/8/layout/hierarchy1"/>
    <dgm:cxn modelId="{CE17323A-C479-4EEE-A617-7DE356C11648}" srcId="{CED0BFF3-821D-411D-A4AC-257C2FCFC569}" destId="{342262FD-DEFE-44F3-961F-F12A01885587}" srcOrd="2" destOrd="0" parTransId="{D5B0E70E-C115-46CD-BFBA-E40DBED73BE6}" sibTransId="{8A7DFB34-3A13-48B3-A42D-1E2AC694B87F}"/>
    <dgm:cxn modelId="{9006445A-C6AC-49D6-BFB9-61EE756BE0E2}" type="presOf" srcId="{CED0BFF3-821D-411D-A4AC-257C2FCFC569}" destId="{A9B2AB26-7383-4EDB-8B93-23148608AEC4}" srcOrd="0" destOrd="0" presId="urn:microsoft.com/office/officeart/2005/8/layout/hierarchy1"/>
    <dgm:cxn modelId="{BD025EAA-8284-4869-B98D-1D1A9274135A}" srcId="{1FC1C5E2-18C7-4733-A2F1-B182D9F0CA3A}" destId="{7DB1865D-0E83-4292-BFAB-726BA750C818}" srcOrd="0" destOrd="0" parTransId="{EFA9BBCF-1CD5-4917-A64D-28F1036325B4}" sibTransId="{725A6D1D-2577-4082-81B2-1C8C9F59DF44}"/>
    <dgm:cxn modelId="{495F5BBE-EFF5-48A6-ACA7-4D31541686BD}" type="presOf" srcId="{13AC7FD2-0896-46E6-96A0-A973C5D71037}" destId="{D2DF1C42-35B1-4EE7-8E3A-0E992D7DDBCC}" srcOrd="0" destOrd="0" presId="urn:microsoft.com/office/officeart/2005/8/layout/hierarchy1"/>
    <dgm:cxn modelId="{0601402F-FAA8-4C3A-8624-C96A2F52E5E1}" type="presOf" srcId="{EFA9BBCF-1CD5-4917-A64D-28F1036325B4}" destId="{1DD947C3-122C-4B88-AA2F-1AE543AE295F}" srcOrd="0" destOrd="0" presId="urn:microsoft.com/office/officeart/2005/8/layout/hierarchy1"/>
    <dgm:cxn modelId="{09A4E7F6-F833-426B-8501-5580CBDB4A0A}" type="presOf" srcId="{FA8C8336-561A-49BE-ACFE-32ECE3A2F583}" destId="{6F02A20F-60C0-470D-A067-4E202CDEF6C3}" srcOrd="0" destOrd="0" presId="urn:microsoft.com/office/officeart/2005/8/layout/hierarchy1"/>
    <dgm:cxn modelId="{602D3472-5713-4B98-B1B0-3E22D583D754}" srcId="{7DB1865D-0E83-4292-BFAB-726BA750C818}" destId="{A8464B1C-C5AB-4A9F-85A6-780E722B47FE}" srcOrd="1" destOrd="0" parTransId="{BBA7C320-2D60-46CD-A943-13C327461A0A}" sibTransId="{2DAACEDC-7B7D-4559-BD65-84350D37FC86}"/>
    <dgm:cxn modelId="{4912DEEA-0DE7-43C5-BF56-FA2E23B1DF61}" type="presOf" srcId="{A8464B1C-C5AB-4A9F-85A6-780E722B47FE}" destId="{986E65CF-D082-4680-9890-DD5692C79AC1}" srcOrd="0" destOrd="0" presId="urn:microsoft.com/office/officeart/2005/8/layout/hierarchy1"/>
    <dgm:cxn modelId="{F455C41C-B9DE-4F0D-9AFA-FD69ACCB5C9C}" type="presOf" srcId="{2BBE80C9-37F3-4CB2-BBDA-2AAC3D132100}" destId="{205E678F-DE47-4351-9F79-09D66ED3AC5A}" srcOrd="0" destOrd="0" presId="urn:microsoft.com/office/officeart/2005/8/layout/hierarchy1"/>
    <dgm:cxn modelId="{B31ECF7A-F5F3-4827-BE57-9BABE512D22E}" srcId="{CED0BFF3-821D-411D-A4AC-257C2FCFC569}" destId="{45CAEA06-2AC6-4C29-8D03-5B94B71D07E4}" srcOrd="1" destOrd="0" parTransId="{FA8C8336-561A-49BE-ACFE-32ECE3A2F583}" sibTransId="{EFB5BEE3-450C-4C0F-B72A-C2B795DEE2F4}"/>
    <dgm:cxn modelId="{7B72F047-8CA3-4529-B8BE-602135916F12}" type="presOf" srcId="{7DB1865D-0E83-4292-BFAB-726BA750C818}" destId="{F56DA73E-3D95-4C54-9050-F6572D8E61C7}" srcOrd="0" destOrd="0" presId="urn:microsoft.com/office/officeart/2005/8/layout/hierarchy1"/>
    <dgm:cxn modelId="{AD2ED378-B447-4A18-B3D9-028DE4FD567B}" srcId="{CED0BFF3-821D-411D-A4AC-257C2FCFC569}" destId="{13AC7FD2-0896-46E6-96A0-A973C5D71037}" srcOrd="0" destOrd="0" parTransId="{C110E2D2-370F-4089-826C-0AD218B4E9DA}" sibTransId="{C5AF504C-CFAA-4E3C-9F3C-7A73E472258A}"/>
    <dgm:cxn modelId="{B48D3D8A-6CD0-4EF8-B8AE-AA10A5714FE5}" type="presOf" srcId="{45CAEA06-2AC6-4C29-8D03-5B94B71D07E4}" destId="{D6AF0C03-6AC8-40D3-854C-DD4B1A33DCB0}" srcOrd="0" destOrd="0" presId="urn:microsoft.com/office/officeart/2005/8/layout/hierarchy1"/>
    <dgm:cxn modelId="{9B3D1262-C407-445A-8260-EF174DA98716}" type="presOf" srcId="{BBA7C320-2D60-46CD-A943-13C327461A0A}" destId="{6F4C78B3-189B-4ED2-B7CA-7094D7977D5E}" srcOrd="0" destOrd="0" presId="urn:microsoft.com/office/officeart/2005/8/layout/hierarchy1"/>
    <dgm:cxn modelId="{97CF06B3-BD04-49B7-BC20-82CFE6E92E47}" type="presOf" srcId="{2FBB3786-1214-428C-BB21-BA47CA7E1A71}" destId="{6942E4E4-5B67-4765-90B0-A3B0B9D5A070}" srcOrd="0" destOrd="0" presId="urn:microsoft.com/office/officeart/2005/8/layout/hierarchy1"/>
    <dgm:cxn modelId="{9665727E-175A-4320-8548-8B39AC1CC55E}" srcId="{7DB1865D-0E83-4292-BFAB-726BA750C818}" destId="{63BFA3CC-4625-4CA2-ACA9-11647A090E76}" srcOrd="0" destOrd="0" parTransId="{2FBB3786-1214-428C-BB21-BA47CA7E1A71}" sibTransId="{384E70B9-1633-4667-8F9E-1E1A68E2C21D}"/>
    <dgm:cxn modelId="{61F21812-8D19-4B5A-AC25-DA263B1485C6}" type="presParOf" srcId="{6C2BAF96-E3D2-4319-972E-4D3963FE39F5}" destId="{C70AB47D-EB9B-4461-8834-5C379F64EC25}" srcOrd="0" destOrd="0" presId="urn:microsoft.com/office/officeart/2005/8/layout/hierarchy1"/>
    <dgm:cxn modelId="{0D81958C-A94B-4D78-99A9-DCD1EFE41485}" type="presParOf" srcId="{C70AB47D-EB9B-4461-8834-5C379F64EC25}" destId="{0003A6ED-9CF0-4B43-A506-D74F7684E865}" srcOrd="0" destOrd="0" presId="urn:microsoft.com/office/officeart/2005/8/layout/hierarchy1"/>
    <dgm:cxn modelId="{FB6AB3E0-123D-4639-A934-D2FC6AC5DDAD}" type="presParOf" srcId="{0003A6ED-9CF0-4B43-A506-D74F7684E865}" destId="{52E80A39-BEF2-4201-AD99-13EBC770CB17}" srcOrd="0" destOrd="0" presId="urn:microsoft.com/office/officeart/2005/8/layout/hierarchy1"/>
    <dgm:cxn modelId="{7F7E5A98-2DFE-4B4C-A8B8-3AD13007BEA9}" type="presParOf" srcId="{0003A6ED-9CF0-4B43-A506-D74F7684E865}" destId="{0F56FEED-347C-40E9-85E0-05566CE7DE45}" srcOrd="1" destOrd="0" presId="urn:microsoft.com/office/officeart/2005/8/layout/hierarchy1"/>
    <dgm:cxn modelId="{541A2F34-DDCA-42DB-9714-77B7FAC39A70}" type="presParOf" srcId="{C70AB47D-EB9B-4461-8834-5C379F64EC25}" destId="{28803981-2FFB-4103-9BE6-C5A1B27E0D89}" srcOrd="1" destOrd="0" presId="urn:microsoft.com/office/officeart/2005/8/layout/hierarchy1"/>
    <dgm:cxn modelId="{ADB36CFC-C3D4-4A55-A4FA-F8100570D113}" type="presParOf" srcId="{28803981-2FFB-4103-9BE6-C5A1B27E0D89}" destId="{1DD947C3-122C-4B88-AA2F-1AE543AE295F}" srcOrd="0" destOrd="0" presId="urn:microsoft.com/office/officeart/2005/8/layout/hierarchy1"/>
    <dgm:cxn modelId="{032B4D18-E057-4739-9B74-09B6960E6F1C}" type="presParOf" srcId="{28803981-2FFB-4103-9BE6-C5A1B27E0D89}" destId="{30A127D2-DA02-44E2-8A3E-70D06C13584C}" srcOrd="1" destOrd="0" presId="urn:microsoft.com/office/officeart/2005/8/layout/hierarchy1"/>
    <dgm:cxn modelId="{2610D046-3073-4A53-AEF8-E1223D0A398E}" type="presParOf" srcId="{30A127D2-DA02-44E2-8A3E-70D06C13584C}" destId="{B1187AD7-6A4E-4BC5-A5A2-9FAC3AC6F36D}" srcOrd="0" destOrd="0" presId="urn:microsoft.com/office/officeart/2005/8/layout/hierarchy1"/>
    <dgm:cxn modelId="{A706C998-A84F-480A-B72C-401AF0038E88}" type="presParOf" srcId="{B1187AD7-6A4E-4BC5-A5A2-9FAC3AC6F36D}" destId="{DCFD3BA4-9616-4357-951B-8E5E2B5E8630}" srcOrd="0" destOrd="0" presId="urn:microsoft.com/office/officeart/2005/8/layout/hierarchy1"/>
    <dgm:cxn modelId="{5BF15B0B-D210-4DDD-9980-1F5C4228A734}" type="presParOf" srcId="{B1187AD7-6A4E-4BC5-A5A2-9FAC3AC6F36D}" destId="{F56DA73E-3D95-4C54-9050-F6572D8E61C7}" srcOrd="1" destOrd="0" presId="urn:microsoft.com/office/officeart/2005/8/layout/hierarchy1"/>
    <dgm:cxn modelId="{915E1C35-B69F-4D61-A05D-822AB2CAAB83}" type="presParOf" srcId="{30A127D2-DA02-44E2-8A3E-70D06C13584C}" destId="{D22E9DE9-E98E-44DF-A527-702BFC57A887}" srcOrd="1" destOrd="0" presId="urn:microsoft.com/office/officeart/2005/8/layout/hierarchy1"/>
    <dgm:cxn modelId="{FB8C401F-8CAE-4036-920A-C350738A64E8}" type="presParOf" srcId="{D22E9DE9-E98E-44DF-A527-702BFC57A887}" destId="{6942E4E4-5B67-4765-90B0-A3B0B9D5A070}" srcOrd="0" destOrd="0" presId="urn:microsoft.com/office/officeart/2005/8/layout/hierarchy1"/>
    <dgm:cxn modelId="{B355F5BF-9F69-45A4-93AF-F50FCBF9BC09}" type="presParOf" srcId="{D22E9DE9-E98E-44DF-A527-702BFC57A887}" destId="{FA4CBBB2-D99F-4F13-946A-336042C1DB1F}" srcOrd="1" destOrd="0" presId="urn:microsoft.com/office/officeart/2005/8/layout/hierarchy1"/>
    <dgm:cxn modelId="{FF48B3A5-C628-47D7-B720-3F180E975347}" type="presParOf" srcId="{FA4CBBB2-D99F-4F13-946A-336042C1DB1F}" destId="{354803BB-ECE4-47EC-9CF8-ED8DC6D41314}" srcOrd="0" destOrd="0" presId="urn:microsoft.com/office/officeart/2005/8/layout/hierarchy1"/>
    <dgm:cxn modelId="{219B4C9D-2EB4-4C52-B018-B90C705DCD6B}" type="presParOf" srcId="{354803BB-ECE4-47EC-9CF8-ED8DC6D41314}" destId="{68A368DE-71AD-47C5-B624-DD410659D301}" srcOrd="0" destOrd="0" presId="urn:microsoft.com/office/officeart/2005/8/layout/hierarchy1"/>
    <dgm:cxn modelId="{AAEA5F26-64D7-4E3B-916C-A63DD0781354}" type="presParOf" srcId="{354803BB-ECE4-47EC-9CF8-ED8DC6D41314}" destId="{5B008EF1-3924-4B1B-A94B-FE4987D6DC73}" srcOrd="1" destOrd="0" presId="urn:microsoft.com/office/officeart/2005/8/layout/hierarchy1"/>
    <dgm:cxn modelId="{554B1634-EBF8-467C-9B7A-89CFD8E4E280}" type="presParOf" srcId="{FA4CBBB2-D99F-4F13-946A-336042C1DB1F}" destId="{F4128781-0209-4E01-B09B-E3C1C85FFE10}" srcOrd="1" destOrd="0" presId="urn:microsoft.com/office/officeart/2005/8/layout/hierarchy1"/>
    <dgm:cxn modelId="{2D143FC1-1999-4D02-B23C-AF7B8F42B2ED}" type="presParOf" srcId="{D22E9DE9-E98E-44DF-A527-702BFC57A887}" destId="{6F4C78B3-189B-4ED2-B7CA-7094D7977D5E}" srcOrd="2" destOrd="0" presId="urn:microsoft.com/office/officeart/2005/8/layout/hierarchy1"/>
    <dgm:cxn modelId="{8ECB6D83-1EA8-4B1B-9935-2AE296B6A9CB}" type="presParOf" srcId="{D22E9DE9-E98E-44DF-A527-702BFC57A887}" destId="{88F3762E-23BE-4DD2-9585-EC0768B4CCA0}" srcOrd="3" destOrd="0" presId="urn:microsoft.com/office/officeart/2005/8/layout/hierarchy1"/>
    <dgm:cxn modelId="{4D4B9528-D700-4EB8-B803-9D0444EA3CDE}" type="presParOf" srcId="{88F3762E-23BE-4DD2-9585-EC0768B4CCA0}" destId="{7340E75A-8CD4-4DCD-A396-5B470E17A30D}" srcOrd="0" destOrd="0" presId="urn:microsoft.com/office/officeart/2005/8/layout/hierarchy1"/>
    <dgm:cxn modelId="{19186E01-84BC-45EB-A640-DF7F8C1DE661}" type="presParOf" srcId="{7340E75A-8CD4-4DCD-A396-5B470E17A30D}" destId="{B5770695-578F-4C28-85B2-F407A86147B6}" srcOrd="0" destOrd="0" presId="urn:microsoft.com/office/officeart/2005/8/layout/hierarchy1"/>
    <dgm:cxn modelId="{87EBF113-0F4B-415B-9FCA-C71D4583251C}" type="presParOf" srcId="{7340E75A-8CD4-4DCD-A396-5B470E17A30D}" destId="{986E65CF-D082-4680-9890-DD5692C79AC1}" srcOrd="1" destOrd="0" presId="urn:microsoft.com/office/officeart/2005/8/layout/hierarchy1"/>
    <dgm:cxn modelId="{6C992190-4EB2-487B-AB43-D74D6F8ABA2C}" type="presParOf" srcId="{88F3762E-23BE-4DD2-9585-EC0768B4CCA0}" destId="{C3B47A70-25B4-4548-B7B8-670B5590F176}" srcOrd="1" destOrd="0" presId="urn:microsoft.com/office/officeart/2005/8/layout/hierarchy1"/>
    <dgm:cxn modelId="{8EDB3AF6-48DB-4AFE-AC08-7BE610F536BB}" type="presParOf" srcId="{28803981-2FFB-4103-9BE6-C5A1B27E0D89}" destId="{205E678F-DE47-4351-9F79-09D66ED3AC5A}" srcOrd="2" destOrd="0" presId="urn:microsoft.com/office/officeart/2005/8/layout/hierarchy1"/>
    <dgm:cxn modelId="{59573BF9-50E0-4757-911B-58FB78086FC1}" type="presParOf" srcId="{28803981-2FFB-4103-9BE6-C5A1B27E0D89}" destId="{452B1B1E-17D1-4345-BDB3-A462FED1058B}" srcOrd="3" destOrd="0" presId="urn:microsoft.com/office/officeart/2005/8/layout/hierarchy1"/>
    <dgm:cxn modelId="{FEB9FA60-9827-4571-957F-E8477C881C2F}" type="presParOf" srcId="{452B1B1E-17D1-4345-BDB3-A462FED1058B}" destId="{0DE28F58-611F-49D9-8C9F-F3E42365242B}" srcOrd="0" destOrd="0" presId="urn:microsoft.com/office/officeart/2005/8/layout/hierarchy1"/>
    <dgm:cxn modelId="{B8FFA49E-208F-41DD-9699-1934AFFE6511}" type="presParOf" srcId="{0DE28F58-611F-49D9-8C9F-F3E42365242B}" destId="{2CD30AE5-40F7-40C1-9E05-59C55E658AC6}" srcOrd="0" destOrd="0" presId="urn:microsoft.com/office/officeart/2005/8/layout/hierarchy1"/>
    <dgm:cxn modelId="{74908351-6470-4287-B05F-64575B55AEA1}" type="presParOf" srcId="{0DE28F58-611F-49D9-8C9F-F3E42365242B}" destId="{A9B2AB26-7383-4EDB-8B93-23148608AEC4}" srcOrd="1" destOrd="0" presId="urn:microsoft.com/office/officeart/2005/8/layout/hierarchy1"/>
    <dgm:cxn modelId="{34DC362B-03CE-4DE6-BFF5-1B409579CFC5}" type="presParOf" srcId="{452B1B1E-17D1-4345-BDB3-A462FED1058B}" destId="{9FD94964-2D24-4B66-80AF-DD0A09850D1C}" srcOrd="1" destOrd="0" presId="urn:microsoft.com/office/officeart/2005/8/layout/hierarchy1"/>
    <dgm:cxn modelId="{91898E7A-DE74-4F45-88F4-E8AE9856C287}" type="presParOf" srcId="{9FD94964-2D24-4B66-80AF-DD0A09850D1C}" destId="{8194D68B-C2D8-4C03-8E9A-5F159A3C2900}" srcOrd="0" destOrd="0" presId="urn:microsoft.com/office/officeart/2005/8/layout/hierarchy1"/>
    <dgm:cxn modelId="{DBCE7603-08B5-4EFE-96BD-73E36261775E}" type="presParOf" srcId="{9FD94964-2D24-4B66-80AF-DD0A09850D1C}" destId="{D28F2C45-5F89-4F41-A482-E2F1D87DCFF7}" srcOrd="1" destOrd="0" presId="urn:microsoft.com/office/officeart/2005/8/layout/hierarchy1"/>
    <dgm:cxn modelId="{F0BA3DDA-42F5-4DEE-BA83-40FBDD16185D}" type="presParOf" srcId="{D28F2C45-5F89-4F41-A482-E2F1D87DCFF7}" destId="{61B213C7-F72A-41E8-B0EB-D6E82A6F514F}" srcOrd="0" destOrd="0" presId="urn:microsoft.com/office/officeart/2005/8/layout/hierarchy1"/>
    <dgm:cxn modelId="{97D17D7B-64B2-46F8-BD3F-A65912A73604}" type="presParOf" srcId="{61B213C7-F72A-41E8-B0EB-D6E82A6F514F}" destId="{716EA792-6055-4E75-872C-CE8DB59CB335}" srcOrd="0" destOrd="0" presId="urn:microsoft.com/office/officeart/2005/8/layout/hierarchy1"/>
    <dgm:cxn modelId="{F0F5DADA-28D3-4FCF-93AB-AE2CB9DD5DE0}" type="presParOf" srcId="{61B213C7-F72A-41E8-B0EB-D6E82A6F514F}" destId="{D2DF1C42-35B1-4EE7-8E3A-0E992D7DDBCC}" srcOrd="1" destOrd="0" presId="urn:microsoft.com/office/officeart/2005/8/layout/hierarchy1"/>
    <dgm:cxn modelId="{DE327D75-9064-4187-AE69-42FAA57CC404}" type="presParOf" srcId="{D28F2C45-5F89-4F41-A482-E2F1D87DCFF7}" destId="{19A106F1-5044-4CFA-B2D6-F10B34CB1B03}" srcOrd="1" destOrd="0" presId="urn:microsoft.com/office/officeart/2005/8/layout/hierarchy1"/>
    <dgm:cxn modelId="{8A8FF9BA-038C-467E-A39A-036A8909DFE3}" type="presParOf" srcId="{9FD94964-2D24-4B66-80AF-DD0A09850D1C}" destId="{6F02A20F-60C0-470D-A067-4E202CDEF6C3}" srcOrd="2" destOrd="0" presId="urn:microsoft.com/office/officeart/2005/8/layout/hierarchy1"/>
    <dgm:cxn modelId="{BE68B748-C241-4024-A825-379A6C6041FE}" type="presParOf" srcId="{9FD94964-2D24-4B66-80AF-DD0A09850D1C}" destId="{BAB13BEC-F466-4FB0-A016-0ADF0592501F}" srcOrd="3" destOrd="0" presId="urn:microsoft.com/office/officeart/2005/8/layout/hierarchy1"/>
    <dgm:cxn modelId="{BE85D27F-2BC7-4B29-9679-199E6F2115FC}" type="presParOf" srcId="{BAB13BEC-F466-4FB0-A016-0ADF0592501F}" destId="{450D540A-3AE2-4218-87BC-1478EC6EAD6D}" srcOrd="0" destOrd="0" presId="urn:microsoft.com/office/officeart/2005/8/layout/hierarchy1"/>
    <dgm:cxn modelId="{5EF2B51A-85FE-4F16-97A5-39FF76C29A12}" type="presParOf" srcId="{450D540A-3AE2-4218-87BC-1478EC6EAD6D}" destId="{1D0D537D-7AA0-402A-922A-569704827B70}" srcOrd="0" destOrd="0" presId="urn:microsoft.com/office/officeart/2005/8/layout/hierarchy1"/>
    <dgm:cxn modelId="{D2512263-6231-4F2F-B0AE-C9E800F0700C}" type="presParOf" srcId="{450D540A-3AE2-4218-87BC-1478EC6EAD6D}" destId="{D6AF0C03-6AC8-40D3-854C-DD4B1A33DCB0}" srcOrd="1" destOrd="0" presId="urn:microsoft.com/office/officeart/2005/8/layout/hierarchy1"/>
    <dgm:cxn modelId="{1D95D164-C711-406C-94A8-EF4A0B2ABC13}" type="presParOf" srcId="{BAB13BEC-F466-4FB0-A016-0ADF0592501F}" destId="{877D6997-EE2F-4A26-9FF2-48CB1733E4F8}" srcOrd="1" destOrd="0" presId="urn:microsoft.com/office/officeart/2005/8/layout/hierarchy1"/>
    <dgm:cxn modelId="{144DCDDA-5B42-4236-9325-AE100463DDE0}" type="presParOf" srcId="{9FD94964-2D24-4B66-80AF-DD0A09850D1C}" destId="{88320489-58A4-401C-887C-17B338807AB5}" srcOrd="4" destOrd="0" presId="urn:microsoft.com/office/officeart/2005/8/layout/hierarchy1"/>
    <dgm:cxn modelId="{7E5DBB9F-ED1C-4603-8F15-073A06807EDE}" type="presParOf" srcId="{9FD94964-2D24-4B66-80AF-DD0A09850D1C}" destId="{9B6C68CF-B920-4843-B19D-E54EE4602523}" srcOrd="5" destOrd="0" presId="urn:microsoft.com/office/officeart/2005/8/layout/hierarchy1"/>
    <dgm:cxn modelId="{84EF716F-D949-43D2-B25F-A81EB9915D78}" type="presParOf" srcId="{9B6C68CF-B920-4843-B19D-E54EE4602523}" destId="{E610C88C-EFE9-4E0D-A5CF-6122841BB04E}" srcOrd="0" destOrd="0" presId="urn:microsoft.com/office/officeart/2005/8/layout/hierarchy1"/>
    <dgm:cxn modelId="{02DA3AE2-91F4-4CBD-AB6A-3280CC39647C}" type="presParOf" srcId="{E610C88C-EFE9-4E0D-A5CF-6122841BB04E}" destId="{D1BEC484-A3C4-4CC4-91B6-E7742C6FD7E1}" srcOrd="0" destOrd="0" presId="urn:microsoft.com/office/officeart/2005/8/layout/hierarchy1"/>
    <dgm:cxn modelId="{728D5CBB-843E-4A98-BB2A-A909BDC10139}" type="presParOf" srcId="{E610C88C-EFE9-4E0D-A5CF-6122841BB04E}" destId="{A1F0DDF5-77D5-4A93-8172-FF8537EDFAC2}" srcOrd="1" destOrd="0" presId="urn:microsoft.com/office/officeart/2005/8/layout/hierarchy1"/>
    <dgm:cxn modelId="{84E9137B-80DB-46C9-85BE-EDD35E2CC5C7}" type="presParOf" srcId="{9B6C68CF-B920-4843-B19D-E54EE4602523}" destId="{1E181B21-06E0-408C-B395-452CAE76A884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EBA68-50FD-4450-A67C-1E73A7C1174B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F4436-5CEC-4148-B909-DCCC00346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13" Type="http://schemas.openxmlformats.org/officeDocument/2006/relationships/diagramColors" Target="../diagrams/colors4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12" Type="http://schemas.openxmlformats.org/officeDocument/2006/relationships/diagramQuickStyle" Target="../diagrams/quickStyle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11" Type="http://schemas.openxmlformats.org/officeDocument/2006/relationships/diagramLayout" Target="../diagrams/layout4.xml"/><Relationship Id="rId5" Type="http://schemas.openxmlformats.org/officeDocument/2006/relationships/diagramColors" Target="../diagrams/colors2.xml"/><Relationship Id="rId10" Type="http://schemas.openxmlformats.org/officeDocument/2006/relationships/diagramData" Target="../diagrams/data4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CLINICOPATHOLOGICAL CONFERENCE - APRIL 2022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2400"/>
            <a:ext cx="6400800" cy="2514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BY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DR.RAMKUMAR M.D.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ASST PROFESSOR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IV MU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716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228600" y="2971800"/>
          <a:ext cx="4724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5105400" y="2362200"/>
          <a:ext cx="4038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914400" y="3048000"/>
            <a:ext cx="335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85800" y="3276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362200" y="3276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038600" y="3276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476500" y="29337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410200" y="3124200"/>
            <a:ext cx="304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181600" y="33528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8229600" y="33528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6705600" y="33528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781800" y="2971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57200" y="381000"/>
          <a:ext cx="8686800" cy="716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 smtClean="0"/>
              <a:t>TRAVEL RELATED CAUSES OF FUO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924800" cy="5486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LEPTOSPIROSIS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TICK BORNE RELAPSING FEVER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LOUSE BORNE RELAPSING FEVER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PARASITIC DISEASES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OUR CASE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4491914"/>
              </p:ext>
            </p:extLst>
          </p:nvPr>
        </p:nvGraphicFramePr>
        <p:xfrm>
          <a:off x="628650" y="1066800"/>
          <a:ext cx="7886700" cy="568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942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FUNDUS EXAMINATION</a:t>
            </a:r>
          </a:p>
          <a:p>
            <a:r>
              <a:rPr lang="en-US" dirty="0" smtClean="0"/>
              <a:t>THOROUGH CLINICAL EXAMINATION</a:t>
            </a:r>
          </a:p>
          <a:p>
            <a:r>
              <a:rPr lang="en-US" dirty="0" smtClean="0"/>
              <a:t>IGRA</a:t>
            </a:r>
          </a:p>
          <a:p>
            <a:r>
              <a:rPr lang="en-US" dirty="0" smtClean="0"/>
              <a:t>BONE MARROW CULTURE</a:t>
            </a:r>
          </a:p>
          <a:p>
            <a:r>
              <a:rPr lang="en-US" dirty="0" smtClean="0"/>
              <a:t>PET CT </a:t>
            </a:r>
          </a:p>
          <a:p>
            <a:r>
              <a:rPr lang="en-US" dirty="0" smtClean="0"/>
              <a:t>ANA</a:t>
            </a:r>
          </a:p>
          <a:p>
            <a:r>
              <a:rPr lang="en-US" dirty="0" smtClean="0"/>
              <a:t>ANCA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             </a:t>
            </a:r>
          </a:p>
          <a:p>
            <a:pPr>
              <a:buNone/>
            </a:pPr>
            <a:r>
              <a:rPr lang="en-US" sz="5400" dirty="0" smtClean="0"/>
              <a:t>      </a:t>
            </a:r>
            <a:endParaRPr lang="en-US" sz="5400" dirty="0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5435" y="0"/>
            <a:ext cx="93794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156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CLINICOPATHOLOGICAL CONFERENCE - APRIL 2022</vt:lpstr>
      <vt:lpstr>DEFINITION </vt:lpstr>
      <vt:lpstr>Slide 3</vt:lpstr>
      <vt:lpstr>Slide 4</vt:lpstr>
      <vt:lpstr>TRAVEL RELATED CAUSES OF FUO</vt:lpstr>
      <vt:lpstr>OUR CASE</vt:lpstr>
      <vt:lpstr>Slide 7</vt:lpstr>
      <vt:lpstr>FURTHER EVALUATION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open virus pen drive</dc:title>
  <dc:creator>IK</dc:creator>
  <cp:lastModifiedBy>IK</cp:lastModifiedBy>
  <cp:revision>30</cp:revision>
  <dcterms:created xsi:type="dcterms:W3CDTF">2016-07-13T04:32:19Z</dcterms:created>
  <dcterms:modified xsi:type="dcterms:W3CDTF">2022-04-25T04:30:06Z</dcterms:modified>
</cp:coreProperties>
</file>