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68" r:id="rId14"/>
    <p:sldId id="270" r:id="rId15"/>
    <p:sldId id="273" r:id="rId16"/>
    <p:sldId id="277" r:id="rId17"/>
    <p:sldId id="285" r:id="rId18"/>
    <p:sldId id="278" r:id="rId19"/>
    <p:sldId id="281" r:id="rId20"/>
    <p:sldId id="284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B24F3-E1E8-45C8-BA10-715518459C9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94066-EECE-43FF-9C37-8694A6E738DC}">
      <dgm:prSet phldrT="[Text]" custT="1"/>
      <dgm:spPr/>
      <dgm:t>
        <a:bodyPr/>
        <a:lstStyle/>
        <a:p>
          <a:r>
            <a:rPr lang="en-US" sz="3600" dirty="0" smtClean="0"/>
            <a:t>112/</a:t>
          </a:r>
          <a:r>
            <a:rPr lang="en-US" sz="3600" dirty="0" err="1" smtClean="0"/>
            <a:t>min,regular</a:t>
          </a:r>
          <a:endParaRPr lang="en-US" sz="4300" dirty="0"/>
        </a:p>
      </dgm:t>
    </dgm:pt>
    <dgm:pt modelId="{82C1CBD6-3CA7-4483-8D9F-C468554C2F6A}" type="parTrans" cxnId="{F28E8B24-9724-4A87-BFC5-F0C09BD6CFF0}">
      <dgm:prSet/>
      <dgm:spPr/>
      <dgm:t>
        <a:bodyPr/>
        <a:lstStyle/>
        <a:p>
          <a:endParaRPr lang="en-US"/>
        </a:p>
      </dgm:t>
    </dgm:pt>
    <dgm:pt modelId="{960D5CAE-37E8-498F-BA40-AF9B55020C01}" type="sibTrans" cxnId="{F28E8B24-9724-4A87-BFC5-F0C09BD6CFF0}">
      <dgm:prSet/>
      <dgm:spPr/>
      <dgm:t>
        <a:bodyPr/>
        <a:lstStyle/>
        <a:p>
          <a:endParaRPr lang="en-US"/>
        </a:p>
      </dgm:t>
    </dgm:pt>
    <dgm:pt modelId="{8503E9AA-2901-4DA5-9B31-34C934F2EFCC}">
      <dgm:prSet custT="1"/>
      <dgm:spPr/>
      <dgm:t>
        <a:bodyPr/>
        <a:lstStyle/>
        <a:p>
          <a:r>
            <a:rPr lang="en-US" sz="3200" dirty="0" smtClean="0"/>
            <a:t>100/60 mmHg, right upper </a:t>
          </a:r>
          <a:r>
            <a:rPr lang="en-US" sz="3200" dirty="0" err="1" smtClean="0"/>
            <a:t>limb,supine</a:t>
          </a:r>
          <a:endParaRPr lang="en-US" sz="3200" dirty="0"/>
        </a:p>
      </dgm:t>
    </dgm:pt>
    <dgm:pt modelId="{2CCEF774-9031-46F9-AB10-40BB7E647F70}" type="parTrans" cxnId="{F74F0CE7-6B52-4DB5-BD84-A3C2215DF1D1}">
      <dgm:prSet/>
      <dgm:spPr/>
      <dgm:t>
        <a:bodyPr/>
        <a:lstStyle/>
        <a:p>
          <a:endParaRPr lang="en-US"/>
        </a:p>
      </dgm:t>
    </dgm:pt>
    <dgm:pt modelId="{111E36C9-CBAD-4DE1-9BDD-7ECD3A950760}" type="sibTrans" cxnId="{F74F0CE7-6B52-4DB5-BD84-A3C2215DF1D1}">
      <dgm:prSet/>
      <dgm:spPr/>
      <dgm:t>
        <a:bodyPr/>
        <a:lstStyle/>
        <a:p>
          <a:endParaRPr lang="en-US"/>
        </a:p>
      </dgm:t>
    </dgm:pt>
    <dgm:pt modelId="{8A29C590-BCCC-44D4-AF0E-6FCF117AC050}">
      <dgm:prSet phldrT="[Text]" custT="1"/>
      <dgm:spPr/>
      <dgm:t>
        <a:bodyPr/>
        <a:lstStyle/>
        <a:p>
          <a:r>
            <a:rPr lang="en-US" sz="3200" dirty="0" smtClean="0"/>
            <a:t>34/</a:t>
          </a:r>
          <a:r>
            <a:rPr lang="en-US" sz="3200" dirty="0" err="1" smtClean="0"/>
            <a:t>min,abdomino</a:t>
          </a:r>
          <a:r>
            <a:rPr lang="en-US" sz="3200" dirty="0" smtClean="0"/>
            <a:t>-thoracic</a:t>
          </a:r>
          <a:endParaRPr lang="en-US" sz="2600" dirty="0"/>
        </a:p>
      </dgm:t>
    </dgm:pt>
    <dgm:pt modelId="{BF437164-CEE5-40E5-AE80-A18CE36E68A7}" type="sibTrans" cxnId="{C7A97ACE-6EE8-4AAB-AF7D-72D012D627A3}">
      <dgm:prSet/>
      <dgm:spPr/>
      <dgm:t>
        <a:bodyPr/>
        <a:lstStyle/>
        <a:p>
          <a:endParaRPr lang="en-US"/>
        </a:p>
      </dgm:t>
    </dgm:pt>
    <dgm:pt modelId="{0E87091E-F50D-4734-AB22-E51A0766A930}" type="parTrans" cxnId="{C7A97ACE-6EE8-4AAB-AF7D-72D012D627A3}">
      <dgm:prSet/>
      <dgm:spPr/>
      <dgm:t>
        <a:bodyPr/>
        <a:lstStyle/>
        <a:p>
          <a:endParaRPr lang="en-US"/>
        </a:p>
      </dgm:t>
    </dgm:pt>
    <dgm:pt modelId="{0A1DA975-301F-4B6C-BEB9-A9248379D9C5}">
      <dgm:prSet phldrT="[Text]" custT="1"/>
      <dgm:spPr/>
      <dgm:t>
        <a:bodyPr/>
        <a:lstStyle/>
        <a:p>
          <a:r>
            <a:rPr lang="en-US" sz="4000" dirty="0" smtClean="0"/>
            <a:t>101*F</a:t>
          </a:r>
          <a:endParaRPr lang="en-US" sz="2600" dirty="0"/>
        </a:p>
      </dgm:t>
    </dgm:pt>
    <dgm:pt modelId="{347E8C97-50F9-4AB7-914E-06C59BCC500D}" type="sibTrans" cxnId="{7523D411-7CE4-46B4-80BA-39F4B545CF57}">
      <dgm:prSet/>
      <dgm:spPr/>
      <dgm:t>
        <a:bodyPr/>
        <a:lstStyle/>
        <a:p>
          <a:endParaRPr lang="en-US"/>
        </a:p>
      </dgm:t>
    </dgm:pt>
    <dgm:pt modelId="{F12DE5C9-6C41-460C-B2AE-861DC511F442}" type="parTrans" cxnId="{7523D411-7CE4-46B4-80BA-39F4B545CF57}">
      <dgm:prSet/>
      <dgm:spPr/>
      <dgm:t>
        <a:bodyPr/>
        <a:lstStyle/>
        <a:p>
          <a:endParaRPr lang="en-US"/>
        </a:p>
      </dgm:t>
    </dgm:pt>
    <dgm:pt modelId="{21F790A4-FFBF-4546-98BA-7B6E506124AB}">
      <dgm:prSet/>
      <dgm:spPr/>
      <dgm:t>
        <a:bodyPr/>
        <a:lstStyle/>
        <a:p>
          <a:r>
            <a:rPr lang="en-US" dirty="0" smtClean="0"/>
            <a:t>SPO2 99@ Room air</a:t>
          </a:r>
          <a:endParaRPr lang="en-US" dirty="0"/>
        </a:p>
      </dgm:t>
    </dgm:pt>
    <dgm:pt modelId="{D7E2B388-F60F-444F-B12A-4B67A7978643}" type="parTrans" cxnId="{021BA88A-9BC4-4F81-886D-122AD71EB563}">
      <dgm:prSet/>
      <dgm:spPr/>
      <dgm:t>
        <a:bodyPr/>
        <a:lstStyle/>
        <a:p>
          <a:endParaRPr lang="en-US"/>
        </a:p>
      </dgm:t>
    </dgm:pt>
    <dgm:pt modelId="{923638D2-3279-4C7D-BF0A-65AF52FE6470}" type="sibTrans" cxnId="{021BA88A-9BC4-4F81-886D-122AD71EB563}">
      <dgm:prSet/>
      <dgm:spPr/>
      <dgm:t>
        <a:bodyPr/>
        <a:lstStyle/>
        <a:p>
          <a:endParaRPr lang="en-US"/>
        </a:p>
      </dgm:t>
    </dgm:pt>
    <dgm:pt modelId="{14BE908A-BC24-4BB2-B2B0-76A3E8510D29}" type="pres">
      <dgm:prSet presAssocID="{812B24F3-E1E8-45C8-BA10-715518459C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A92CE-E70A-411F-A8A2-EA869C336CAD}" type="pres">
      <dgm:prSet presAssocID="{F1894066-EECE-43FF-9C37-8694A6E738DC}" presName="comp" presStyleCnt="0"/>
      <dgm:spPr/>
    </dgm:pt>
    <dgm:pt modelId="{57D55265-3F2B-4D14-B4D0-423A92A5570C}" type="pres">
      <dgm:prSet presAssocID="{F1894066-EECE-43FF-9C37-8694A6E738DC}" presName="box" presStyleLbl="node1" presStyleIdx="0" presStyleCnt="5"/>
      <dgm:spPr/>
      <dgm:t>
        <a:bodyPr/>
        <a:lstStyle/>
        <a:p>
          <a:endParaRPr lang="en-US"/>
        </a:p>
      </dgm:t>
    </dgm:pt>
    <dgm:pt modelId="{E8D3DAAC-6B96-4837-9EBA-6F96E5267352}" type="pres">
      <dgm:prSet presAssocID="{F1894066-EECE-43FF-9C37-8694A6E738DC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950BE4-8412-4D8C-9FFE-94DACC545BB4}" type="pres">
      <dgm:prSet presAssocID="{F1894066-EECE-43FF-9C37-8694A6E738D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C01DB-2E2D-4B14-A299-C1FDB44F0311}" type="pres">
      <dgm:prSet presAssocID="{960D5CAE-37E8-498F-BA40-AF9B55020C01}" presName="spacer" presStyleCnt="0"/>
      <dgm:spPr/>
    </dgm:pt>
    <dgm:pt modelId="{BA830162-7CE7-4444-8B66-7B68A5F18402}" type="pres">
      <dgm:prSet presAssocID="{8503E9AA-2901-4DA5-9B31-34C934F2EFCC}" presName="comp" presStyleCnt="0"/>
      <dgm:spPr/>
    </dgm:pt>
    <dgm:pt modelId="{A5DDBFDA-B67D-4780-A368-9F53A89C5B7A}" type="pres">
      <dgm:prSet presAssocID="{8503E9AA-2901-4DA5-9B31-34C934F2EFCC}" presName="box" presStyleLbl="node1" presStyleIdx="1" presStyleCnt="5"/>
      <dgm:spPr/>
      <dgm:t>
        <a:bodyPr/>
        <a:lstStyle/>
        <a:p>
          <a:endParaRPr lang="en-US"/>
        </a:p>
      </dgm:t>
    </dgm:pt>
    <dgm:pt modelId="{7F06318F-CD4A-44ED-8FCE-DD173F77C972}" type="pres">
      <dgm:prSet presAssocID="{8503E9AA-2901-4DA5-9B31-34C934F2EFCC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87B9D7-0EE6-4774-9BA0-5E9BF20E18EF}" type="pres">
      <dgm:prSet presAssocID="{8503E9AA-2901-4DA5-9B31-34C934F2EFC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2B543-2195-4010-9994-28122590CEB7}" type="pres">
      <dgm:prSet presAssocID="{111E36C9-CBAD-4DE1-9BDD-7ECD3A950760}" presName="spacer" presStyleCnt="0"/>
      <dgm:spPr/>
    </dgm:pt>
    <dgm:pt modelId="{D1130514-8B71-4B7F-87E4-A25E21A4833D}" type="pres">
      <dgm:prSet presAssocID="{8A29C590-BCCC-44D4-AF0E-6FCF117AC050}" presName="comp" presStyleCnt="0"/>
      <dgm:spPr/>
    </dgm:pt>
    <dgm:pt modelId="{D7C35FF9-FEC9-44D5-BD08-AEB2536D1C26}" type="pres">
      <dgm:prSet presAssocID="{8A29C590-BCCC-44D4-AF0E-6FCF117AC050}" presName="box" presStyleLbl="node1" presStyleIdx="2" presStyleCnt="5"/>
      <dgm:spPr/>
      <dgm:t>
        <a:bodyPr/>
        <a:lstStyle/>
        <a:p>
          <a:endParaRPr lang="en-US"/>
        </a:p>
      </dgm:t>
    </dgm:pt>
    <dgm:pt modelId="{D01B8CE8-D2E3-4F34-8272-7CA8A8C73492}" type="pres">
      <dgm:prSet presAssocID="{8A29C590-BCCC-44D4-AF0E-6FCF117AC050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6CDAF4-16E6-41D4-9B29-21B20E258B2E}" type="pres">
      <dgm:prSet presAssocID="{8A29C590-BCCC-44D4-AF0E-6FCF117AC05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361D0-CA45-4422-8E05-75193BC60965}" type="pres">
      <dgm:prSet presAssocID="{BF437164-CEE5-40E5-AE80-A18CE36E68A7}" presName="spacer" presStyleCnt="0"/>
      <dgm:spPr/>
    </dgm:pt>
    <dgm:pt modelId="{30C8F3C0-784E-4962-AB98-2BFEF356FB03}" type="pres">
      <dgm:prSet presAssocID="{0A1DA975-301F-4B6C-BEB9-A9248379D9C5}" presName="comp" presStyleCnt="0"/>
      <dgm:spPr/>
    </dgm:pt>
    <dgm:pt modelId="{970302DD-D3A0-4E54-9B89-6F2B8181F8A8}" type="pres">
      <dgm:prSet presAssocID="{0A1DA975-301F-4B6C-BEB9-A9248379D9C5}" presName="box" presStyleLbl="node1" presStyleIdx="3" presStyleCnt="5"/>
      <dgm:spPr/>
      <dgm:t>
        <a:bodyPr/>
        <a:lstStyle/>
        <a:p>
          <a:endParaRPr lang="en-US"/>
        </a:p>
      </dgm:t>
    </dgm:pt>
    <dgm:pt modelId="{8CF46B23-3911-474E-8041-E2C3A95B5C09}" type="pres">
      <dgm:prSet presAssocID="{0A1DA975-301F-4B6C-BEB9-A9248379D9C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8468B1-DA6E-4C99-AED4-CBFA55ABE150}" type="pres">
      <dgm:prSet presAssocID="{0A1DA975-301F-4B6C-BEB9-A9248379D9C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35C6A-BA43-4AD8-B4F7-F1D35F5DD2E1}" type="pres">
      <dgm:prSet presAssocID="{347E8C97-50F9-4AB7-914E-06C59BCC500D}" presName="spacer" presStyleCnt="0"/>
      <dgm:spPr/>
    </dgm:pt>
    <dgm:pt modelId="{E62D78B7-BAF9-44B5-9FA7-23B7D28E354E}" type="pres">
      <dgm:prSet presAssocID="{21F790A4-FFBF-4546-98BA-7B6E506124AB}" presName="comp" presStyleCnt="0"/>
      <dgm:spPr/>
    </dgm:pt>
    <dgm:pt modelId="{7D91C086-59E6-48C9-AC74-398A46A869AE}" type="pres">
      <dgm:prSet presAssocID="{21F790A4-FFBF-4546-98BA-7B6E506124AB}" presName="box" presStyleLbl="node1" presStyleIdx="4" presStyleCnt="5"/>
      <dgm:spPr/>
      <dgm:t>
        <a:bodyPr/>
        <a:lstStyle/>
        <a:p>
          <a:endParaRPr lang="en-US"/>
        </a:p>
      </dgm:t>
    </dgm:pt>
    <dgm:pt modelId="{3B192187-EBDD-43C5-BA6D-1B89B109870B}" type="pres">
      <dgm:prSet presAssocID="{21F790A4-FFBF-4546-98BA-7B6E506124AB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0B3964-69BF-43E4-A07A-9390BB437710}" type="pres">
      <dgm:prSet presAssocID="{21F790A4-FFBF-4546-98BA-7B6E506124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E2DD0-D53D-4FDB-8005-790DD0A2562C}" type="presOf" srcId="{8A29C590-BCCC-44D4-AF0E-6FCF117AC050}" destId="{D7C35FF9-FEC9-44D5-BD08-AEB2536D1C26}" srcOrd="0" destOrd="0" presId="urn:microsoft.com/office/officeart/2005/8/layout/vList4"/>
    <dgm:cxn modelId="{7717193D-0B7F-48A7-91E0-D1887A8FF69A}" type="presOf" srcId="{8A29C590-BCCC-44D4-AF0E-6FCF117AC050}" destId="{CD6CDAF4-16E6-41D4-9B29-21B20E258B2E}" srcOrd="1" destOrd="0" presId="urn:microsoft.com/office/officeart/2005/8/layout/vList4"/>
    <dgm:cxn modelId="{7523D411-7CE4-46B4-80BA-39F4B545CF57}" srcId="{812B24F3-E1E8-45C8-BA10-715518459C91}" destId="{0A1DA975-301F-4B6C-BEB9-A9248379D9C5}" srcOrd="3" destOrd="0" parTransId="{F12DE5C9-6C41-460C-B2AE-861DC511F442}" sibTransId="{347E8C97-50F9-4AB7-914E-06C59BCC500D}"/>
    <dgm:cxn modelId="{8448B8FE-8051-4F8D-AF14-A4C46849C70F}" type="presOf" srcId="{8503E9AA-2901-4DA5-9B31-34C934F2EFCC}" destId="{AC87B9D7-0EE6-4774-9BA0-5E9BF20E18EF}" srcOrd="1" destOrd="0" presId="urn:microsoft.com/office/officeart/2005/8/layout/vList4"/>
    <dgm:cxn modelId="{42C5701B-7451-47F8-A0DA-59971A22BD95}" type="presOf" srcId="{0A1DA975-301F-4B6C-BEB9-A9248379D9C5}" destId="{970302DD-D3A0-4E54-9B89-6F2B8181F8A8}" srcOrd="0" destOrd="0" presId="urn:microsoft.com/office/officeart/2005/8/layout/vList4"/>
    <dgm:cxn modelId="{F7F0E119-E84B-4D44-884C-DAD7FBBEAD33}" type="presOf" srcId="{F1894066-EECE-43FF-9C37-8694A6E738DC}" destId="{57D55265-3F2B-4D14-B4D0-423A92A5570C}" srcOrd="0" destOrd="0" presId="urn:microsoft.com/office/officeart/2005/8/layout/vList4"/>
    <dgm:cxn modelId="{E291FE66-6121-4587-B8A2-6AD0B90B660D}" type="presOf" srcId="{21F790A4-FFBF-4546-98BA-7B6E506124AB}" destId="{7D91C086-59E6-48C9-AC74-398A46A869AE}" srcOrd="0" destOrd="0" presId="urn:microsoft.com/office/officeart/2005/8/layout/vList4"/>
    <dgm:cxn modelId="{5F6E054E-3570-459A-921E-55BB95DC776B}" type="presOf" srcId="{21F790A4-FFBF-4546-98BA-7B6E506124AB}" destId="{CE0B3964-69BF-43E4-A07A-9390BB437710}" srcOrd="1" destOrd="0" presId="urn:microsoft.com/office/officeart/2005/8/layout/vList4"/>
    <dgm:cxn modelId="{F28E8B24-9724-4A87-BFC5-F0C09BD6CFF0}" srcId="{812B24F3-E1E8-45C8-BA10-715518459C91}" destId="{F1894066-EECE-43FF-9C37-8694A6E738DC}" srcOrd="0" destOrd="0" parTransId="{82C1CBD6-3CA7-4483-8D9F-C468554C2F6A}" sibTransId="{960D5CAE-37E8-498F-BA40-AF9B55020C01}"/>
    <dgm:cxn modelId="{89B9825B-4324-4C2F-9240-7531733136DB}" type="presOf" srcId="{8503E9AA-2901-4DA5-9B31-34C934F2EFCC}" destId="{A5DDBFDA-B67D-4780-A368-9F53A89C5B7A}" srcOrd="0" destOrd="0" presId="urn:microsoft.com/office/officeart/2005/8/layout/vList4"/>
    <dgm:cxn modelId="{F74F0CE7-6B52-4DB5-BD84-A3C2215DF1D1}" srcId="{812B24F3-E1E8-45C8-BA10-715518459C91}" destId="{8503E9AA-2901-4DA5-9B31-34C934F2EFCC}" srcOrd="1" destOrd="0" parTransId="{2CCEF774-9031-46F9-AB10-40BB7E647F70}" sibTransId="{111E36C9-CBAD-4DE1-9BDD-7ECD3A950760}"/>
    <dgm:cxn modelId="{C7A97ACE-6EE8-4AAB-AF7D-72D012D627A3}" srcId="{812B24F3-E1E8-45C8-BA10-715518459C91}" destId="{8A29C590-BCCC-44D4-AF0E-6FCF117AC050}" srcOrd="2" destOrd="0" parTransId="{0E87091E-F50D-4734-AB22-E51A0766A930}" sibTransId="{BF437164-CEE5-40E5-AE80-A18CE36E68A7}"/>
    <dgm:cxn modelId="{03B4083E-92B5-49E6-8347-2306F3F33757}" type="presOf" srcId="{812B24F3-E1E8-45C8-BA10-715518459C91}" destId="{14BE908A-BC24-4BB2-B2B0-76A3E8510D29}" srcOrd="0" destOrd="0" presId="urn:microsoft.com/office/officeart/2005/8/layout/vList4"/>
    <dgm:cxn modelId="{E4116EB5-A245-4DC0-AB4C-63509ACEC6D5}" type="presOf" srcId="{0A1DA975-301F-4B6C-BEB9-A9248379D9C5}" destId="{4B8468B1-DA6E-4C99-AED4-CBFA55ABE150}" srcOrd="1" destOrd="0" presId="urn:microsoft.com/office/officeart/2005/8/layout/vList4"/>
    <dgm:cxn modelId="{7DD19A45-9DAE-4090-AB60-687BACAAF6FA}" type="presOf" srcId="{F1894066-EECE-43FF-9C37-8694A6E738DC}" destId="{DF950BE4-8412-4D8C-9FFE-94DACC545BB4}" srcOrd="1" destOrd="0" presId="urn:microsoft.com/office/officeart/2005/8/layout/vList4"/>
    <dgm:cxn modelId="{021BA88A-9BC4-4F81-886D-122AD71EB563}" srcId="{812B24F3-E1E8-45C8-BA10-715518459C91}" destId="{21F790A4-FFBF-4546-98BA-7B6E506124AB}" srcOrd="4" destOrd="0" parTransId="{D7E2B388-F60F-444F-B12A-4B67A7978643}" sibTransId="{923638D2-3279-4C7D-BF0A-65AF52FE6470}"/>
    <dgm:cxn modelId="{0AA720AD-5970-4CC5-A4A9-58AEB042DDC0}" type="presParOf" srcId="{14BE908A-BC24-4BB2-B2B0-76A3E8510D29}" destId="{839A92CE-E70A-411F-A8A2-EA869C336CAD}" srcOrd="0" destOrd="0" presId="urn:microsoft.com/office/officeart/2005/8/layout/vList4"/>
    <dgm:cxn modelId="{308F94A9-D8D8-4689-9B94-3C4A453139B4}" type="presParOf" srcId="{839A92CE-E70A-411F-A8A2-EA869C336CAD}" destId="{57D55265-3F2B-4D14-B4D0-423A92A5570C}" srcOrd="0" destOrd="0" presId="urn:microsoft.com/office/officeart/2005/8/layout/vList4"/>
    <dgm:cxn modelId="{C126CCC0-6C46-4F06-9D4C-E397602DA265}" type="presParOf" srcId="{839A92CE-E70A-411F-A8A2-EA869C336CAD}" destId="{E8D3DAAC-6B96-4837-9EBA-6F96E5267352}" srcOrd="1" destOrd="0" presId="urn:microsoft.com/office/officeart/2005/8/layout/vList4"/>
    <dgm:cxn modelId="{59567ED1-6CE9-40E1-9573-B394C2F9C178}" type="presParOf" srcId="{839A92CE-E70A-411F-A8A2-EA869C336CAD}" destId="{DF950BE4-8412-4D8C-9FFE-94DACC545BB4}" srcOrd="2" destOrd="0" presId="urn:microsoft.com/office/officeart/2005/8/layout/vList4"/>
    <dgm:cxn modelId="{3F81791B-B1AC-417A-A614-20EEE795F120}" type="presParOf" srcId="{14BE908A-BC24-4BB2-B2B0-76A3E8510D29}" destId="{A87C01DB-2E2D-4B14-A299-C1FDB44F0311}" srcOrd="1" destOrd="0" presId="urn:microsoft.com/office/officeart/2005/8/layout/vList4"/>
    <dgm:cxn modelId="{831CE220-7BCC-497E-A39F-33C83B7E8CD8}" type="presParOf" srcId="{14BE908A-BC24-4BB2-B2B0-76A3E8510D29}" destId="{BA830162-7CE7-4444-8B66-7B68A5F18402}" srcOrd="2" destOrd="0" presId="urn:microsoft.com/office/officeart/2005/8/layout/vList4"/>
    <dgm:cxn modelId="{1DEC5C37-E54D-497B-8715-39AEE5CEB6B6}" type="presParOf" srcId="{BA830162-7CE7-4444-8B66-7B68A5F18402}" destId="{A5DDBFDA-B67D-4780-A368-9F53A89C5B7A}" srcOrd="0" destOrd="0" presId="urn:microsoft.com/office/officeart/2005/8/layout/vList4"/>
    <dgm:cxn modelId="{BB7A27C8-BE17-42C2-A02B-81825D9D700F}" type="presParOf" srcId="{BA830162-7CE7-4444-8B66-7B68A5F18402}" destId="{7F06318F-CD4A-44ED-8FCE-DD173F77C972}" srcOrd="1" destOrd="0" presId="urn:microsoft.com/office/officeart/2005/8/layout/vList4"/>
    <dgm:cxn modelId="{9741775D-D96E-49F8-A115-442FD5608BFA}" type="presParOf" srcId="{BA830162-7CE7-4444-8B66-7B68A5F18402}" destId="{AC87B9D7-0EE6-4774-9BA0-5E9BF20E18EF}" srcOrd="2" destOrd="0" presId="urn:microsoft.com/office/officeart/2005/8/layout/vList4"/>
    <dgm:cxn modelId="{D0E70FA6-A3B3-498E-9252-424E39301DC0}" type="presParOf" srcId="{14BE908A-BC24-4BB2-B2B0-76A3E8510D29}" destId="{8ED2B543-2195-4010-9994-28122590CEB7}" srcOrd="3" destOrd="0" presId="urn:microsoft.com/office/officeart/2005/8/layout/vList4"/>
    <dgm:cxn modelId="{26651101-9146-4BAC-9BCC-5AB221DF1E35}" type="presParOf" srcId="{14BE908A-BC24-4BB2-B2B0-76A3E8510D29}" destId="{D1130514-8B71-4B7F-87E4-A25E21A4833D}" srcOrd="4" destOrd="0" presId="urn:microsoft.com/office/officeart/2005/8/layout/vList4"/>
    <dgm:cxn modelId="{EAEA0CB5-C126-4B95-B15B-5E63FB8A287B}" type="presParOf" srcId="{D1130514-8B71-4B7F-87E4-A25E21A4833D}" destId="{D7C35FF9-FEC9-44D5-BD08-AEB2536D1C26}" srcOrd="0" destOrd="0" presId="urn:microsoft.com/office/officeart/2005/8/layout/vList4"/>
    <dgm:cxn modelId="{9EDC1A0C-0217-4B1F-A5DC-AFE521F1A891}" type="presParOf" srcId="{D1130514-8B71-4B7F-87E4-A25E21A4833D}" destId="{D01B8CE8-D2E3-4F34-8272-7CA8A8C73492}" srcOrd="1" destOrd="0" presId="urn:microsoft.com/office/officeart/2005/8/layout/vList4"/>
    <dgm:cxn modelId="{AEABDE79-0272-415B-8A07-CCD30FC2FBC6}" type="presParOf" srcId="{D1130514-8B71-4B7F-87E4-A25E21A4833D}" destId="{CD6CDAF4-16E6-41D4-9B29-21B20E258B2E}" srcOrd="2" destOrd="0" presId="urn:microsoft.com/office/officeart/2005/8/layout/vList4"/>
    <dgm:cxn modelId="{6DF87DF1-6BF6-4515-8787-047419D99450}" type="presParOf" srcId="{14BE908A-BC24-4BB2-B2B0-76A3E8510D29}" destId="{E8A361D0-CA45-4422-8E05-75193BC60965}" srcOrd="5" destOrd="0" presId="urn:microsoft.com/office/officeart/2005/8/layout/vList4"/>
    <dgm:cxn modelId="{60C4B57A-9C7C-43D5-B952-E81C08EBFB04}" type="presParOf" srcId="{14BE908A-BC24-4BB2-B2B0-76A3E8510D29}" destId="{30C8F3C0-784E-4962-AB98-2BFEF356FB03}" srcOrd="6" destOrd="0" presId="urn:microsoft.com/office/officeart/2005/8/layout/vList4"/>
    <dgm:cxn modelId="{3E310B7C-2A97-4F3A-A214-35F194A61A53}" type="presParOf" srcId="{30C8F3C0-784E-4962-AB98-2BFEF356FB03}" destId="{970302DD-D3A0-4E54-9B89-6F2B8181F8A8}" srcOrd="0" destOrd="0" presId="urn:microsoft.com/office/officeart/2005/8/layout/vList4"/>
    <dgm:cxn modelId="{5C5456A6-A8B1-4AD7-B25C-B2486B338D94}" type="presParOf" srcId="{30C8F3C0-784E-4962-AB98-2BFEF356FB03}" destId="{8CF46B23-3911-474E-8041-E2C3A95B5C09}" srcOrd="1" destOrd="0" presId="urn:microsoft.com/office/officeart/2005/8/layout/vList4"/>
    <dgm:cxn modelId="{9E0487B1-A166-4E22-9702-636962249A33}" type="presParOf" srcId="{30C8F3C0-784E-4962-AB98-2BFEF356FB03}" destId="{4B8468B1-DA6E-4C99-AED4-CBFA55ABE150}" srcOrd="2" destOrd="0" presId="urn:microsoft.com/office/officeart/2005/8/layout/vList4"/>
    <dgm:cxn modelId="{323B176C-2D74-4558-9E3C-044A9645D8D3}" type="presParOf" srcId="{14BE908A-BC24-4BB2-B2B0-76A3E8510D29}" destId="{9CE35C6A-BA43-4AD8-B4F7-F1D35F5DD2E1}" srcOrd="7" destOrd="0" presId="urn:microsoft.com/office/officeart/2005/8/layout/vList4"/>
    <dgm:cxn modelId="{4E7CCEBA-C8D1-4D10-BA94-195B6DC6B700}" type="presParOf" srcId="{14BE908A-BC24-4BB2-B2B0-76A3E8510D29}" destId="{E62D78B7-BAF9-44B5-9FA7-23B7D28E354E}" srcOrd="8" destOrd="0" presId="urn:microsoft.com/office/officeart/2005/8/layout/vList4"/>
    <dgm:cxn modelId="{673738CE-C00F-474B-9B1F-872D2D63E9BE}" type="presParOf" srcId="{E62D78B7-BAF9-44B5-9FA7-23B7D28E354E}" destId="{7D91C086-59E6-48C9-AC74-398A46A869AE}" srcOrd="0" destOrd="0" presId="urn:microsoft.com/office/officeart/2005/8/layout/vList4"/>
    <dgm:cxn modelId="{6CF1F64A-78F3-4B72-B5CB-4EA70FDFE64E}" type="presParOf" srcId="{E62D78B7-BAF9-44B5-9FA7-23B7D28E354E}" destId="{3B192187-EBDD-43C5-BA6D-1B89B109870B}" srcOrd="1" destOrd="0" presId="urn:microsoft.com/office/officeart/2005/8/layout/vList4"/>
    <dgm:cxn modelId="{9C6C4777-6CD5-43C0-81F3-A66EF5A5D3DB}" type="presParOf" srcId="{E62D78B7-BAF9-44B5-9FA7-23B7D28E354E}" destId="{CE0B3964-69BF-43E4-A07A-9390BB437710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7CBFB-BD4E-4245-B2F3-C78B2E06DC4C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14B0964-7C3B-4B95-880B-839142862CAD}">
      <dgm:prSet phldrT="[Text]"/>
      <dgm:spPr/>
      <dgm:t>
        <a:bodyPr/>
        <a:lstStyle/>
        <a:p>
          <a:r>
            <a:rPr lang="en-US" dirty="0" smtClean="0"/>
            <a:t>CVS</a:t>
          </a:r>
          <a:endParaRPr lang="en-US" dirty="0"/>
        </a:p>
      </dgm:t>
    </dgm:pt>
    <dgm:pt modelId="{7B29611D-B408-4F41-ADF9-1A6F871B44C4}" type="parTrans" cxnId="{19C81085-68AC-4538-96BE-B452F1E7BF7C}">
      <dgm:prSet/>
      <dgm:spPr/>
      <dgm:t>
        <a:bodyPr/>
        <a:lstStyle/>
        <a:p>
          <a:endParaRPr lang="en-US"/>
        </a:p>
      </dgm:t>
    </dgm:pt>
    <dgm:pt modelId="{9DE15846-2548-4C42-9FDC-38AFB7CA8242}" type="sibTrans" cxnId="{19C81085-68AC-4538-96BE-B452F1E7BF7C}">
      <dgm:prSet/>
      <dgm:spPr/>
      <dgm:t>
        <a:bodyPr/>
        <a:lstStyle/>
        <a:p>
          <a:endParaRPr lang="en-US"/>
        </a:p>
      </dgm:t>
    </dgm:pt>
    <dgm:pt modelId="{99EDFDCC-B9C5-4BA4-A8B1-59FDF1666383}">
      <dgm:prSet phldrT="[Text]"/>
      <dgm:spPr/>
      <dgm:t>
        <a:bodyPr/>
        <a:lstStyle/>
        <a:p>
          <a:r>
            <a:rPr lang="en-US" dirty="0" smtClean="0"/>
            <a:t>S1S2+</a:t>
          </a:r>
          <a:endParaRPr lang="en-US" dirty="0"/>
        </a:p>
      </dgm:t>
    </dgm:pt>
    <dgm:pt modelId="{40029577-37A9-4ADD-B510-94F96BCF748D}" type="parTrans" cxnId="{7DCBE2AF-A153-4EF0-ACDD-8875D4EDB909}">
      <dgm:prSet/>
      <dgm:spPr/>
      <dgm:t>
        <a:bodyPr/>
        <a:lstStyle/>
        <a:p>
          <a:endParaRPr lang="en-US"/>
        </a:p>
      </dgm:t>
    </dgm:pt>
    <dgm:pt modelId="{9075CCC4-5D51-4B5D-96E9-9546C780AF21}" type="sibTrans" cxnId="{7DCBE2AF-A153-4EF0-ACDD-8875D4EDB909}">
      <dgm:prSet/>
      <dgm:spPr/>
      <dgm:t>
        <a:bodyPr/>
        <a:lstStyle/>
        <a:p>
          <a:endParaRPr lang="en-US"/>
        </a:p>
      </dgm:t>
    </dgm:pt>
    <dgm:pt modelId="{17E93741-9FF6-44B6-B24F-5E9DABEC0F18}">
      <dgm:prSet phldrT="[Text]"/>
      <dgm:spPr/>
      <dgm:t>
        <a:bodyPr/>
        <a:lstStyle/>
        <a:p>
          <a:r>
            <a:rPr lang="en-US" dirty="0" smtClean="0"/>
            <a:t>RS</a:t>
          </a:r>
          <a:endParaRPr lang="en-US" dirty="0"/>
        </a:p>
      </dgm:t>
    </dgm:pt>
    <dgm:pt modelId="{3932E4E6-BB4F-4E9D-8AF5-D36A876DB362}" type="parTrans" cxnId="{68D5574D-FE4F-420D-BBC3-A959BAB0D73B}">
      <dgm:prSet/>
      <dgm:spPr/>
      <dgm:t>
        <a:bodyPr/>
        <a:lstStyle/>
        <a:p>
          <a:endParaRPr lang="en-US"/>
        </a:p>
      </dgm:t>
    </dgm:pt>
    <dgm:pt modelId="{85110759-B528-4EDA-ADC5-D940103300FB}" type="sibTrans" cxnId="{68D5574D-FE4F-420D-BBC3-A959BAB0D73B}">
      <dgm:prSet/>
      <dgm:spPr/>
      <dgm:t>
        <a:bodyPr/>
        <a:lstStyle/>
        <a:p>
          <a:endParaRPr lang="en-US"/>
        </a:p>
      </dgm:t>
    </dgm:pt>
    <dgm:pt modelId="{F232E395-7C97-4F58-A12B-49433145C1A6}">
      <dgm:prSet phldrT="[Text]"/>
      <dgm:spPr/>
      <dgm:t>
        <a:bodyPr/>
        <a:lstStyle/>
        <a:p>
          <a:r>
            <a:rPr lang="en-US" dirty="0" smtClean="0"/>
            <a:t>TACHYPNOIC</a:t>
          </a:r>
          <a:endParaRPr lang="en-US" dirty="0"/>
        </a:p>
      </dgm:t>
    </dgm:pt>
    <dgm:pt modelId="{10A58961-B4A6-43C9-9048-9EE36C22B589}" type="parTrans" cxnId="{2F07574F-E296-4A39-8E36-9B839B70FFDB}">
      <dgm:prSet/>
      <dgm:spPr/>
      <dgm:t>
        <a:bodyPr/>
        <a:lstStyle/>
        <a:p>
          <a:endParaRPr lang="en-US"/>
        </a:p>
      </dgm:t>
    </dgm:pt>
    <dgm:pt modelId="{A0B70CBA-2743-4D54-AA0D-950618F205E0}" type="sibTrans" cxnId="{2F07574F-E296-4A39-8E36-9B839B70FFDB}">
      <dgm:prSet/>
      <dgm:spPr/>
      <dgm:t>
        <a:bodyPr/>
        <a:lstStyle/>
        <a:p>
          <a:endParaRPr lang="en-US"/>
        </a:p>
      </dgm:t>
    </dgm:pt>
    <dgm:pt modelId="{3D83A415-665D-43FE-8073-D70083C502B3}">
      <dgm:prSet phldrT="[Text]" phldr="1"/>
      <dgm:spPr/>
      <dgm:t>
        <a:bodyPr/>
        <a:lstStyle/>
        <a:p>
          <a:endParaRPr lang="en-US"/>
        </a:p>
      </dgm:t>
    </dgm:pt>
    <dgm:pt modelId="{CC7A575A-3915-47CD-9509-2B5A33686568}" type="parTrans" cxnId="{37B3AFE5-A16A-40A1-A427-CC4C4972D39E}">
      <dgm:prSet/>
      <dgm:spPr/>
      <dgm:t>
        <a:bodyPr/>
        <a:lstStyle/>
        <a:p>
          <a:endParaRPr lang="en-US"/>
        </a:p>
      </dgm:t>
    </dgm:pt>
    <dgm:pt modelId="{6272C6CC-C086-44E4-9DFF-36DFB56EE142}" type="sibTrans" cxnId="{37B3AFE5-A16A-40A1-A427-CC4C4972D39E}">
      <dgm:prSet/>
      <dgm:spPr/>
      <dgm:t>
        <a:bodyPr/>
        <a:lstStyle/>
        <a:p>
          <a:endParaRPr lang="en-US"/>
        </a:p>
      </dgm:t>
    </dgm:pt>
    <dgm:pt modelId="{2A61CF19-CBCD-4556-B079-E40745B8819E}">
      <dgm:prSet/>
      <dgm:spPr/>
      <dgm:t>
        <a:bodyPr/>
        <a:lstStyle/>
        <a:p>
          <a:r>
            <a:rPr lang="en-US" dirty="0" smtClean="0"/>
            <a:t>NO MURMER</a:t>
          </a:r>
          <a:endParaRPr lang="en-US" dirty="0"/>
        </a:p>
      </dgm:t>
    </dgm:pt>
    <dgm:pt modelId="{4A4579F4-9270-4072-AF3F-D52270541960}" type="parTrans" cxnId="{50CBED59-3CD5-4AB1-9C3E-171C209D434D}">
      <dgm:prSet/>
      <dgm:spPr/>
      <dgm:t>
        <a:bodyPr/>
        <a:lstStyle/>
        <a:p>
          <a:endParaRPr lang="en-US"/>
        </a:p>
      </dgm:t>
    </dgm:pt>
    <dgm:pt modelId="{6BD9DB60-63AC-4CD5-8C95-FE507CC2C5A8}" type="sibTrans" cxnId="{50CBED59-3CD5-4AB1-9C3E-171C209D434D}">
      <dgm:prSet/>
      <dgm:spPr/>
      <dgm:t>
        <a:bodyPr/>
        <a:lstStyle/>
        <a:p>
          <a:endParaRPr lang="en-US"/>
        </a:p>
      </dgm:t>
    </dgm:pt>
    <dgm:pt modelId="{4F727022-29A2-491A-9E0C-1B911A81218D}">
      <dgm:prSet/>
      <dgm:spPr/>
      <dgm:t>
        <a:bodyPr/>
        <a:lstStyle/>
        <a:p>
          <a:r>
            <a:rPr lang="en-US" smtClean="0"/>
            <a:t>BAE+</a:t>
          </a:r>
          <a:endParaRPr lang="en-US" dirty="0"/>
        </a:p>
      </dgm:t>
    </dgm:pt>
    <dgm:pt modelId="{C45650CE-7113-4B2E-9B3A-8BC65E00876C}" type="parTrans" cxnId="{EBADE9D8-A782-4DDD-81DB-6B17F601E423}">
      <dgm:prSet/>
      <dgm:spPr/>
      <dgm:t>
        <a:bodyPr/>
        <a:lstStyle/>
        <a:p>
          <a:endParaRPr lang="en-US"/>
        </a:p>
      </dgm:t>
    </dgm:pt>
    <dgm:pt modelId="{963B477C-72B9-4953-905C-06B17388C57D}" type="sibTrans" cxnId="{EBADE9D8-A782-4DDD-81DB-6B17F601E423}">
      <dgm:prSet/>
      <dgm:spPr/>
      <dgm:t>
        <a:bodyPr/>
        <a:lstStyle/>
        <a:p>
          <a:endParaRPr lang="en-US"/>
        </a:p>
      </dgm:t>
    </dgm:pt>
    <dgm:pt modelId="{8FD4AF7C-2F59-4280-8518-59AA802CCDD3}">
      <dgm:prSet/>
      <dgm:spPr/>
      <dgm:t>
        <a:bodyPr/>
        <a:lstStyle/>
        <a:p>
          <a:r>
            <a:rPr lang="en-US" smtClean="0"/>
            <a:t>NVBS+</a:t>
          </a:r>
          <a:endParaRPr lang="en-US" dirty="0"/>
        </a:p>
      </dgm:t>
    </dgm:pt>
    <dgm:pt modelId="{4A70DE20-D88C-4509-A69D-1CA2F8CE66E5}" type="parTrans" cxnId="{C4FBB68C-1971-402A-B630-16B0F1545B48}">
      <dgm:prSet/>
      <dgm:spPr/>
      <dgm:t>
        <a:bodyPr/>
        <a:lstStyle/>
        <a:p>
          <a:endParaRPr lang="en-US"/>
        </a:p>
      </dgm:t>
    </dgm:pt>
    <dgm:pt modelId="{F7967908-8AA1-4554-B221-05BBEA5D03F5}" type="sibTrans" cxnId="{C4FBB68C-1971-402A-B630-16B0F1545B48}">
      <dgm:prSet/>
      <dgm:spPr/>
      <dgm:t>
        <a:bodyPr/>
        <a:lstStyle/>
        <a:p>
          <a:endParaRPr lang="en-US"/>
        </a:p>
      </dgm:t>
    </dgm:pt>
    <dgm:pt modelId="{A5778AE8-39D4-487C-95E8-939FEB654D01}">
      <dgm:prSet/>
      <dgm:spPr/>
      <dgm:t>
        <a:bodyPr/>
        <a:lstStyle/>
        <a:p>
          <a:r>
            <a:rPr lang="en-US" dirty="0" smtClean="0"/>
            <a:t>NO ADDED SOUNDS</a:t>
          </a:r>
          <a:endParaRPr lang="en-US" dirty="0"/>
        </a:p>
      </dgm:t>
    </dgm:pt>
    <dgm:pt modelId="{71B4E8DD-A01D-4AB8-9A5D-487A79D5AC20}" type="parTrans" cxnId="{07EC7E40-336A-4B90-93CD-BA2D0F776FED}">
      <dgm:prSet/>
      <dgm:spPr/>
      <dgm:t>
        <a:bodyPr/>
        <a:lstStyle/>
        <a:p>
          <a:endParaRPr lang="en-US"/>
        </a:p>
      </dgm:t>
    </dgm:pt>
    <dgm:pt modelId="{8B6B2CB0-1834-4E25-A0DB-B554854203C5}" type="sibTrans" cxnId="{07EC7E40-336A-4B90-93CD-BA2D0F776FED}">
      <dgm:prSet/>
      <dgm:spPr/>
      <dgm:t>
        <a:bodyPr/>
        <a:lstStyle/>
        <a:p>
          <a:endParaRPr lang="en-US"/>
        </a:p>
      </dgm:t>
    </dgm:pt>
    <dgm:pt modelId="{D328D386-437A-43CF-96BB-792B2EF6F821}">
      <dgm:prSet/>
      <dgm:spPr/>
      <dgm:t>
        <a:bodyPr/>
        <a:lstStyle/>
        <a:p>
          <a:r>
            <a:rPr lang="en-US" dirty="0" smtClean="0"/>
            <a:t>NO GALLOP </a:t>
          </a:r>
          <a:endParaRPr lang="en-US" dirty="0"/>
        </a:p>
      </dgm:t>
    </dgm:pt>
    <dgm:pt modelId="{E0B83D01-B175-49E5-8695-5767E13CFB02}" type="parTrans" cxnId="{F47F8D0B-07D6-4050-92DF-D4AF08EB6182}">
      <dgm:prSet/>
      <dgm:spPr/>
    </dgm:pt>
    <dgm:pt modelId="{9BB2DEEF-ECC4-443F-B227-86F83CF9DF4C}" type="sibTrans" cxnId="{F47F8D0B-07D6-4050-92DF-D4AF08EB6182}">
      <dgm:prSet/>
      <dgm:spPr/>
    </dgm:pt>
    <dgm:pt modelId="{6C8F1E93-54EC-4D07-8C59-AD8E7BAF5EE0}" type="pres">
      <dgm:prSet presAssocID="{9357CBFB-BD4E-4245-B2F3-C78B2E06DC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FB86-0AEB-417C-8A69-F75DB204FF24}" type="pres">
      <dgm:prSet presAssocID="{914B0964-7C3B-4B95-880B-839142862CAD}" presName="composite" presStyleCnt="0"/>
      <dgm:spPr/>
    </dgm:pt>
    <dgm:pt modelId="{81E9C6DB-6D06-405F-A7C4-9DB97FC45779}" type="pres">
      <dgm:prSet presAssocID="{914B0964-7C3B-4B95-880B-839142862C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B6973-27FF-4E33-B9F5-99B92EEABD98}" type="pres">
      <dgm:prSet presAssocID="{914B0964-7C3B-4B95-880B-839142862CA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A4FF3-63C1-4B2C-8B9F-379773632BA1}" type="pres">
      <dgm:prSet presAssocID="{9DE15846-2548-4C42-9FDC-38AFB7CA8242}" presName="space" presStyleCnt="0"/>
      <dgm:spPr/>
    </dgm:pt>
    <dgm:pt modelId="{E8044222-5DD7-45F4-AF6C-F46FAC28A9D5}" type="pres">
      <dgm:prSet presAssocID="{17E93741-9FF6-44B6-B24F-5E9DABEC0F18}" presName="composite" presStyleCnt="0"/>
      <dgm:spPr/>
    </dgm:pt>
    <dgm:pt modelId="{703DA7C3-185E-47A5-A3DC-6801EF660810}" type="pres">
      <dgm:prSet presAssocID="{17E93741-9FF6-44B6-B24F-5E9DABEC0F1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675BA-DAF5-47FD-BBE7-4DF4143651CE}" type="pres">
      <dgm:prSet presAssocID="{17E93741-9FF6-44B6-B24F-5E9DABEC0F1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12501-622A-44B8-A86F-E6399EA0FD60}" type="presOf" srcId="{2A61CF19-CBCD-4556-B079-E40745B8819E}" destId="{A99B6973-27FF-4E33-B9F5-99B92EEABD98}" srcOrd="0" destOrd="1" presId="urn:microsoft.com/office/officeart/2005/8/layout/hList1"/>
    <dgm:cxn modelId="{9DB59A9B-FBA0-4B87-985A-9161DBA3D096}" type="presOf" srcId="{17E93741-9FF6-44B6-B24F-5E9DABEC0F18}" destId="{703DA7C3-185E-47A5-A3DC-6801EF660810}" srcOrd="0" destOrd="0" presId="urn:microsoft.com/office/officeart/2005/8/layout/hList1"/>
    <dgm:cxn modelId="{A532E5CC-5435-4F65-A544-C33DA834C419}" type="presOf" srcId="{99EDFDCC-B9C5-4BA4-A8B1-59FDF1666383}" destId="{A99B6973-27FF-4E33-B9F5-99B92EEABD98}" srcOrd="0" destOrd="0" presId="urn:microsoft.com/office/officeart/2005/8/layout/hList1"/>
    <dgm:cxn modelId="{68D5574D-FE4F-420D-BBC3-A959BAB0D73B}" srcId="{9357CBFB-BD4E-4245-B2F3-C78B2E06DC4C}" destId="{17E93741-9FF6-44B6-B24F-5E9DABEC0F18}" srcOrd="1" destOrd="0" parTransId="{3932E4E6-BB4F-4E9D-8AF5-D36A876DB362}" sibTransId="{85110759-B528-4EDA-ADC5-D940103300FB}"/>
    <dgm:cxn modelId="{7DCBE2AF-A153-4EF0-ACDD-8875D4EDB909}" srcId="{914B0964-7C3B-4B95-880B-839142862CAD}" destId="{99EDFDCC-B9C5-4BA4-A8B1-59FDF1666383}" srcOrd="0" destOrd="0" parTransId="{40029577-37A9-4ADD-B510-94F96BCF748D}" sibTransId="{9075CCC4-5D51-4B5D-96E9-9546C780AF21}"/>
    <dgm:cxn modelId="{50CBED59-3CD5-4AB1-9C3E-171C209D434D}" srcId="{914B0964-7C3B-4B95-880B-839142862CAD}" destId="{2A61CF19-CBCD-4556-B079-E40745B8819E}" srcOrd="1" destOrd="0" parTransId="{4A4579F4-9270-4072-AF3F-D52270541960}" sibTransId="{6BD9DB60-63AC-4CD5-8C95-FE507CC2C5A8}"/>
    <dgm:cxn modelId="{A0E97B6A-C187-4EA6-AD5B-02A258B6A776}" type="presOf" srcId="{8FD4AF7C-2F59-4280-8518-59AA802CCDD3}" destId="{12F675BA-DAF5-47FD-BBE7-4DF4143651CE}" srcOrd="0" destOrd="2" presId="urn:microsoft.com/office/officeart/2005/8/layout/hList1"/>
    <dgm:cxn modelId="{37B3AFE5-A16A-40A1-A427-CC4C4972D39E}" srcId="{17E93741-9FF6-44B6-B24F-5E9DABEC0F18}" destId="{3D83A415-665D-43FE-8073-D70083C502B3}" srcOrd="4" destOrd="0" parTransId="{CC7A575A-3915-47CD-9509-2B5A33686568}" sibTransId="{6272C6CC-C086-44E4-9DFF-36DFB56EE142}"/>
    <dgm:cxn modelId="{C4FBB68C-1971-402A-B630-16B0F1545B48}" srcId="{17E93741-9FF6-44B6-B24F-5E9DABEC0F18}" destId="{8FD4AF7C-2F59-4280-8518-59AA802CCDD3}" srcOrd="2" destOrd="0" parTransId="{4A70DE20-D88C-4509-A69D-1CA2F8CE66E5}" sibTransId="{F7967908-8AA1-4554-B221-05BBEA5D03F5}"/>
    <dgm:cxn modelId="{86802900-2721-4593-A79C-5B06452BE642}" type="presOf" srcId="{914B0964-7C3B-4B95-880B-839142862CAD}" destId="{81E9C6DB-6D06-405F-A7C4-9DB97FC45779}" srcOrd="0" destOrd="0" presId="urn:microsoft.com/office/officeart/2005/8/layout/hList1"/>
    <dgm:cxn modelId="{5CACD9AB-DE4A-43E0-AEE4-136AF836F167}" type="presOf" srcId="{A5778AE8-39D4-487C-95E8-939FEB654D01}" destId="{12F675BA-DAF5-47FD-BBE7-4DF4143651CE}" srcOrd="0" destOrd="3" presId="urn:microsoft.com/office/officeart/2005/8/layout/hList1"/>
    <dgm:cxn modelId="{2F07574F-E296-4A39-8E36-9B839B70FFDB}" srcId="{17E93741-9FF6-44B6-B24F-5E9DABEC0F18}" destId="{F232E395-7C97-4F58-A12B-49433145C1A6}" srcOrd="0" destOrd="0" parTransId="{10A58961-B4A6-43C9-9048-9EE36C22B589}" sibTransId="{A0B70CBA-2743-4D54-AA0D-950618F205E0}"/>
    <dgm:cxn modelId="{F47F8D0B-07D6-4050-92DF-D4AF08EB6182}" srcId="{914B0964-7C3B-4B95-880B-839142862CAD}" destId="{D328D386-437A-43CF-96BB-792B2EF6F821}" srcOrd="2" destOrd="0" parTransId="{E0B83D01-B175-49E5-8695-5767E13CFB02}" sibTransId="{9BB2DEEF-ECC4-443F-B227-86F83CF9DF4C}"/>
    <dgm:cxn modelId="{07EC7E40-336A-4B90-93CD-BA2D0F776FED}" srcId="{17E93741-9FF6-44B6-B24F-5E9DABEC0F18}" destId="{A5778AE8-39D4-487C-95E8-939FEB654D01}" srcOrd="3" destOrd="0" parTransId="{71B4E8DD-A01D-4AB8-9A5D-487A79D5AC20}" sibTransId="{8B6B2CB0-1834-4E25-A0DB-B554854203C5}"/>
    <dgm:cxn modelId="{19C81085-68AC-4538-96BE-B452F1E7BF7C}" srcId="{9357CBFB-BD4E-4245-B2F3-C78B2E06DC4C}" destId="{914B0964-7C3B-4B95-880B-839142862CAD}" srcOrd="0" destOrd="0" parTransId="{7B29611D-B408-4F41-ADF9-1A6F871B44C4}" sibTransId="{9DE15846-2548-4C42-9FDC-38AFB7CA8242}"/>
    <dgm:cxn modelId="{EBADE9D8-A782-4DDD-81DB-6B17F601E423}" srcId="{17E93741-9FF6-44B6-B24F-5E9DABEC0F18}" destId="{4F727022-29A2-491A-9E0C-1B911A81218D}" srcOrd="1" destOrd="0" parTransId="{C45650CE-7113-4B2E-9B3A-8BC65E00876C}" sibTransId="{963B477C-72B9-4953-905C-06B17388C57D}"/>
    <dgm:cxn modelId="{F3E90F29-8ADD-4E48-856A-4EC955F607E6}" type="presOf" srcId="{9357CBFB-BD4E-4245-B2F3-C78B2E06DC4C}" destId="{6C8F1E93-54EC-4D07-8C59-AD8E7BAF5EE0}" srcOrd="0" destOrd="0" presId="urn:microsoft.com/office/officeart/2005/8/layout/hList1"/>
    <dgm:cxn modelId="{136879AD-7D13-4897-BEC8-432AF06B5164}" type="presOf" srcId="{3D83A415-665D-43FE-8073-D70083C502B3}" destId="{12F675BA-DAF5-47FD-BBE7-4DF4143651CE}" srcOrd="0" destOrd="4" presId="urn:microsoft.com/office/officeart/2005/8/layout/hList1"/>
    <dgm:cxn modelId="{251B72C2-37ED-4033-80B5-4DA9338F42B8}" type="presOf" srcId="{4F727022-29A2-491A-9E0C-1B911A81218D}" destId="{12F675BA-DAF5-47FD-BBE7-4DF4143651CE}" srcOrd="0" destOrd="1" presId="urn:microsoft.com/office/officeart/2005/8/layout/hList1"/>
    <dgm:cxn modelId="{ECE4AD3D-BB88-4D90-9E36-EAB255D03320}" type="presOf" srcId="{D328D386-437A-43CF-96BB-792B2EF6F821}" destId="{A99B6973-27FF-4E33-B9F5-99B92EEABD98}" srcOrd="0" destOrd="2" presId="urn:microsoft.com/office/officeart/2005/8/layout/hList1"/>
    <dgm:cxn modelId="{913B0799-182B-422F-874C-3AC4E1D404FE}" type="presOf" srcId="{F232E395-7C97-4F58-A12B-49433145C1A6}" destId="{12F675BA-DAF5-47FD-BBE7-4DF4143651CE}" srcOrd="0" destOrd="0" presId="urn:microsoft.com/office/officeart/2005/8/layout/hList1"/>
    <dgm:cxn modelId="{F411824F-0E23-4A18-858F-A1B3C3C585AF}" type="presParOf" srcId="{6C8F1E93-54EC-4D07-8C59-AD8E7BAF5EE0}" destId="{CD6FFB86-0AEB-417C-8A69-F75DB204FF24}" srcOrd="0" destOrd="0" presId="urn:microsoft.com/office/officeart/2005/8/layout/hList1"/>
    <dgm:cxn modelId="{C53C2682-2FA7-4EB9-97F9-526598DD400A}" type="presParOf" srcId="{CD6FFB86-0AEB-417C-8A69-F75DB204FF24}" destId="{81E9C6DB-6D06-405F-A7C4-9DB97FC45779}" srcOrd="0" destOrd="0" presId="urn:microsoft.com/office/officeart/2005/8/layout/hList1"/>
    <dgm:cxn modelId="{D77C953C-B227-4F95-805A-D33F5860B686}" type="presParOf" srcId="{CD6FFB86-0AEB-417C-8A69-F75DB204FF24}" destId="{A99B6973-27FF-4E33-B9F5-99B92EEABD98}" srcOrd="1" destOrd="0" presId="urn:microsoft.com/office/officeart/2005/8/layout/hList1"/>
    <dgm:cxn modelId="{83713EE4-1D84-4D18-A0BB-46A741993581}" type="presParOf" srcId="{6C8F1E93-54EC-4D07-8C59-AD8E7BAF5EE0}" destId="{A19A4FF3-63C1-4B2C-8B9F-379773632BA1}" srcOrd="1" destOrd="0" presId="urn:microsoft.com/office/officeart/2005/8/layout/hList1"/>
    <dgm:cxn modelId="{1D532154-1E21-4AD2-942B-F01C3B780EC7}" type="presParOf" srcId="{6C8F1E93-54EC-4D07-8C59-AD8E7BAF5EE0}" destId="{E8044222-5DD7-45F4-AF6C-F46FAC28A9D5}" srcOrd="2" destOrd="0" presId="urn:microsoft.com/office/officeart/2005/8/layout/hList1"/>
    <dgm:cxn modelId="{64C7F5F9-0B1E-4F12-9426-77E0BF462AB7}" type="presParOf" srcId="{E8044222-5DD7-45F4-AF6C-F46FAC28A9D5}" destId="{703DA7C3-185E-47A5-A3DC-6801EF660810}" srcOrd="0" destOrd="0" presId="urn:microsoft.com/office/officeart/2005/8/layout/hList1"/>
    <dgm:cxn modelId="{AB245973-18FE-4736-8B48-43D093FFD98C}" type="presParOf" srcId="{E8044222-5DD7-45F4-AF6C-F46FAC28A9D5}" destId="{12F675BA-DAF5-47FD-BBE7-4DF4143651CE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8E8A4-FB4E-4393-B7FA-03FA951D183B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7EC7FD5-09B3-4FEE-A8DF-8C5AA5CBA70C}">
      <dgm:prSet phldrT="[Text]"/>
      <dgm:spPr/>
      <dgm:t>
        <a:bodyPr/>
        <a:lstStyle/>
        <a:p>
          <a:r>
            <a:rPr lang="en-US" smtClean="0"/>
            <a:t>PER ABDOMEN</a:t>
          </a:r>
          <a:endParaRPr lang="en-US"/>
        </a:p>
      </dgm:t>
    </dgm:pt>
    <dgm:pt modelId="{92807D3F-E845-46E1-8321-EFCAE9D2C4EE}" type="parTrans" cxnId="{D52FAECD-EE44-47B0-8719-3B13F992759D}">
      <dgm:prSet/>
      <dgm:spPr/>
      <dgm:t>
        <a:bodyPr/>
        <a:lstStyle/>
        <a:p>
          <a:endParaRPr lang="en-US"/>
        </a:p>
      </dgm:t>
    </dgm:pt>
    <dgm:pt modelId="{970819C0-902B-4C10-8103-78D074C2AC9A}" type="sibTrans" cxnId="{D52FAECD-EE44-47B0-8719-3B13F992759D}">
      <dgm:prSet/>
      <dgm:spPr/>
      <dgm:t>
        <a:bodyPr/>
        <a:lstStyle/>
        <a:p>
          <a:endParaRPr lang="en-US"/>
        </a:p>
      </dgm:t>
    </dgm:pt>
    <dgm:pt modelId="{552F467D-01A0-4BAE-9F68-4038FAE58089}">
      <dgm:prSet phldrT="[Text]"/>
      <dgm:spPr/>
      <dgm:t>
        <a:bodyPr/>
        <a:lstStyle/>
        <a:p>
          <a:r>
            <a:rPr lang="en-US" dirty="0" smtClean="0"/>
            <a:t>SOFT</a:t>
          </a:r>
          <a:endParaRPr lang="en-US" dirty="0"/>
        </a:p>
      </dgm:t>
    </dgm:pt>
    <dgm:pt modelId="{39F7FA14-6CA7-441D-804A-EB0956154E4E}" type="parTrans" cxnId="{794E2144-740D-4C14-B81A-0CE597D9F81F}">
      <dgm:prSet/>
      <dgm:spPr/>
      <dgm:t>
        <a:bodyPr/>
        <a:lstStyle/>
        <a:p>
          <a:endParaRPr lang="en-US"/>
        </a:p>
      </dgm:t>
    </dgm:pt>
    <dgm:pt modelId="{DB1FF715-BEAD-4FC9-B25B-EEB7165DE366}" type="sibTrans" cxnId="{794E2144-740D-4C14-B81A-0CE597D9F81F}">
      <dgm:prSet/>
      <dgm:spPr/>
      <dgm:t>
        <a:bodyPr/>
        <a:lstStyle/>
        <a:p>
          <a:endParaRPr lang="en-US"/>
        </a:p>
      </dgm:t>
    </dgm:pt>
    <dgm:pt modelId="{49CCCF0E-E9B2-4523-BFA1-B4C74BED2CE6}">
      <dgm:prSet phldrT="[Text]"/>
      <dgm:spPr/>
      <dgm:t>
        <a:bodyPr/>
        <a:lstStyle/>
        <a:p>
          <a:r>
            <a:rPr lang="en-US" dirty="0" smtClean="0"/>
            <a:t>CNS</a:t>
          </a:r>
          <a:endParaRPr lang="en-US" dirty="0"/>
        </a:p>
      </dgm:t>
    </dgm:pt>
    <dgm:pt modelId="{30FF27E2-236F-46F8-AAC8-5FECEEF1A841}" type="parTrans" cxnId="{555C9109-9A29-491B-AEFB-E7903E98F38F}">
      <dgm:prSet/>
      <dgm:spPr/>
      <dgm:t>
        <a:bodyPr/>
        <a:lstStyle/>
        <a:p>
          <a:endParaRPr lang="en-US"/>
        </a:p>
      </dgm:t>
    </dgm:pt>
    <dgm:pt modelId="{8DC60191-D370-4D9F-8004-D4632ACDF553}" type="sibTrans" cxnId="{555C9109-9A29-491B-AEFB-E7903E98F38F}">
      <dgm:prSet/>
      <dgm:spPr/>
      <dgm:t>
        <a:bodyPr/>
        <a:lstStyle/>
        <a:p>
          <a:endParaRPr lang="en-US"/>
        </a:p>
      </dgm:t>
    </dgm:pt>
    <dgm:pt modelId="{0AB97448-6314-4CD8-A24F-BD0A05EFD972}">
      <dgm:prSet phldrT="[Text]"/>
      <dgm:spPr/>
      <dgm:t>
        <a:bodyPr/>
        <a:lstStyle/>
        <a:p>
          <a:r>
            <a:rPr lang="en-US" dirty="0" smtClean="0"/>
            <a:t>HMF –NORMAL</a:t>
          </a:r>
          <a:endParaRPr lang="en-US" dirty="0"/>
        </a:p>
      </dgm:t>
    </dgm:pt>
    <dgm:pt modelId="{F9216749-DE46-4537-9236-457E8E2F43E9}" type="parTrans" cxnId="{674EAB91-FCEF-48BF-A807-6DAE68671489}">
      <dgm:prSet/>
      <dgm:spPr/>
      <dgm:t>
        <a:bodyPr/>
        <a:lstStyle/>
        <a:p>
          <a:endParaRPr lang="en-US"/>
        </a:p>
      </dgm:t>
    </dgm:pt>
    <dgm:pt modelId="{3B576176-C777-4EBB-996F-0D84BDFC440C}" type="sibTrans" cxnId="{674EAB91-FCEF-48BF-A807-6DAE68671489}">
      <dgm:prSet/>
      <dgm:spPr/>
      <dgm:t>
        <a:bodyPr/>
        <a:lstStyle/>
        <a:p>
          <a:endParaRPr lang="en-US"/>
        </a:p>
      </dgm:t>
    </dgm:pt>
    <dgm:pt modelId="{95F3EC80-87F8-491B-BAB1-B755C97DC88C}">
      <dgm:prSet phldrT="[Text]"/>
      <dgm:spPr/>
      <dgm:t>
        <a:bodyPr/>
        <a:lstStyle/>
        <a:p>
          <a:r>
            <a:rPr lang="en-US" dirty="0" smtClean="0"/>
            <a:t>PLANTAR B/L FLEXOR</a:t>
          </a:r>
          <a:endParaRPr lang="en-US" dirty="0"/>
        </a:p>
      </dgm:t>
    </dgm:pt>
    <dgm:pt modelId="{ADA76C84-DFC7-4990-A73A-2A701FA7A9AA}" type="parTrans" cxnId="{9F6D0BB1-BF7B-4999-B732-528B771CE5CA}">
      <dgm:prSet/>
      <dgm:spPr/>
      <dgm:t>
        <a:bodyPr/>
        <a:lstStyle/>
        <a:p>
          <a:endParaRPr lang="en-US"/>
        </a:p>
      </dgm:t>
    </dgm:pt>
    <dgm:pt modelId="{7B89390D-C32E-4F1F-8E6D-2ABCCC7A236B}" type="sibTrans" cxnId="{9F6D0BB1-BF7B-4999-B732-528B771CE5CA}">
      <dgm:prSet/>
      <dgm:spPr/>
      <dgm:t>
        <a:bodyPr/>
        <a:lstStyle/>
        <a:p>
          <a:endParaRPr lang="en-US"/>
        </a:p>
      </dgm:t>
    </dgm:pt>
    <dgm:pt modelId="{DDE82B75-3E1A-45E7-914C-645C34ED2FEB}">
      <dgm:prSet/>
      <dgm:spPr/>
      <dgm:t>
        <a:bodyPr/>
        <a:lstStyle/>
        <a:p>
          <a:r>
            <a:rPr lang="en-US" smtClean="0"/>
            <a:t>EPIGASTRIC TENDERNESS +</a:t>
          </a:r>
          <a:endParaRPr lang="en-US" dirty="0"/>
        </a:p>
      </dgm:t>
    </dgm:pt>
    <dgm:pt modelId="{E47CCABF-8061-47F2-A66F-552A9EA38C26}" type="parTrans" cxnId="{3131F450-5E8C-4EBB-905D-74FA2FB4C145}">
      <dgm:prSet/>
      <dgm:spPr/>
      <dgm:t>
        <a:bodyPr/>
        <a:lstStyle/>
        <a:p>
          <a:endParaRPr lang="en-US"/>
        </a:p>
      </dgm:t>
    </dgm:pt>
    <dgm:pt modelId="{9ED0E3EB-D236-4460-8F8C-7857DD7F7AA5}" type="sibTrans" cxnId="{3131F450-5E8C-4EBB-905D-74FA2FB4C145}">
      <dgm:prSet/>
      <dgm:spPr/>
      <dgm:t>
        <a:bodyPr/>
        <a:lstStyle/>
        <a:p>
          <a:endParaRPr lang="en-US"/>
        </a:p>
      </dgm:t>
    </dgm:pt>
    <dgm:pt modelId="{6F51D2CA-E3F8-48C9-B70B-4BDEBD36F5F0}">
      <dgm:prSet/>
      <dgm:spPr/>
      <dgm:t>
        <a:bodyPr/>
        <a:lstStyle/>
        <a:p>
          <a:r>
            <a:rPr lang="en-US" dirty="0" smtClean="0"/>
            <a:t>NO GUARDING/RIGIDITY</a:t>
          </a:r>
          <a:endParaRPr lang="en-US" dirty="0"/>
        </a:p>
      </dgm:t>
    </dgm:pt>
    <dgm:pt modelId="{DD3BE512-2E1C-43A2-8579-020A928DA077}" type="parTrans" cxnId="{CFF7BB44-B98B-4CE5-8A65-520C33C8B973}">
      <dgm:prSet/>
      <dgm:spPr/>
      <dgm:t>
        <a:bodyPr/>
        <a:lstStyle/>
        <a:p>
          <a:endParaRPr lang="en-US"/>
        </a:p>
      </dgm:t>
    </dgm:pt>
    <dgm:pt modelId="{7CFF7C6E-D8C8-4C2C-ABC8-88E8596A16B9}" type="sibTrans" cxnId="{CFF7BB44-B98B-4CE5-8A65-520C33C8B973}">
      <dgm:prSet/>
      <dgm:spPr/>
      <dgm:t>
        <a:bodyPr/>
        <a:lstStyle/>
        <a:p>
          <a:endParaRPr lang="en-US"/>
        </a:p>
      </dgm:t>
    </dgm:pt>
    <dgm:pt modelId="{7467E377-A86A-48F2-BD0D-4FB13FCE781E}">
      <dgm:prSet/>
      <dgm:spPr/>
      <dgm:t>
        <a:bodyPr/>
        <a:lstStyle/>
        <a:p>
          <a:r>
            <a:rPr lang="en-US" smtClean="0"/>
            <a:t>BS+</a:t>
          </a:r>
          <a:endParaRPr lang="en-US" dirty="0"/>
        </a:p>
      </dgm:t>
    </dgm:pt>
    <dgm:pt modelId="{2DF78B8F-1806-43FE-A1E6-9ACE4E89A1A6}" type="parTrans" cxnId="{49FE60A7-8565-4D06-8693-4406136698C9}">
      <dgm:prSet/>
      <dgm:spPr/>
      <dgm:t>
        <a:bodyPr/>
        <a:lstStyle/>
        <a:p>
          <a:endParaRPr lang="en-US"/>
        </a:p>
      </dgm:t>
    </dgm:pt>
    <dgm:pt modelId="{DB4B86DF-C9DB-4AAC-8D5E-AC61FBCF6492}" type="sibTrans" cxnId="{49FE60A7-8565-4D06-8693-4406136698C9}">
      <dgm:prSet/>
      <dgm:spPr/>
      <dgm:t>
        <a:bodyPr/>
        <a:lstStyle/>
        <a:p>
          <a:endParaRPr lang="en-US"/>
        </a:p>
      </dgm:t>
    </dgm:pt>
    <dgm:pt modelId="{A7FB1E30-BC4C-4860-8153-6A3EF4900C01}">
      <dgm:prSet/>
      <dgm:spPr/>
      <dgm:t>
        <a:bodyPr/>
        <a:lstStyle/>
        <a:p>
          <a:r>
            <a:rPr lang="en-US" dirty="0" smtClean="0"/>
            <a:t>NO FREE FLUID/MASS</a:t>
          </a:r>
          <a:endParaRPr lang="en-US" dirty="0"/>
        </a:p>
      </dgm:t>
    </dgm:pt>
    <dgm:pt modelId="{83F530BD-6309-437A-B5C8-13AEC76A3DCE}" type="parTrans" cxnId="{D66E5299-FC85-4674-988A-8EE559E6CF8E}">
      <dgm:prSet/>
      <dgm:spPr/>
      <dgm:t>
        <a:bodyPr/>
        <a:lstStyle/>
        <a:p>
          <a:endParaRPr lang="en-US"/>
        </a:p>
      </dgm:t>
    </dgm:pt>
    <dgm:pt modelId="{A303937A-13BA-4B8C-BD9D-D9F3F6CE6FD1}" type="sibTrans" cxnId="{D66E5299-FC85-4674-988A-8EE559E6CF8E}">
      <dgm:prSet/>
      <dgm:spPr/>
      <dgm:t>
        <a:bodyPr/>
        <a:lstStyle/>
        <a:p>
          <a:endParaRPr lang="en-US"/>
        </a:p>
      </dgm:t>
    </dgm:pt>
    <dgm:pt modelId="{830DB778-B87B-40DA-9746-FED2724336E4}">
      <dgm:prSet phldrT="[Text]"/>
      <dgm:spPr/>
      <dgm:t>
        <a:bodyPr/>
        <a:lstStyle/>
        <a:p>
          <a:r>
            <a:rPr lang="en-US" dirty="0" smtClean="0"/>
            <a:t>PEARL +</a:t>
          </a:r>
          <a:endParaRPr lang="en-US" dirty="0"/>
        </a:p>
      </dgm:t>
    </dgm:pt>
    <dgm:pt modelId="{311E08D0-3355-4372-AB9A-E37B3A43488E}" type="parTrans" cxnId="{3FF67139-FDD6-42A7-80A6-34DABB9C284E}">
      <dgm:prSet/>
      <dgm:spPr/>
      <dgm:t>
        <a:bodyPr/>
        <a:lstStyle/>
        <a:p>
          <a:endParaRPr lang="en-US"/>
        </a:p>
      </dgm:t>
    </dgm:pt>
    <dgm:pt modelId="{347FADEA-5E9A-4427-9096-CEBE581FDCE7}" type="sibTrans" cxnId="{3FF67139-FDD6-42A7-80A6-34DABB9C284E}">
      <dgm:prSet/>
      <dgm:spPr/>
      <dgm:t>
        <a:bodyPr/>
        <a:lstStyle/>
        <a:p>
          <a:endParaRPr lang="en-US"/>
        </a:p>
      </dgm:t>
    </dgm:pt>
    <dgm:pt modelId="{11868633-7F81-4E09-8B47-4FDD287555C0}" type="pres">
      <dgm:prSet presAssocID="{3F28E8A4-FB4E-4393-B7FA-03FA951D18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18EBB-D7DD-4742-8128-6C0A5303BF88}" type="pres">
      <dgm:prSet presAssocID="{D7EC7FD5-09B3-4FEE-A8DF-8C5AA5CBA70C}" presName="composite" presStyleCnt="0"/>
      <dgm:spPr/>
    </dgm:pt>
    <dgm:pt modelId="{51963A67-4172-49A3-A9AF-FC463C654429}" type="pres">
      <dgm:prSet presAssocID="{D7EC7FD5-09B3-4FEE-A8DF-8C5AA5CBA7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6C2C0-86FF-47FC-AC55-29A4A6D795A4}" type="pres">
      <dgm:prSet presAssocID="{D7EC7FD5-09B3-4FEE-A8DF-8C5AA5CBA70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5F9FE-6BD1-4063-B84A-8F8107AF9B8A}" type="pres">
      <dgm:prSet presAssocID="{970819C0-902B-4C10-8103-78D074C2AC9A}" presName="space" presStyleCnt="0"/>
      <dgm:spPr/>
    </dgm:pt>
    <dgm:pt modelId="{79555AAD-10D7-4192-9422-41D8E4DC3811}" type="pres">
      <dgm:prSet presAssocID="{49CCCF0E-E9B2-4523-BFA1-B4C74BED2CE6}" presName="composite" presStyleCnt="0"/>
      <dgm:spPr/>
    </dgm:pt>
    <dgm:pt modelId="{42E75D7F-406F-470A-9A74-4B7C722D986A}" type="pres">
      <dgm:prSet presAssocID="{49CCCF0E-E9B2-4523-BFA1-B4C74BED2C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450BE-53A1-491A-8351-786D80761014}" type="pres">
      <dgm:prSet presAssocID="{49CCCF0E-E9B2-4523-BFA1-B4C74BED2CE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D4EC5-40B5-4BB5-8453-28028C8D82B8}" type="presOf" srcId="{D7EC7FD5-09B3-4FEE-A8DF-8C5AA5CBA70C}" destId="{51963A67-4172-49A3-A9AF-FC463C654429}" srcOrd="0" destOrd="0" presId="urn:microsoft.com/office/officeart/2005/8/layout/hList1"/>
    <dgm:cxn modelId="{DC4E9ADE-323B-4833-B3CF-C4AA822944BD}" type="presOf" srcId="{7467E377-A86A-48F2-BD0D-4FB13FCE781E}" destId="{BF46C2C0-86FF-47FC-AC55-29A4A6D795A4}" srcOrd="0" destOrd="3" presId="urn:microsoft.com/office/officeart/2005/8/layout/hList1"/>
    <dgm:cxn modelId="{3131F450-5E8C-4EBB-905D-74FA2FB4C145}" srcId="{D7EC7FD5-09B3-4FEE-A8DF-8C5AA5CBA70C}" destId="{DDE82B75-3E1A-45E7-914C-645C34ED2FEB}" srcOrd="1" destOrd="0" parTransId="{E47CCABF-8061-47F2-A66F-552A9EA38C26}" sibTransId="{9ED0E3EB-D236-4460-8F8C-7857DD7F7AA5}"/>
    <dgm:cxn modelId="{392F637E-5E09-4D4A-9D58-CFC28966273B}" type="presOf" srcId="{DDE82B75-3E1A-45E7-914C-645C34ED2FEB}" destId="{BF46C2C0-86FF-47FC-AC55-29A4A6D795A4}" srcOrd="0" destOrd="1" presId="urn:microsoft.com/office/officeart/2005/8/layout/hList1"/>
    <dgm:cxn modelId="{AA236F0D-938C-45DD-9528-9A69742492BD}" type="presOf" srcId="{552F467D-01A0-4BAE-9F68-4038FAE58089}" destId="{BF46C2C0-86FF-47FC-AC55-29A4A6D795A4}" srcOrd="0" destOrd="0" presId="urn:microsoft.com/office/officeart/2005/8/layout/hList1"/>
    <dgm:cxn modelId="{555C9109-9A29-491B-AEFB-E7903E98F38F}" srcId="{3F28E8A4-FB4E-4393-B7FA-03FA951D183B}" destId="{49CCCF0E-E9B2-4523-BFA1-B4C74BED2CE6}" srcOrd="1" destOrd="0" parTransId="{30FF27E2-236F-46F8-AAC8-5FECEEF1A841}" sibTransId="{8DC60191-D370-4D9F-8004-D4632ACDF553}"/>
    <dgm:cxn modelId="{794E2144-740D-4C14-B81A-0CE597D9F81F}" srcId="{D7EC7FD5-09B3-4FEE-A8DF-8C5AA5CBA70C}" destId="{552F467D-01A0-4BAE-9F68-4038FAE58089}" srcOrd="0" destOrd="0" parTransId="{39F7FA14-6CA7-441D-804A-EB0956154E4E}" sibTransId="{DB1FF715-BEAD-4FC9-B25B-EEB7165DE366}"/>
    <dgm:cxn modelId="{D52FAECD-EE44-47B0-8719-3B13F992759D}" srcId="{3F28E8A4-FB4E-4393-B7FA-03FA951D183B}" destId="{D7EC7FD5-09B3-4FEE-A8DF-8C5AA5CBA70C}" srcOrd="0" destOrd="0" parTransId="{92807D3F-E845-46E1-8321-EFCAE9D2C4EE}" sibTransId="{970819C0-902B-4C10-8103-78D074C2AC9A}"/>
    <dgm:cxn modelId="{7664F448-45E0-49B6-AF33-5A15D296ED6B}" type="presOf" srcId="{830DB778-B87B-40DA-9746-FED2724336E4}" destId="{861450BE-53A1-491A-8351-786D80761014}" srcOrd="0" destOrd="1" presId="urn:microsoft.com/office/officeart/2005/8/layout/hList1"/>
    <dgm:cxn modelId="{ADC23A41-E555-4BF9-9C8C-6CBF59F75DA5}" type="presOf" srcId="{6F51D2CA-E3F8-48C9-B70B-4BDEBD36F5F0}" destId="{BF46C2C0-86FF-47FC-AC55-29A4A6D795A4}" srcOrd="0" destOrd="2" presId="urn:microsoft.com/office/officeart/2005/8/layout/hList1"/>
    <dgm:cxn modelId="{CFF7BB44-B98B-4CE5-8A65-520C33C8B973}" srcId="{D7EC7FD5-09B3-4FEE-A8DF-8C5AA5CBA70C}" destId="{6F51D2CA-E3F8-48C9-B70B-4BDEBD36F5F0}" srcOrd="2" destOrd="0" parTransId="{DD3BE512-2E1C-43A2-8579-020A928DA077}" sibTransId="{7CFF7C6E-D8C8-4C2C-ABC8-88E8596A16B9}"/>
    <dgm:cxn modelId="{49FE60A7-8565-4D06-8693-4406136698C9}" srcId="{D7EC7FD5-09B3-4FEE-A8DF-8C5AA5CBA70C}" destId="{7467E377-A86A-48F2-BD0D-4FB13FCE781E}" srcOrd="3" destOrd="0" parTransId="{2DF78B8F-1806-43FE-A1E6-9ACE4E89A1A6}" sibTransId="{DB4B86DF-C9DB-4AAC-8D5E-AC61FBCF6492}"/>
    <dgm:cxn modelId="{2928BE18-D9A0-4AE6-B9A5-DE691BAD7EE4}" type="presOf" srcId="{95F3EC80-87F8-491B-BAB1-B755C97DC88C}" destId="{861450BE-53A1-491A-8351-786D80761014}" srcOrd="0" destOrd="2" presId="urn:microsoft.com/office/officeart/2005/8/layout/hList1"/>
    <dgm:cxn modelId="{3FF67139-FDD6-42A7-80A6-34DABB9C284E}" srcId="{49CCCF0E-E9B2-4523-BFA1-B4C74BED2CE6}" destId="{830DB778-B87B-40DA-9746-FED2724336E4}" srcOrd="1" destOrd="0" parTransId="{311E08D0-3355-4372-AB9A-E37B3A43488E}" sibTransId="{347FADEA-5E9A-4427-9096-CEBE581FDCE7}"/>
    <dgm:cxn modelId="{D66E5299-FC85-4674-988A-8EE559E6CF8E}" srcId="{D7EC7FD5-09B3-4FEE-A8DF-8C5AA5CBA70C}" destId="{A7FB1E30-BC4C-4860-8153-6A3EF4900C01}" srcOrd="4" destOrd="0" parTransId="{83F530BD-6309-437A-B5C8-13AEC76A3DCE}" sibTransId="{A303937A-13BA-4B8C-BD9D-D9F3F6CE6FD1}"/>
    <dgm:cxn modelId="{13008A67-FD92-4E11-B0C7-961C27BCBA57}" type="presOf" srcId="{49CCCF0E-E9B2-4523-BFA1-B4C74BED2CE6}" destId="{42E75D7F-406F-470A-9A74-4B7C722D986A}" srcOrd="0" destOrd="0" presId="urn:microsoft.com/office/officeart/2005/8/layout/hList1"/>
    <dgm:cxn modelId="{BD3ED4CB-A69A-4659-A64A-1C3DDB72DCFF}" type="presOf" srcId="{0AB97448-6314-4CD8-A24F-BD0A05EFD972}" destId="{861450BE-53A1-491A-8351-786D80761014}" srcOrd="0" destOrd="0" presId="urn:microsoft.com/office/officeart/2005/8/layout/hList1"/>
    <dgm:cxn modelId="{15412978-6670-40BC-A887-AFE019936B03}" type="presOf" srcId="{A7FB1E30-BC4C-4860-8153-6A3EF4900C01}" destId="{BF46C2C0-86FF-47FC-AC55-29A4A6D795A4}" srcOrd="0" destOrd="4" presId="urn:microsoft.com/office/officeart/2005/8/layout/hList1"/>
    <dgm:cxn modelId="{674EAB91-FCEF-48BF-A807-6DAE68671489}" srcId="{49CCCF0E-E9B2-4523-BFA1-B4C74BED2CE6}" destId="{0AB97448-6314-4CD8-A24F-BD0A05EFD972}" srcOrd="0" destOrd="0" parTransId="{F9216749-DE46-4537-9236-457E8E2F43E9}" sibTransId="{3B576176-C777-4EBB-996F-0D84BDFC440C}"/>
    <dgm:cxn modelId="{5F80D477-8234-4AA6-AAEB-84049E961660}" type="presOf" srcId="{3F28E8A4-FB4E-4393-B7FA-03FA951D183B}" destId="{11868633-7F81-4E09-8B47-4FDD287555C0}" srcOrd="0" destOrd="0" presId="urn:microsoft.com/office/officeart/2005/8/layout/hList1"/>
    <dgm:cxn modelId="{9F6D0BB1-BF7B-4999-B732-528B771CE5CA}" srcId="{49CCCF0E-E9B2-4523-BFA1-B4C74BED2CE6}" destId="{95F3EC80-87F8-491B-BAB1-B755C97DC88C}" srcOrd="2" destOrd="0" parTransId="{ADA76C84-DFC7-4990-A73A-2A701FA7A9AA}" sibTransId="{7B89390D-C32E-4F1F-8E6D-2ABCCC7A236B}"/>
    <dgm:cxn modelId="{D12C42A1-FFA1-4088-8ABF-C9C60B454B3D}" type="presParOf" srcId="{11868633-7F81-4E09-8B47-4FDD287555C0}" destId="{2B218EBB-D7DD-4742-8128-6C0A5303BF88}" srcOrd="0" destOrd="0" presId="urn:microsoft.com/office/officeart/2005/8/layout/hList1"/>
    <dgm:cxn modelId="{5E463DF6-63C5-4167-959C-5DF00AA84AEF}" type="presParOf" srcId="{2B218EBB-D7DD-4742-8128-6C0A5303BF88}" destId="{51963A67-4172-49A3-A9AF-FC463C654429}" srcOrd="0" destOrd="0" presId="urn:microsoft.com/office/officeart/2005/8/layout/hList1"/>
    <dgm:cxn modelId="{CB497049-0542-4BBD-855B-71D83B07768F}" type="presParOf" srcId="{2B218EBB-D7DD-4742-8128-6C0A5303BF88}" destId="{BF46C2C0-86FF-47FC-AC55-29A4A6D795A4}" srcOrd="1" destOrd="0" presId="urn:microsoft.com/office/officeart/2005/8/layout/hList1"/>
    <dgm:cxn modelId="{81F71A77-F976-4AEF-826B-4CF7CBC8BACE}" type="presParOf" srcId="{11868633-7F81-4E09-8B47-4FDD287555C0}" destId="{4C75F9FE-6BD1-4063-B84A-8F8107AF9B8A}" srcOrd="1" destOrd="0" presId="urn:microsoft.com/office/officeart/2005/8/layout/hList1"/>
    <dgm:cxn modelId="{86CD90FF-65FA-4304-B9C6-96CE153F796A}" type="presParOf" srcId="{11868633-7F81-4E09-8B47-4FDD287555C0}" destId="{79555AAD-10D7-4192-9422-41D8E4DC3811}" srcOrd="2" destOrd="0" presId="urn:microsoft.com/office/officeart/2005/8/layout/hList1"/>
    <dgm:cxn modelId="{1622CAF4-0C17-49E3-8455-83E7FCEF0F8B}" type="presParOf" srcId="{79555AAD-10D7-4192-9422-41D8E4DC3811}" destId="{42E75D7F-406F-470A-9A74-4B7C722D986A}" srcOrd="0" destOrd="0" presId="urn:microsoft.com/office/officeart/2005/8/layout/hList1"/>
    <dgm:cxn modelId="{7761B664-0E73-4B54-A629-86192CECF1AB}" type="presParOf" srcId="{79555AAD-10D7-4192-9422-41D8E4DC3811}" destId="{861450BE-53A1-491A-8351-786D80761014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00BA8-73A1-42B1-92C0-61D8BC94F63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D7B72-A23F-4541-B122-51C58FA7DB6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ECG</a:t>
          </a:r>
          <a:endParaRPr lang="en-US" b="1" dirty="0">
            <a:solidFill>
              <a:srgbClr val="C00000"/>
            </a:solidFill>
          </a:endParaRPr>
        </a:p>
      </dgm:t>
    </dgm:pt>
    <dgm:pt modelId="{1DE83F67-771B-446F-AD12-2A03E38619AD}" type="parTrans" cxnId="{C359BA85-7937-43DB-BED5-A75659BB4C3B}">
      <dgm:prSet/>
      <dgm:spPr/>
      <dgm:t>
        <a:bodyPr/>
        <a:lstStyle/>
        <a:p>
          <a:endParaRPr lang="en-US"/>
        </a:p>
      </dgm:t>
    </dgm:pt>
    <dgm:pt modelId="{4DFFE922-1179-490C-BB6C-044F5ADC119F}" type="sibTrans" cxnId="{C359BA85-7937-43DB-BED5-A75659BB4C3B}">
      <dgm:prSet/>
      <dgm:spPr/>
      <dgm:t>
        <a:bodyPr/>
        <a:lstStyle/>
        <a:p>
          <a:endParaRPr lang="en-US"/>
        </a:p>
      </dgm:t>
    </dgm:pt>
    <dgm:pt modelId="{047DD123-B71C-4F40-8300-43EF398B60A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RATE-112/MIN</a:t>
          </a:r>
          <a:endParaRPr lang="en-US" b="1" dirty="0">
            <a:solidFill>
              <a:srgbClr val="C00000"/>
            </a:solidFill>
          </a:endParaRPr>
        </a:p>
      </dgm:t>
    </dgm:pt>
    <dgm:pt modelId="{C464EDE7-2AB4-48FD-9BB0-7F54422879EA}" type="parTrans" cxnId="{696377CB-504E-4A03-90F2-21AD922E1E58}">
      <dgm:prSet/>
      <dgm:spPr/>
      <dgm:t>
        <a:bodyPr/>
        <a:lstStyle/>
        <a:p>
          <a:endParaRPr lang="en-US"/>
        </a:p>
      </dgm:t>
    </dgm:pt>
    <dgm:pt modelId="{6BBBC32A-0655-4DAD-BBFA-718212E5D008}" type="sibTrans" cxnId="{696377CB-504E-4A03-90F2-21AD922E1E5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rgbClr val="C00000"/>
            </a:solidFill>
          </a:endParaRPr>
        </a:p>
      </dgm:t>
    </dgm:pt>
    <dgm:pt modelId="{2E7A83D0-E353-4F29-9603-48BEF609892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RHYTHM-</a:t>
          </a:r>
        </a:p>
        <a:p>
          <a:r>
            <a:rPr lang="en-US" b="1" dirty="0" smtClean="0">
              <a:solidFill>
                <a:srgbClr val="C00000"/>
              </a:solidFill>
            </a:rPr>
            <a:t>NSR</a:t>
          </a:r>
          <a:endParaRPr lang="en-US" b="1" dirty="0">
            <a:solidFill>
              <a:srgbClr val="C00000"/>
            </a:solidFill>
          </a:endParaRPr>
        </a:p>
      </dgm:t>
    </dgm:pt>
    <dgm:pt modelId="{D1CD7DA6-B945-49B3-8A87-02580327284E}" type="parTrans" cxnId="{41A9A07B-F43B-48B4-BCE0-326DC064BF6E}">
      <dgm:prSet/>
      <dgm:spPr/>
      <dgm:t>
        <a:bodyPr/>
        <a:lstStyle/>
        <a:p>
          <a:endParaRPr lang="en-US"/>
        </a:p>
      </dgm:t>
    </dgm:pt>
    <dgm:pt modelId="{08177A8C-689A-4F38-A303-7C0FF7989748}" type="sibTrans" cxnId="{41A9A07B-F43B-48B4-BCE0-326DC064BF6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rgbClr val="C00000"/>
            </a:solidFill>
          </a:endParaRPr>
        </a:p>
      </dgm:t>
    </dgm:pt>
    <dgm:pt modelId="{73C86464-DA7F-47E7-8FAA-12D276F3A74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QTc-440Msec	</a:t>
          </a:r>
          <a:endParaRPr lang="en-US" b="1" dirty="0">
            <a:solidFill>
              <a:srgbClr val="C00000"/>
            </a:solidFill>
          </a:endParaRPr>
        </a:p>
      </dgm:t>
    </dgm:pt>
    <dgm:pt modelId="{8DBC2A3B-9EE6-4A4C-BF6D-2F20AD5EB2A4}" type="parTrans" cxnId="{90BD345F-2CA5-47A0-848C-97E6489A4436}">
      <dgm:prSet/>
      <dgm:spPr/>
      <dgm:t>
        <a:bodyPr/>
        <a:lstStyle/>
        <a:p>
          <a:endParaRPr lang="en-US"/>
        </a:p>
      </dgm:t>
    </dgm:pt>
    <dgm:pt modelId="{D7C30D7F-1F4D-4827-91C4-09C8DDF8AF26}" type="sibTrans" cxnId="{90BD345F-2CA5-47A0-848C-97E6489A443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rgbClr val="C00000"/>
            </a:solidFill>
          </a:endParaRPr>
        </a:p>
      </dgm:t>
    </dgm:pt>
    <dgm:pt modelId="{09605F6E-A7E6-4D21-B551-D34D257744E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NO ST/T CHANGES</a:t>
          </a:r>
          <a:endParaRPr lang="en-US" b="1" dirty="0">
            <a:solidFill>
              <a:srgbClr val="C00000"/>
            </a:solidFill>
          </a:endParaRPr>
        </a:p>
      </dgm:t>
    </dgm:pt>
    <dgm:pt modelId="{50E9A861-E0E0-484C-B4EE-A05C57017024}" type="parTrans" cxnId="{EBA4D334-22E8-4BEA-9705-E461EC6AF6F0}">
      <dgm:prSet/>
      <dgm:spPr/>
      <dgm:t>
        <a:bodyPr/>
        <a:lstStyle/>
        <a:p>
          <a:endParaRPr lang="en-US"/>
        </a:p>
      </dgm:t>
    </dgm:pt>
    <dgm:pt modelId="{40B515E3-45DC-41BD-89F7-3E0086E615D7}" type="sibTrans" cxnId="{EBA4D334-22E8-4BEA-9705-E461EC6AF6F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rgbClr val="C00000"/>
            </a:solidFill>
          </a:endParaRPr>
        </a:p>
      </dgm:t>
    </dgm:pt>
    <dgm:pt modelId="{9ADDC44B-44A4-4E2A-B2D7-10CE68B5BBDD}" type="pres">
      <dgm:prSet presAssocID="{3B900BA8-73A1-42B1-92C0-61D8BC94F6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14A759-D2E2-4444-B2FF-3913C4502239}" type="pres">
      <dgm:prSet presAssocID="{2E3D7B72-A23F-4541-B122-51C58FA7D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14FC8C7-05CD-437B-8095-36A1D6F2D357}" type="pres">
      <dgm:prSet presAssocID="{047DD123-B71C-4F40-8300-43EF398B60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C4839-FC2E-4295-BE97-C6AC792BB86A}" type="pres">
      <dgm:prSet presAssocID="{047DD123-B71C-4F40-8300-43EF398B60A1}" presName="dummy" presStyleCnt="0"/>
      <dgm:spPr/>
    </dgm:pt>
    <dgm:pt modelId="{06416079-2517-4810-B81F-2DA3675A21BD}" type="pres">
      <dgm:prSet presAssocID="{6BBBC32A-0655-4DAD-BBFA-718212E5D00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7235913-1439-48D1-9DFD-28336EDE81AE}" type="pres">
      <dgm:prSet presAssocID="{2E7A83D0-E353-4F29-9603-48BEF60989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D3DCA-DC48-4BE3-9887-B3654EE4F8E5}" type="pres">
      <dgm:prSet presAssocID="{2E7A83D0-E353-4F29-9603-48BEF6098920}" presName="dummy" presStyleCnt="0"/>
      <dgm:spPr/>
    </dgm:pt>
    <dgm:pt modelId="{7D86909C-5F57-4A90-9BEB-9F412E8DC1D8}" type="pres">
      <dgm:prSet presAssocID="{08177A8C-689A-4F38-A303-7C0FF798974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BD7909E-DFF9-4A13-9B06-6D048775FE31}" type="pres">
      <dgm:prSet presAssocID="{73C86464-DA7F-47E7-8FAA-12D276F3A7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3A9DF-030E-4839-A44B-F45074F4C21C}" type="pres">
      <dgm:prSet presAssocID="{73C86464-DA7F-47E7-8FAA-12D276F3A74D}" presName="dummy" presStyleCnt="0"/>
      <dgm:spPr/>
    </dgm:pt>
    <dgm:pt modelId="{43632BCC-9DEF-4BDC-8797-311A1566E907}" type="pres">
      <dgm:prSet presAssocID="{D7C30D7F-1F4D-4827-91C4-09C8DDF8AF2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C200C7C-0612-45AC-A11E-C2F60393047A}" type="pres">
      <dgm:prSet presAssocID="{09605F6E-A7E6-4D21-B551-D34D257744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9DAC6-9F3A-4304-8A07-FE4F8D597BD1}" type="pres">
      <dgm:prSet presAssocID="{09605F6E-A7E6-4D21-B551-D34D257744EA}" presName="dummy" presStyleCnt="0"/>
      <dgm:spPr/>
    </dgm:pt>
    <dgm:pt modelId="{AD437903-8161-40BA-B3A3-143A1D36686C}" type="pres">
      <dgm:prSet presAssocID="{40B515E3-45DC-41BD-89F7-3E0086E615D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0BD345F-2CA5-47A0-848C-97E6489A4436}" srcId="{2E3D7B72-A23F-4541-B122-51C58FA7DB60}" destId="{73C86464-DA7F-47E7-8FAA-12D276F3A74D}" srcOrd="2" destOrd="0" parTransId="{8DBC2A3B-9EE6-4A4C-BF6D-2F20AD5EB2A4}" sibTransId="{D7C30D7F-1F4D-4827-91C4-09C8DDF8AF26}"/>
    <dgm:cxn modelId="{3EE625A8-71F5-468C-9C3D-B757169CE66E}" type="presOf" srcId="{D7C30D7F-1F4D-4827-91C4-09C8DDF8AF26}" destId="{43632BCC-9DEF-4BDC-8797-311A1566E907}" srcOrd="0" destOrd="0" presId="urn:microsoft.com/office/officeart/2005/8/layout/radial6"/>
    <dgm:cxn modelId="{CB89F43B-222A-462F-8252-8DDEF66E1BE6}" type="presOf" srcId="{09605F6E-A7E6-4D21-B551-D34D257744EA}" destId="{7C200C7C-0612-45AC-A11E-C2F60393047A}" srcOrd="0" destOrd="0" presId="urn:microsoft.com/office/officeart/2005/8/layout/radial6"/>
    <dgm:cxn modelId="{696377CB-504E-4A03-90F2-21AD922E1E58}" srcId="{2E3D7B72-A23F-4541-B122-51C58FA7DB60}" destId="{047DD123-B71C-4F40-8300-43EF398B60A1}" srcOrd="0" destOrd="0" parTransId="{C464EDE7-2AB4-48FD-9BB0-7F54422879EA}" sibTransId="{6BBBC32A-0655-4DAD-BBFA-718212E5D008}"/>
    <dgm:cxn modelId="{EBA4D334-22E8-4BEA-9705-E461EC6AF6F0}" srcId="{2E3D7B72-A23F-4541-B122-51C58FA7DB60}" destId="{09605F6E-A7E6-4D21-B551-D34D257744EA}" srcOrd="3" destOrd="0" parTransId="{50E9A861-E0E0-484C-B4EE-A05C57017024}" sibTransId="{40B515E3-45DC-41BD-89F7-3E0086E615D7}"/>
    <dgm:cxn modelId="{DB2E30FA-226A-4AC7-AD1C-D777E258A45A}" type="presOf" srcId="{047DD123-B71C-4F40-8300-43EF398B60A1}" destId="{A14FC8C7-05CD-437B-8095-36A1D6F2D357}" srcOrd="0" destOrd="0" presId="urn:microsoft.com/office/officeart/2005/8/layout/radial6"/>
    <dgm:cxn modelId="{D8966C7C-ECBA-4CF1-8C40-64A4DB2DF5B2}" type="presOf" srcId="{3B900BA8-73A1-42B1-92C0-61D8BC94F637}" destId="{9ADDC44B-44A4-4E2A-B2D7-10CE68B5BBDD}" srcOrd="0" destOrd="0" presId="urn:microsoft.com/office/officeart/2005/8/layout/radial6"/>
    <dgm:cxn modelId="{41A9A07B-F43B-48B4-BCE0-326DC064BF6E}" srcId="{2E3D7B72-A23F-4541-B122-51C58FA7DB60}" destId="{2E7A83D0-E353-4F29-9603-48BEF6098920}" srcOrd="1" destOrd="0" parTransId="{D1CD7DA6-B945-49B3-8A87-02580327284E}" sibTransId="{08177A8C-689A-4F38-A303-7C0FF7989748}"/>
    <dgm:cxn modelId="{5763560B-7183-4CBC-AA78-451FC4D9D35E}" type="presOf" srcId="{40B515E3-45DC-41BD-89F7-3E0086E615D7}" destId="{AD437903-8161-40BA-B3A3-143A1D36686C}" srcOrd="0" destOrd="0" presId="urn:microsoft.com/office/officeart/2005/8/layout/radial6"/>
    <dgm:cxn modelId="{DE5A9ACC-EFDE-4E1C-8509-A7FF42A7443B}" type="presOf" srcId="{2E3D7B72-A23F-4541-B122-51C58FA7DB60}" destId="{0714A759-D2E2-4444-B2FF-3913C4502239}" srcOrd="0" destOrd="0" presId="urn:microsoft.com/office/officeart/2005/8/layout/radial6"/>
    <dgm:cxn modelId="{188080A3-CD98-4DFC-ADF4-3F1FADA54F3D}" type="presOf" srcId="{6BBBC32A-0655-4DAD-BBFA-718212E5D008}" destId="{06416079-2517-4810-B81F-2DA3675A21BD}" srcOrd="0" destOrd="0" presId="urn:microsoft.com/office/officeart/2005/8/layout/radial6"/>
    <dgm:cxn modelId="{C359BA85-7937-43DB-BED5-A75659BB4C3B}" srcId="{3B900BA8-73A1-42B1-92C0-61D8BC94F637}" destId="{2E3D7B72-A23F-4541-B122-51C58FA7DB60}" srcOrd="0" destOrd="0" parTransId="{1DE83F67-771B-446F-AD12-2A03E38619AD}" sibTransId="{4DFFE922-1179-490C-BB6C-044F5ADC119F}"/>
    <dgm:cxn modelId="{9C5FDD0E-9932-4022-ABC9-829E679E2F8B}" type="presOf" srcId="{73C86464-DA7F-47E7-8FAA-12D276F3A74D}" destId="{EBD7909E-DFF9-4A13-9B06-6D048775FE31}" srcOrd="0" destOrd="0" presId="urn:microsoft.com/office/officeart/2005/8/layout/radial6"/>
    <dgm:cxn modelId="{6A523AB1-8749-4E36-A99B-88FD5C5DAC08}" type="presOf" srcId="{2E7A83D0-E353-4F29-9603-48BEF6098920}" destId="{D7235913-1439-48D1-9DFD-28336EDE81AE}" srcOrd="0" destOrd="0" presId="urn:microsoft.com/office/officeart/2005/8/layout/radial6"/>
    <dgm:cxn modelId="{6FD84DF4-92FD-42D3-9EBA-D98637C1C2E1}" type="presOf" srcId="{08177A8C-689A-4F38-A303-7C0FF7989748}" destId="{7D86909C-5F57-4A90-9BEB-9F412E8DC1D8}" srcOrd="0" destOrd="0" presId="urn:microsoft.com/office/officeart/2005/8/layout/radial6"/>
    <dgm:cxn modelId="{8617D455-0444-40FC-ADE7-492D22076653}" type="presParOf" srcId="{9ADDC44B-44A4-4E2A-B2D7-10CE68B5BBDD}" destId="{0714A759-D2E2-4444-B2FF-3913C4502239}" srcOrd="0" destOrd="0" presId="urn:microsoft.com/office/officeart/2005/8/layout/radial6"/>
    <dgm:cxn modelId="{8B838DA6-795F-475E-B732-CD6F0B151079}" type="presParOf" srcId="{9ADDC44B-44A4-4E2A-B2D7-10CE68B5BBDD}" destId="{A14FC8C7-05CD-437B-8095-36A1D6F2D357}" srcOrd="1" destOrd="0" presId="urn:microsoft.com/office/officeart/2005/8/layout/radial6"/>
    <dgm:cxn modelId="{5ECCDB49-563F-4925-8802-F8AADFD24619}" type="presParOf" srcId="{9ADDC44B-44A4-4E2A-B2D7-10CE68B5BBDD}" destId="{949C4839-FC2E-4295-BE97-C6AC792BB86A}" srcOrd="2" destOrd="0" presId="urn:microsoft.com/office/officeart/2005/8/layout/radial6"/>
    <dgm:cxn modelId="{3EB3783C-2CFD-44E0-87E6-85B611090592}" type="presParOf" srcId="{9ADDC44B-44A4-4E2A-B2D7-10CE68B5BBDD}" destId="{06416079-2517-4810-B81F-2DA3675A21BD}" srcOrd="3" destOrd="0" presId="urn:microsoft.com/office/officeart/2005/8/layout/radial6"/>
    <dgm:cxn modelId="{313FFD7D-EAA7-4BED-973B-BD356055F9E4}" type="presParOf" srcId="{9ADDC44B-44A4-4E2A-B2D7-10CE68B5BBDD}" destId="{D7235913-1439-48D1-9DFD-28336EDE81AE}" srcOrd="4" destOrd="0" presId="urn:microsoft.com/office/officeart/2005/8/layout/radial6"/>
    <dgm:cxn modelId="{7A84497F-9327-4DD7-BABC-4D2A14556991}" type="presParOf" srcId="{9ADDC44B-44A4-4E2A-B2D7-10CE68B5BBDD}" destId="{796D3DCA-DC48-4BE3-9887-B3654EE4F8E5}" srcOrd="5" destOrd="0" presId="urn:microsoft.com/office/officeart/2005/8/layout/radial6"/>
    <dgm:cxn modelId="{03DD975D-C699-4057-B7B8-01F87E7CA202}" type="presParOf" srcId="{9ADDC44B-44A4-4E2A-B2D7-10CE68B5BBDD}" destId="{7D86909C-5F57-4A90-9BEB-9F412E8DC1D8}" srcOrd="6" destOrd="0" presId="urn:microsoft.com/office/officeart/2005/8/layout/radial6"/>
    <dgm:cxn modelId="{2836E9A3-E108-4FA7-B770-02C0D7C96493}" type="presParOf" srcId="{9ADDC44B-44A4-4E2A-B2D7-10CE68B5BBDD}" destId="{EBD7909E-DFF9-4A13-9B06-6D048775FE31}" srcOrd="7" destOrd="0" presId="urn:microsoft.com/office/officeart/2005/8/layout/radial6"/>
    <dgm:cxn modelId="{D3089AD2-948D-4CF4-8E01-B1D7A4A7E330}" type="presParOf" srcId="{9ADDC44B-44A4-4E2A-B2D7-10CE68B5BBDD}" destId="{F013A9DF-030E-4839-A44B-F45074F4C21C}" srcOrd="8" destOrd="0" presId="urn:microsoft.com/office/officeart/2005/8/layout/radial6"/>
    <dgm:cxn modelId="{C4BDCF6B-6CFA-4A74-A724-408B5020A260}" type="presParOf" srcId="{9ADDC44B-44A4-4E2A-B2D7-10CE68B5BBDD}" destId="{43632BCC-9DEF-4BDC-8797-311A1566E907}" srcOrd="9" destOrd="0" presId="urn:microsoft.com/office/officeart/2005/8/layout/radial6"/>
    <dgm:cxn modelId="{7E1DD7F1-492A-45C0-AE20-1AACC54D67C7}" type="presParOf" srcId="{9ADDC44B-44A4-4E2A-B2D7-10CE68B5BBDD}" destId="{7C200C7C-0612-45AC-A11E-C2F60393047A}" srcOrd="10" destOrd="0" presId="urn:microsoft.com/office/officeart/2005/8/layout/radial6"/>
    <dgm:cxn modelId="{315A8715-845C-46D8-8E86-A43C2B2FC7EC}" type="presParOf" srcId="{9ADDC44B-44A4-4E2A-B2D7-10CE68B5BBDD}" destId="{5B79DAC6-9F3A-4304-8A07-FE4F8D597BD1}" srcOrd="11" destOrd="0" presId="urn:microsoft.com/office/officeart/2005/8/layout/radial6"/>
    <dgm:cxn modelId="{B9BF6789-CA1C-4A03-9B70-D3464338705A}" type="presParOf" srcId="{9ADDC44B-44A4-4E2A-B2D7-10CE68B5BBDD}" destId="{AD437903-8161-40BA-B3A3-143A1D36686C}" srcOrd="12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1FA57-C3D6-41E2-9AE7-749E00318602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B55204-0780-495B-B264-BDEC607F65BE}">
      <dgm:prSet phldrT="[Text]" custT="1"/>
      <dgm:spPr/>
      <dgm:t>
        <a:bodyPr/>
        <a:lstStyle/>
        <a:p>
          <a:pPr algn="l"/>
          <a:r>
            <a:rPr lang="en-US" sz="2400" b="1" u="none" dirty="0" smtClean="0">
              <a:solidFill>
                <a:srgbClr val="FFFF00"/>
              </a:solidFill>
            </a:rPr>
            <a:t>HB 17.5</a:t>
          </a:r>
        </a:p>
        <a:p>
          <a:pPr algn="l"/>
          <a:r>
            <a:rPr lang="en-US" sz="2400" b="1" u="none" dirty="0" smtClean="0">
              <a:solidFill>
                <a:srgbClr val="FFFF00"/>
              </a:solidFill>
            </a:rPr>
            <a:t>TC-15000</a:t>
          </a:r>
        </a:p>
        <a:p>
          <a:pPr algn="l"/>
          <a:r>
            <a:rPr lang="en-US" sz="2400" b="1" u="none" dirty="0" smtClean="0">
              <a:solidFill>
                <a:srgbClr val="FFFF00"/>
              </a:solidFill>
            </a:rPr>
            <a:t>DC N80,L8,M12</a:t>
          </a:r>
        </a:p>
        <a:p>
          <a:pPr algn="l"/>
          <a:r>
            <a:rPr lang="en-US" sz="2400" b="1" u="none" dirty="0" smtClean="0">
              <a:solidFill>
                <a:srgbClr val="FFFF00"/>
              </a:solidFill>
            </a:rPr>
            <a:t>ESR10mm/hr</a:t>
          </a:r>
        </a:p>
        <a:p>
          <a:pPr algn="l"/>
          <a:r>
            <a:rPr lang="en-US" sz="2400" b="1" u="none" dirty="0" smtClean="0">
              <a:solidFill>
                <a:srgbClr val="FFFF00"/>
              </a:solidFill>
            </a:rPr>
            <a:t>PLT3.4 </a:t>
          </a:r>
          <a:r>
            <a:rPr lang="en-US" sz="2400" b="1" u="none" dirty="0" err="1" smtClean="0">
              <a:solidFill>
                <a:srgbClr val="FFFF00"/>
              </a:solidFill>
            </a:rPr>
            <a:t>lakhs</a:t>
          </a:r>
          <a:endParaRPr lang="en-US" sz="2400" b="1" u="none" dirty="0">
            <a:solidFill>
              <a:srgbClr val="FFFF00"/>
            </a:solidFill>
          </a:endParaRPr>
        </a:p>
      </dgm:t>
    </dgm:pt>
    <dgm:pt modelId="{9EBFD529-0779-4778-A638-386C9F8E53F7}" type="parTrans" cxnId="{3B7740EF-F0C8-474A-9D82-8D90D5972188}">
      <dgm:prSet/>
      <dgm:spPr/>
      <dgm:t>
        <a:bodyPr/>
        <a:lstStyle/>
        <a:p>
          <a:endParaRPr lang="en-US"/>
        </a:p>
      </dgm:t>
    </dgm:pt>
    <dgm:pt modelId="{E998A0AF-3615-4BB8-BADF-64874FE67DD4}" type="sibTrans" cxnId="{3B7740EF-F0C8-474A-9D82-8D90D5972188}">
      <dgm:prSet/>
      <dgm:spPr/>
      <dgm:t>
        <a:bodyPr/>
        <a:lstStyle/>
        <a:p>
          <a:endParaRPr lang="en-US"/>
        </a:p>
      </dgm:t>
    </dgm:pt>
    <dgm:pt modelId="{34BC2B4F-60D2-4814-AAB2-A462044C6DE3}">
      <dgm:prSet phldrT="[Text]" custT="1"/>
      <dgm:spPr/>
      <dgm:t>
        <a:bodyPr/>
        <a:lstStyle/>
        <a:p>
          <a:pPr algn="ctr"/>
          <a:endParaRPr lang="en-US" sz="4000" b="1" u="sng" dirty="0" smtClean="0">
            <a:solidFill>
              <a:srgbClr val="FFFF00"/>
            </a:solidFill>
          </a:endParaRPr>
        </a:p>
        <a:p>
          <a:pPr algn="l"/>
          <a:r>
            <a:rPr lang="en-US" sz="2400" b="1" dirty="0" smtClean="0">
              <a:solidFill>
                <a:srgbClr val="FFFF00"/>
              </a:solidFill>
            </a:rPr>
            <a:t>RBS-446</a:t>
          </a:r>
        </a:p>
        <a:p>
          <a:pPr algn="l"/>
          <a:r>
            <a:rPr lang="en-US" sz="2400" b="1" dirty="0" smtClean="0">
              <a:solidFill>
                <a:srgbClr val="FFFF00"/>
              </a:solidFill>
            </a:rPr>
            <a:t>UREA-42</a:t>
          </a:r>
        </a:p>
        <a:p>
          <a:pPr algn="l"/>
          <a:r>
            <a:rPr lang="en-US" sz="2400" b="1" dirty="0" smtClean="0">
              <a:solidFill>
                <a:srgbClr val="FFFF00"/>
              </a:solidFill>
            </a:rPr>
            <a:t>CREATININE-2.0</a:t>
          </a:r>
        </a:p>
        <a:p>
          <a:pPr algn="l"/>
          <a:r>
            <a:rPr lang="en-US" sz="2400" b="1" dirty="0" smtClean="0">
              <a:solidFill>
                <a:srgbClr val="FFFF00"/>
              </a:solidFill>
            </a:rPr>
            <a:t>Na-NA, K+ :5,Cl:102</a:t>
          </a:r>
        </a:p>
        <a:p>
          <a:pPr algn="l"/>
          <a:endParaRPr lang="en-US" sz="6000" b="1" dirty="0">
            <a:solidFill>
              <a:srgbClr val="FFFF00"/>
            </a:solidFill>
          </a:endParaRPr>
        </a:p>
      </dgm:t>
    </dgm:pt>
    <dgm:pt modelId="{FE74E2EB-0060-4044-A833-EE898175E74A}" type="parTrans" cxnId="{21B32F9E-2223-41AA-932C-FEAB487FD04E}">
      <dgm:prSet/>
      <dgm:spPr/>
      <dgm:t>
        <a:bodyPr/>
        <a:lstStyle/>
        <a:p>
          <a:endParaRPr lang="en-US"/>
        </a:p>
      </dgm:t>
    </dgm:pt>
    <dgm:pt modelId="{6EA0A544-998B-4850-B9A8-7AC8AC808C98}" type="sibTrans" cxnId="{21B32F9E-2223-41AA-932C-FEAB487FD04E}">
      <dgm:prSet/>
      <dgm:spPr/>
      <dgm:t>
        <a:bodyPr/>
        <a:lstStyle/>
        <a:p>
          <a:endParaRPr lang="en-US"/>
        </a:p>
      </dgm:t>
    </dgm:pt>
    <dgm:pt modelId="{8F46D431-48B0-414C-AB53-A54F1C9545FD}">
      <dgm:prSet phldrT="[Text]" custT="1"/>
      <dgm:spPr/>
      <dgm:t>
        <a:bodyPr/>
        <a:lstStyle/>
        <a:p>
          <a:pPr algn="ctr"/>
          <a:endParaRPr lang="en-US" sz="2400" b="1" dirty="0" smtClean="0">
            <a:solidFill>
              <a:srgbClr val="FF0000"/>
            </a:solidFill>
          </a:endParaRPr>
        </a:p>
        <a:p>
          <a:pPr algn="l"/>
          <a:r>
            <a:rPr lang="en-US" sz="2400" b="1" dirty="0" smtClean="0">
              <a:solidFill>
                <a:srgbClr val="FF0000"/>
              </a:solidFill>
            </a:rPr>
            <a:t>BILIRUBIN-1.4	ALBUMIN-3.0</a:t>
          </a:r>
        </a:p>
        <a:p>
          <a:pPr algn="l"/>
          <a:r>
            <a:rPr lang="en-US" sz="2400" b="1" dirty="0" smtClean="0">
              <a:solidFill>
                <a:srgbClr val="FF0000"/>
              </a:solidFill>
            </a:rPr>
            <a:t>AST-24		GLOB-2.3</a:t>
          </a:r>
        </a:p>
        <a:p>
          <a:pPr algn="l"/>
          <a:r>
            <a:rPr lang="en-US" sz="2400" b="1" dirty="0" smtClean="0">
              <a:solidFill>
                <a:srgbClr val="FF0000"/>
              </a:solidFill>
            </a:rPr>
            <a:t>ALT-18</a:t>
          </a:r>
        </a:p>
      </dgm:t>
    </dgm:pt>
    <dgm:pt modelId="{00584BE8-A87E-442F-8D4E-2DD71C112E11}" type="parTrans" cxnId="{BD3EB249-FB13-44F4-A139-72D02E6543E9}">
      <dgm:prSet/>
      <dgm:spPr/>
      <dgm:t>
        <a:bodyPr/>
        <a:lstStyle/>
        <a:p>
          <a:endParaRPr lang="en-US"/>
        </a:p>
      </dgm:t>
    </dgm:pt>
    <dgm:pt modelId="{F23FCCF6-81A3-444F-8384-B5517B961717}" type="sibTrans" cxnId="{BD3EB249-FB13-44F4-A139-72D02E6543E9}">
      <dgm:prSet/>
      <dgm:spPr/>
      <dgm:t>
        <a:bodyPr/>
        <a:lstStyle/>
        <a:p>
          <a:endParaRPr lang="en-US"/>
        </a:p>
      </dgm:t>
    </dgm:pt>
    <dgm:pt modelId="{D8E499C7-2CC9-46E7-9272-34F833041A55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</a:rPr>
            <a:t>SR AMYLASE-248U/L</a:t>
          </a:r>
        </a:p>
        <a:p>
          <a:pPr algn="l"/>
          <a:r>
            <a:rPr lang="en-US" sz="2400" b="1" dirty="0" smtClean="0">
              <a:solidFill>
                <a:srgbClr val="FF0000"/>
              </a:solidFill>
            </a:rPr>
            <a:t>Total </a:t>
          </a:r>
          <a:r>
            <a:rPr lang="en-US" sz="2400" b="1" dirty="0" err="1" smtClean="0">
              <a:solidFill>
                <a:srgbClr val="FF0000"/>
              </a:solidFill>
            </a:rPr>
            <a:t>cholestrol</a:t>
          </a:r>
          <a:r>
            <a:rPr lang="en-US" sz="2400" b="1" dirty="0" smtClean="0">
              <a:solidFill>
                <a:srgbClr val="FF0000"/>
              </a:solidFill>
            </a:rPr>
            <a:t> 176mg%</a:t>
          </a:r>
        </a:p>
        <a:p>
          <a:pPr algn="l"/>
          <a:r>
            <a:rPr lang="en-US" sz="2400" b="1" dirty="0" err="1" smtClean="0">
              <a:solidFill>
                <a:srgbClr val="FF0000"/>
              </a:solidFill>
            </a:rPr>
            <a:t>Tgl</a:t>
          </a:r>
          <a:r>
            <a:rPr lang="en-US" sz="2400" b="1" dirty="0" smtClean="0">
              <a:solidFill>
                <a:srgbClr val="FF0000"/>
              </a:solidFill>
            </a:rPr>
            <a:t> – 145mg%</a:t>
          </a:r>
          <a:endParaRPr lang="en-US" sz="2400" b="1" dirty="0">
            <a:solidFill>
              <a:srgbClr val="FF0000"/>
            </a:solidFill>
          </a:endParaRPr>
        </a:p>
      </dgm:t>
    </dgm:pt>
    <dgm:pt modelId="{E6DFC1C4-3B47-4A34-B6AC-06A1A26F9933}" type="parTrans" cxnId="{BF775A0A-B675-4260-8382-7D6167FACAF1}">
      <dgm:prSet/>
      <dgm:spPr/>
      <dgm:t>
        <a:bodyPr/>
        <a:lstStyle/>
        <a:p>
          <a:endParaRPr lang="en-US"/>
        </a:p>
      </dgm:t>
    </dgm:pt>
    <dgm:pt modelId="{615D4AA8-8629-4754-8624-3F4CA8EB3869}" type="sibTrans" cxnId="{BF775A0A-B675-4260-8382-7D6167FACAF1}">
      <dgm:prSet/>
      <dgm:spPr/>
      <dgm:t>
        <a:bodyPr/>
        <a:lstStyle/>
        <a:p>
          <a:endParaRPr lang="en-US"/>
        </a:p>
      </dgm:t>
    </dgm:pt>
    <dgm:pt modelId="{692BDFD6-6972-437C-B2D4-A0AA1A769C9A}" type="pres">
      <dgm:prSet presAssocID="{6B41FA57-C3D6-41E2-9AE7-749E00318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F71CB-DB31-486C-BF99-743B67B0B574}" type="pres">
      <dgm:prSet presAssocID="{D5B55204-0780-495B-B264-BDEC607F65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E583F-465A-4F55-A7AA-E36CD58010D0}" type="pres">
      <dgm:prSet presAssocID="{E998A0AF-3615-4BB8-BADF-64874FE67DD4}" presName="sibTrans" presStyleCnt="0"/>
      <dgm:spPr/>
    </dgm:pt>
    <dgm:pt modelId="{80CCD01E-FD2E-42E2-8F28-B424E2CCC3DB}" type="pres">
      <dgm:prSet presAssocID="{34BC2B4F-60D2-4814-AAB2-A462044C6D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0C600-A773-45EB-B9BF-64BB726C3BE9}" type="pres">
      <dgm:prSet presAssocID="{6EA0A544-998B-4850-B9A8-7AC8AC808C98}" presName="sibTrans" presStyleCnt="0"/>
      <dgm:spPr/>
    </dgm:pt>
    <dgm:pt modelId="{40E18E6A-E247-40EA-89A4-E961CEA76F7A}" type="pres">
      <dgm:prSet presAssocID="{8F46D431-48B0-414C-AB53-A54F1C9545FD}" presName="node" presStyleLbl="node1" presStyleIdx="2" presStyleCnt="4" custLinFactNeighborX="-26" custLinFactNeighborY="1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77AC-C68A-4BA9-9F0C-1DFC7875A4E6}" type="pres">
      <dgm:prSet presAssocID="{F23FCCF6-81A3-444F-8384-B5517B961717}" presName="sibTrans" presStyleCnt="0"/>
      <dgm:spPr/>
    </dgm:pt>
    <dgm:pt modelId="{683E0C41-94A3-4A0A-AB5E-8D829900ABD9}" type="pres">
      <dgm:prSet presAssocID="{D8E499C7-2CC9-46E7-9272-34F833041A55}" presName="node" presStyleLbl="node1" presStyleIdx="3" presStyleCnt="4" custLinFactNeighborX="26" custLinFactNeighborY="13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EB420F-542E-415F-A8AF-BDD78D5D6DCA}" type="presOf" srcId="{D5B55204-0780-495B-B264-BDEC607F65BE}" destId="{B34F71CB-DB31-486C-BF99-743B67B0B574}" srcOrd="0" destOrd="0" presId="urn:microsoft.com/office/officeart/2005/8/layout/default"/>
    <dgm:cxn modelId="{F23C43B4-2328-4D67-BFED-03975C4A2768}" type="presOf" srcId="{6B41FA57-C3D6-41E2-9AE7-749E00318602}" destId="{692BDFD6-6972-437C-B2D4-A0AA1A769C9A}" srcOrd="0" destOrd="0" presId="urn:microsoft.com/office/officeart/2005/8/layout/default"/>
    <dgm:cxn modelId="{A81AEE2D-2083-4C17-88D3-C202AD62B41A}" type="presOf" srcId="{34BC2B4F-60D2-4814-AAB2-A462044C6DE3}" destId="{80CCD01E-FD2E-42E2-8F28-B424E2CCC3DB}" srcOrd="0" destOrd="0" presId="urn:microsoft.com/office/officeart/2005/8/layout/default"/>
    <dgm:cxn modelId="{BD3EB249-FB13-44F4-A139-72D02E6543E9}" srcId="{6B41FA57-C3D6-41E2-9AE7-749E00318602}" destId="{8F46D431-48B0-414C-AB53-A54F1C9545FD}" srcOrd="2" destOrd="0" parTransId="{00584BE8-A87E-442F-8D4E-2DD71C112E11}" sibTransId="{F23FCCF6-81A3-444F-8384-B5517B961717}"/>
    <dgm:cxn modelId="{DCBB7DB4-A739-4DFF-918B-2A69CD55D6B5}" type="presOf" srcId="{D8E499C7-2CC9-46E7-9272-34F833041A55}" destId="{683E0C41-94A3-4A0A-AB5E-8D829900ABD9}" srcOrd="0" destOrd="0" presId="urn:microsoft.com/office/officeart/2005/8/layout/default"/>
    <dgm:cxn modelId="{3B7740EF-F0C8-474A-9D82-8D90D5972188}" srcId="{6B41FA57-C3D6-41E2-9AE7-749E00318602}" destId="{D5B55204-0780-495B-B264-BDEC607F65BE}" srcOrd="0" destOrd="0" parTransId="{9EBFD529-0779-4778-A638-386C9F8E53F7}" sibTransId="{E998A0AF-3615-4BB8-BADF-64874FE67DD4}"/>
    <dgm:cxn modelId="{21B32F9E-2223-41AA-932C-FEAB487FD04E}" srcId="{6B41FA57-C3D6-41E2-9AE7-749E00318602}" destId="{34BC2B4F-60D2-4814-AAB2-A462044C6DE3}" srcOrd="1" destOrd="0" parTransId="{FE74E2EB-0060-4044-A833-EE898175E74A}" sibTransId="{6EA0A544-998B-4850-B9A8-7AC8AC808C98}"/>
    <dgm:cxn modelId="{91636796-E0F0-419A-A3E8-08D047926DC2}" type="presOf" srcId="{8F46D431-48B0-414C-AB53-A54F1C9545FD}" destId="{40E18E6A-E247-40EA-89A4-E961CEA76F7A}" srcOrd="0" destOrd="0" presId="urn:microsoft.com/office/officeart/2005/8/layout/default"/>
    <dgm:cxn modelId="{BF775A0A-B675-4260-8382-7D6167FACAF1}" srcId="{6B41FA57-C3D6-41E2-9AE7-749E00318602}" destId="{D8E499C7-2CC9-46E7-9272-34F833041A55}" srcOrd="3" destOrd="0" parTransId="{E6DFC1C4-3B47-4A34-B6AC-06A1A26F9933}" sibTransId="{615D4AA8-8629-4754-8624-3F4CA8EB3869}"/>
    <dgm:cxn modelId="{AC722EEB-0985-4ABB-B6BF-E7A872F3E7B2}" type="presParOf" srcId="{692BDFD6-6972-437C-B2D4-A0AA1A769C9A}" destId="{B34F71CB-DB31-486C-BF99-743B67B0B574}" srcOrd="0" destOrd="0" presId="urn:microsoft.com/office/officeart/2005/8/layout/default"/>
    <dgm:cxn modelId="{DFBF45E2-B6BD-4C6C-A817-2382AD1BFF4E}" type="presParOf" srcId="{692BDFD6-6972-437C-B2D4-A0AA1A769C9A}" destId="{BFDE583F-465A-4F55-A7AA-E36CD58010D0}" srcOrd="1" destOrd="0" presId="urn:microsoft.com/office/officeart/2005/8/layout/default"/>
    <dgm:cxn modelId="{B9D6DAB5-AEC3-4AA0-8434-2E6097B2F11F}" type="presParOf" srcId="{692BDFD6-6972-437C-B2D4-A0AA1A769C9A}" destId="{80CCD01E-FD2E-42E2-8F28-B424E2CCC3DB}" srcOrd="2" destOrd="0" presId="urn:microsoft.com/office/officeart/2005/8/layout/default"/>
    <dgm:cxn modelId="{F2612283-9C85-4DDE-AE6C-885A02DDCD82}" type="presParOf" srcId="{692BDFD6-6972-437C-B2D4-A0AA1A769C9A}" destId="{4730C600-A773-45EB-B9BF-64BB726C3BE9}" srcOrd="3" destOrd="0" presId="urn:microsoft.com/office/officeart/2005/8/layout/default"/>
    <dgm:cxn modelId="{89F33E20-8DA8-41CD-8809-3CB32217FB7F}" type="presParOf" srcId="{692BDFD6-6972-437C-B2D4-A0AA1A769C9A}" destId="{40E18E6A-E247-40EA-89A4-E961CEA76F7A}" srcOrd="4" destOrd="0" presId="urn:microsoft.com/office/officeart/2005/8/layout/default"/>
    <dgm:cxn modelId="{728C2B4B-3DEF-494A-84CC-A17755C2496F}" type="presParOf" srcId="{692BDFD6-6972-437C-B2D4-A0AA1A769C9A}" destId="{A50177AC-C68A-4BA9-9F0C-1DFC7875A4E6}" srcOrd="5" destOrd="0" presId="urn:microsoft.com/office/officeart/2005/8/layout/default"/>
    <dgm:cxn modelId="{2EFB00F4-D84F-4812-B937-D7CC676E3A61}" type="presParOf" srcId="{692BDFD6-6972-437C-B2D4-A0AA1A769C9A}" destId="{683E0C41-94A3-4A0A-AB5E-8D829900ABD9}" srcOrd="6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FBF3F5-8FD9-4655-AC5B-5E4D4A8782C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45AD303-6BF6-4646-B488-DCBB339ABD1D}">
      <dgm:prSet phldrT="[Text]"/>
      <dgm:spPr/>
      <dgm:t>
        <a:bodyPr/>
        <a:lstStyle/>
        <a:p>
          <a:r>
            <a:rPr lang="en-US" dirty="0" smtClean="0"/>
            <a:t>URINE </a:t>
          </a:r>
          <a:endParaRPr lang="en-US" dirty="0"/>
        </a:p>
      </dgm:t>
    </dgm:pt>
    <dgm:pt modelId="{A194C89B-F28B-4D00-A66F-26C1CB115053}" type="parTrans" cxnId="{B294FAEA-6BE8-4CC8-8969-ACE281770F7F}">
      <dgm:prSet/>
      <dgm:spPr/>
    </dgm:pt>
    <dgm:pt modelId="{21CE136C-F1D3-477E-9C21-2AA44B60352A}" type="sibTrans" cxnId="{B294FAEA-6BE8-4CC8-8969-ACE281770F7F}">
      <dgm:prSet/>
      <dgm:spPr/>
    </dgm:pt>
    <dgm:pt modelId="{51179AED-E4D1-4D07-95DD-90D48DBEEC26}">
      <dgm:prSet/>
      <dgm:spPr/>
      <dgm:t>
        <a:bodyPr/>
        <a:lstStyle/>
        <a:p>
          <a:r>
            <a:rPr lang="en-US" dirty="0" smtClean="0"/>
            <a:t>SUGAR ++</a:t>
          </a:r>
          <a:endParaRPr lang="en-US" dirty="0"/>
        </a:p>
      </dgm:t>
    </dgm:pt>
    <dgm:pt modelId="{129A0598-C622-4A61-BB02-3760F29E2141}" type="parTrans" cxnId="{8CE541E0-FF2A-4540-B07F-728B337D4D81}">
      <dgm:prSet/>
      <dgm:spPr/>
    </dgm:pt>
    <dgm:pt modelId="{93AE1168-6265-47D7-BE2B-C84D9076E830}" type="sibTrans" cxnId="{8CE541E0-FF2A-4540-B07F-728B337D4D81}">
      <dgm:prSet/>
      <dgm:spPr/>
    </dgm:pt>
    <dgm:pt modelId="{B68495C0-C829-490F-BDD9-8885F639BFC5}">
      <dgm:prSet/>
      <dgm:spPr/>
      <dgm:t>
        <a:bodyPr/>
        <a:lstStyle/>
        <a:p>
          <a:r>
            <a:rPr lang="en-US" dirty="0" smtClean="0"/>
            <a:t>ALBUMIN – NIL</a:t>
          </a:r>
          <a:endParaRPr lang="en-US" dirty="0"/>
        </a:p>
      </dgm:t>
    </dgm:pt>
    <dgm:pt modelId="{8A5E7987-66EE-4834-9FC0-2CF5DAB61A7B}" type="parTrans" cxnId="{9B3CCEDF-6085-4BA5-8D68-04FA00CFCB82}">
      <dgm:prSet/>
      <dgm:spPr/>
    </dgm:pt>
    <dgm:pt modelId="{75A14647-4DD0-4054-A0F8-B378052C5C2D}" type="sibTrans" cxnId="{9B3CCEDF-6085-4BA5-8D68-04FA00CFCB82}">
      <dgm:prSet/>
      <dgm:spPr/>
    </dgm:pt>
    <dgm:pt modelId="{4B808297-953A-4255-B612-F9392F5FBA4D}">
      <dgm:prSet/>
      <dgm:spPr/>
      <dgm:t>
        <a:bodyPr/>
        <a:lstStyle/>
        <a:p>
          <a:r>
            <a:rPr lang="en-US" dirty="0" smtClean="0"/>
            <a:t>DEP-0-2 PUS CELLS</a:t>
          </a:r>
          <a:endParaRPr lang="en-US" dirty="0"/>
        </a:p>
      </dgm:t>
    </dgm:pt>
    <dgm:pt modelId="{6BEDD299-5900-4D1C-9B81-E248A48AB58F}" type="parTrans" cxnId="{4AF89CE9-95E9-4902-9049-5DF494420F44}">
      <dgm:prSet/>
      <dgm:spPr/>
    </dgm:pt>
    <dgm:pt modelId="{7E47AB54-F38A-4C53-8C46-31DA741CCBF6}" type="sibTrans" cxnId="{4AF89CE9-95E9-4902-9049-5DF494420F44}">
      <dgm:prSet/>
      <dgm:spPr/>
    </dgm:pt>
    <dgm:pt modelId="{0DE3E3EF-5C2B-490E-A9AF-027F10713A54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ACETONE +</a:t>
          </a:r>
          <a:endParaRPr lang="en-US" dirty="0">
            <a:solidFill>
              <a:srgbClr val="FF0000"/>
            </a:solidFill>
          </a:endParaRPr>
        </a:p>
      </dgm:t>
    </dgm:pt>
    <dgm:pt modelId="{BCFF7AC2-0339-4EF3-8410-B0A70A099E1B}" type="parTrans" cxnId="{106E60BD-1867-4237-AF5E-7A3A2C079B30}">
      <dgm:prSet/>
      <dgm:spPr/>
    </dgm:pt>
    <dgm:pt modelId="{B5E1B725-7146-40C1-A56F-F032D806B164}" type="sibTrans" cxnId="{106E60BD-1867-4237-AF5E-7A3A2C079B30}">
      <dgm:prSet/>
      <dgm:spPr/>
    </dgm:pt>
    <dgm:pt modelId="{2ED411F4-936D-4F7B-94C0-3EDDD42B5B44}" type="pres">
      <dgm:prSet presAssocID="{A3FBF3F5-8FD9-4655-AC5B-5E4D4A8782CE}" presName="diagram" presStyleCnt="0">
        <dgm:presLayoutVars>
          <dgm:dir/>
          <dgm:animLvl val="lvl"/>
          <dgm:resizeHandles val="exact"/>
        </dgm:presLayoutVars>
      </dgm:prSet>
      <dgm:spPr/>
    </dgm:pt>
    <dgm:pt modelId="{E3D1ADAF-5896-4991-B586-1035D8E68029}" type="pres">
      <dgm:prSet presAssocID="{045AD303-6BF6-4646-B488-DCBB339ABD1D}" presName="compNode" presStyleCnt="0"/>
      <dgm:spPr/>
    </dgm:pt>
    <dgm:pt modelId="{EB6BE10D-4217-466A-B998-E9BD394F6CCE}" type="pres">
      <dgm:prSet presAssocID="{045AD303-6BF6-4646-B488-DCBB339ABD1D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86547-F95A-47EE-8C78-3AAB46E07A54}" type="pres">
      <dgm:prSet presAssocID="{045AD303-6BF6-4646-B488-DCBB339ABD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0128A-BFEB-49DE-8B67-6A3E65C4FAB9}" type="pres">
      <dgm:prSet presAssocID="{045AD303-6BF6-4646-B488-DCBB339ABD1D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BE848643-34FF-4A3B-A19B-1EC84BB3452D}" type="pres">
      <dgm:prSet presAssocID="{045AD303-6BF6-4646-B488-DCBB339ABD1D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B3CCEDF-6085-4BA5-8D68-04FA00CFCB82}" srcId="{045AD303-6BF6-4646-B488-DCBB339ABD1D}" destId="{B68495C0-C829-490F-BDD9-8885F639BFC5}" srcOrd="1" destOrd="0" parTransId="{8A5E7987-66EE-4834-9FC0-2CF5DAB61A7B}" sibTransId="{75A14647-4DD0-4054-A0F8-B378052C5C2D}"/>
    <dgm:cxn modelId="{8CE541E0-FF2A-4540-B07F-728B337D4D81}" srcId="{045AD303-6BF6-4646-B488-DCBB339ABD1D}" destId="{51179AED-E4D1-4D07-95DD-90D48DBEEC26}" srcOrd="0" destOrd="0" parTransId="{129A0598-C622-4A61-BB02-3760F29E2141}" sibTransId="{93AE1168-6265-47D7-BE2B-C84D9076E830}"/>
    <dgm:cxn modelId="{4AF89CE9-95E9-4902-9049-5DF494420F44}" srcId="{045AD303-6BF6-4646-B488-DCBB339ABD1D}" destId="{4B808297-953A-4255-B612-F9392F5FBA4D}" srcOrd="2" destOrd="0" parTransId="{6BEDD299-5900-4D1C-9B81-E248A48AB58F}" sibTransId="{7E47AB54-F38A-4C53-8C46-31DA741CCBF6}"/>
    <dgm:cxn modelId="{E525D030-37F0-4093-B540-6970B4B0EC6C}" type="presOf" srcId="{045AD303-6BF6-4646-B488-DCBB339ABD1D}" destId="{D5D0128A-BFEB-49DE-8B67-6A3E65C4FAB9}" srcOrd="1" destOrd="0" presId="urn:microsoft.com/office/officeart/2005/8/layout/bList2"/>
    <dgm:cxn modelId="{940907AA-58F2-4870-AB3E-22A2A5DB8D5C}" type="presOf" srcId="{4B808297-953A-4255-B612-F9392F5FBA4D}" destId="{EB6BE10D-4217-466A-B998-E9BD394F6CCE}" srcOrd="0" destOrd="2" presId="urn:microsoft.com/office/officeart/2005/8/layout/bList2"/>
    <dgm:cxn modelId="{106E60BD-1867-4237-AF5E-7A3A2C079B30}" srcId="{045AD303-6BF6-4646-B488-DCBB339ABD1D}" destId="{0DE3E3EF-5C2B-490E-A9AF-027F10713A54}" srcOrd="3" destOrd="0" parTransId="{BCFF7AC2-0339-4EF3-8410-B0A70A099E1B}" sibTransId="{B5E1B725-7146-40C1-A56F-F032D806B164}"/>
    <dgm:cxn modelId="{B294FAEA-6BE8-4CC8-8969-ACE281770F7F}" srcId="{A3FBF3F5-8FD9-4655-AC5B-5E4D4A8782CE}" destId="{045AD303-6BF6-4646-B488-DCBB339ABD1D}" srcOrd="0" destOrd="0" parTransId="{A194C89B-F28B-4D00-A66F-26C1CB115053}" sibTransId="{21CE136C-F1D3-477E-9C21-2AA44B60352A}"/>
    <dgm:cxn modelId="{0CBADECD-6E32-47CC-83B4-8E2CBDFB917D}" type="presOf" srcId="{B68495C0-C829-490F-BDD9-8885F639BFC5}" destId="{EB6BE10D-4217-466A-B998-E9BD394F6CCE}" srcOrd="0" destOrd="1" presId="urn:microsoft.com/office/officeart/2005/8/layout/bList2"/>
    <dgm:cxn modelId="{6C2BD0B8-9DBC-47FB-82EC-B35A5F22E7FB}" type="presOf" srcId="{A3FBF3F5-8FD9-4655-AC5B-5E4D4A8782CE}" destId="{2ED411F4-936D-4F7B-94C0-3EDDD42B5B44}" srcOrd="0" destOrd="0" presId="urn:microsoft.com/office/officeart/2005/8/layout/bList2"/>
    <dgm:cxn modelId="{FC466E32-6F24-4EED-8815-3A69FE6045E1}" type="presOf" srcId="{0DE3E3EF-5C2B-490E-A9AF-027F10713A54}" destId="{EB6BE10D-4217-466A-B998-E9BD394F6CCE}" srcOrd="0" destOrd="3" presId="urn:microsoft.com/office/officeart/2005/8/layout/bList2"/>
    <dgm:cxn modelId="{2F8E1158-A2B8-450C-8B2E-EE5368B68AC0}" type="presOf" srcId="{045AD303-6BF6-4646-B488-DCBB339ABD1D}" destId="{D1186547-F95A-47EE-8C78-3AAB46E07A54}" srcOrd="0" destOrd="0" presId="urn:microsoft.com/office/officeart/2005/8/layout/bList2"/>
    <dgm:cxn modelId="{4A0AACF7-D0C5-4331-AD4E-0AD0564CA88F}" type="presOf" srcId="{51179AED-E4D1-4D07-95DD-90D48DBEEC26}" destId="{EB6BE10D-4217-466A-B998-E9BD394F6CCE}" srcOrd="0" destOrd="0" presId="urn:microsoft.com/office/officeart/2005/8/layout/bList2"/>
    <dgm:cxn modelId="{D1CBA608-2543-4F73-AAAF-64B4EDD15537}" type="presParOf" srcId="{2ED411F4-936D-4F7B-94C0-3EDDD42B5B44}" destId="{E3D1ADAF-5896-4991-B586-1035D8E68029}" srcOrd="0" destOrd="0" presId="urn:microsoft.com/office/officeart/2005/8/layout/bList2"/>
    <dgm:cxn modelId="{93DF0F11-05BC-4142-9507-8A0FD6572E90}" type="presParOf" srcId="{E3D1ADAF-5896-4991-B586-1035D8E68029}" destId="{EB6BE10D-4217-466A-B998-E9BD394F6CCE}" srcOrd="0" destOrd="0" presId="urn:microsoft.com/office/officeart/2005/8/layout/bList2"/>
    <dgm:cxn modelId="{A4A1EAB2-D56F-414E-9A40-ACE485622356}" type="presParOf" srcId="{E3D1ADAF-5896-4991-B586-1035D8E68029}" destId="{D1186547-F95A-47EE-8C78-3AAB46E07A54}" srcOrd="1" destOrd="0" presId="urn:microsoft.com/office/officeart/2005/8/layout/bList2"/>
    <dgm:cxn modelId="{3BE0CF27-F3FF-4884-8120-D25F1E3CA92B}" type="presParOf" srcId="{E3D1ADAF-5896-4991-B586-1035D8E68029}" destId="{D5D0128A-BFEB-49DE-8B67-6A3E65C4FAB9}" srcOrd="2" destOrd="0" presId="urn:microsoft.com/office/officeart/2005/8/layout/bList2"/>
    <dgm:cxn modelId="{55BD34FB-7A01-4B84-9BEA-AF035EF4BB0E}" type="presParOf" srcId="{E3D1ADAF-5896-4991-B586-1035D8E68029}" destId="{BE848643-34FF-4A3B-A19B-1EC84BB3452D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447A5A-80C9-4699-BC75-B48EFCC07A48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73FC1BB-0D38-47ED-A927-5C02D8C32D32}">
      <dgm:prSet phldrT="[Text]"/>
      <dgm:spPr/>
      <dgm:t>
        <a:bodyPr/>
        <a:lstStyle/>
        <a:p>
          <a:r>
            <a:rPr lang="en-US" dirty="0" smtClean="0"/>
            <a:t>ABG 1</a:t>
          </a:r>
          <a:endParaRPr lang="en-US" dirty="0"/>
        </a:p>
      </dgm:t>
    </dgm:pt>
    <dgm:pt modelId="{E1DE354D-AA4D-48DF-A613-CD0B0BC2FCC2}" type="parTrans" cxnId="{D5AF5D60-AC06-480B-BFA8-3E0591EDD89E}">
      <dgm:prSet/>
      <dgm:spPr/>
      <dgm:t>
        <a:bodyPr/>
        <a:lstStyle/>
        <a:p>
          <a:endParaRPr lang="en-US"/>
        </a:p>
      </dgm:t>
    </dgm:pt>
    <dgm:pt modelId="{B2719AC0-21AD-44DE-A524-EE0B96EE8F44}" type="sibTrans" cxnId="{D5AF5D60-AC06-480B-BFA8-3E0591EDD89E}">
      <dgm:prSet/>
      <dgm:spPr/>
      <dgm:t>
        <a:bodyPr/>
        <a:lstStyle/>
        <a:p>
          <a:endParaRPr lang="en-US"/>
        </a:p>
      </dgm:t>
    </dgm:pt>
    <dgm:pt modelId="{CB71CFF8-D020-4B9C-AFC7-1CA5544E02EF}">
      <dgm:prSet phldrT="[Text]" phldr="1"/>
      <dgm:spPr/>
      <dgm:t>
        <a:bodyPr/>
        <a:lstStyle/>
        <a:p>
          <a:endParaRPr lang="en-US" dirty="0"/>
        </a:p>
      </dgm:t>
    </dgm:pt>
    <dgm:pt modelId="{9574709B-BC68-4682-8E60-9C552EB7831D}" type="parTrans" cxnId="{6A6F8361-B332-498B-9A41-3AFDA4B5841B}">
      <dgm:prSet/>
      <dgm:spPr/>
      <dgm:t>
        <a:bodyPr/>
        <a:lstStyle/>
        <a:p>
          <a:endParaRPr lang="en-US"/>
        </a:p>
      </dgm:t>
    </dgm:pt>
    <dgm:pt modelId="{9FA69E93-AC25-4AF0-B6A8-480EC4FA1155}" type="sibTrans" cxnId="{6A6F8361-B332-498B-9A41-3AFDA4B5841B}">
      <dgm:prSet/>
      <dgm:spPr/>
      <dgm:t>
        <a:bodyPr/>
        <a:lstStyle/>
        <a:p>
          <a:endParaRPr lang="en-US"/>
        </a:p>
      </dgm:t>
    </dgm:pt>
    <dgm:pt modelId="{6307D59E-858D-4CBC-B7E2-2445B230271F}" type="pres">
      <dgm:prSet presAssocID="{55447A5A-80C9-4699-BC75-B48EFCC07A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222C3-18B4-41CE-A3BD-C0FB3447A25D}" type="pres">
      <dgm:prSet presAssocID="{473FC1BB-0D38-47ED-A927-5C02D8C32D32}" presName="roof" presStyleLbl="dkBgShp" presStyleIdx="0" presStyleCnt="2" custScaleY="62348"/>
      <dgm:spPr/>
      <dgm:t>
        <a:bodyPr/>
        <a:lstStyle/>
        <a:p>
          <a:endParaRPr lang="en-US"/>
        </a:p>
      </dgm:t>
    </dgm:pt>
    <dgm:pt modelId="{0E6FF26D-CF7C-4F62-937F-4160B90DBEF8}" type="pres">
      <dgm:prSet presAssocID="{473FC1BB-0D38-47ED-A927-5C02D8C32D32}" presName="pillars" presStyleCnt="0"/>
      <dgm:spPr/>
    </dgm:pt>
    <dgm:pt modelId="{F8EDEFF8-126E-4694-B39B-821F1372597F}" type="pres">
      <dgm:prSet presAssocID="{473FC1BB-0D38-47ED-A927-5C02D8C32D32}" presName="pillar1" presStyleLbl="node1" presStyleIdx="0" presStyleCnt="1" custScaleY="124170" custLinFactNeighborY="-3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4B88D-4A31-4759-85AE-5C3DFCBD3C0F}" type="pres">
      <dgm:prSet presAssocID="{473FC1BB-0D38-47ED-A927-5C02D8C32D32}" presName="base" presStyleLbl="dkBgShp" presStyleIdx="1" presStyleCnt="2"/>
      <dgm:spPr/>
    </dgm:pt>
  </dgm:ptLst>
  <dgm:cxnLst>
    <dgm:cxn modelId="{6A6F8361-B332-498B-9A41-3AFDA4B5841B}" srcId="{473FC1BB-0D38-47ED-A927-5C02D8C32D32}" destId="{CB71CFF8-D020-4B9C-AFC7-1CA5544E02EF}" srcOrd="0" destOrd="0" parTransId="{9574709B-BC68-4682-8E60-9C552EB7831D}" sibTransId="{9FA69E93-AC25-4AF0-B6A8-480EC4FA1155}"/>
    <dgm:cxn modelId="{B4B3FDFA-CEF8-4B58-9EE8-EE4B54ACA668}" type="presOf" srcId="{473FC1BB-0D38-47ED-A927-5C02D8C32D32}" destId="{082222C3-18B4-41CE-A3BD-C0FB3447A25D}" srcOrd="0" destOrd="0" presId="urn:microsoft.com/office/officeart/2005/8/layout/hList3"/>
    <dgm:cxn modelId="{022B8162-1906-443E-BE5F-6046A5601135}" type="presOf" srcId="{55447A5A-80C9-4699-BC75-B48EFCC07A48}" destId="{6307D59E-858D-4CBC-B7E2-2445B230271F}" srcOrd="0" destOrd="0" presId="urn:microsoft.com/office/officeart/2005/8/layout/hList3"/>
    <dgm:cxn modelId="{D74F8823-F2CC-403C-9C16-8B7BF2171285}" type="presOf" srcId="{CB71CFF8-D020-4B9C-AFC7-1CA5544E02EF}" destId="{F8EDEFF8-126E-4694-B39B-821F1372597F}" srcOrd="0" destOrd="0" presId="urn:microsoft.com/office/officeart/2005/8/layout/hList3"/>
    <dgm:cxn modelId="{D5AF5D60-AC06-480B-BFA8-3E0591EDD89E}" srcId="{55447A5A-80C9-4699-BC75-B48EFCC07A48}" destId="{473FC1BB-0D38-47ED-A927-5C02D8C32D32}" srcOrd="0" destOrd="0" parTransId="{E1DE354D-AA4D-48DF-A613-CD0B0BC2FCC2}" sibTransId="{B2719AC0-21AD-44DE-A524-EE0B96EE8F44}"/>
    <dgm:cxn modelId="{0F7D4D98-C17F-4207-897D-92260335B80C}" type="presParOf" srcId="{6307D59E-858D-4CBC-B7E2-2445B230271F}" destId="{082222C3-18B4-41CE-A3BD-C0FB3447A25D}" srcOrd="0" destOrd="0" presId="urn:microsoft.com/office/officeart/2005/8/layout/hList3"/>
    <dgm:cxn modelId="{43493D05-020D-4E2F-85DA-62E2B8254397}" type="presParOf" srcId="{6307D59E-858D-4CBC-B7E2-2445B230271F}" destId="{0E6FF26D-CF7C-4F62-937F-4160B90DBEF8}" srcOrd="1" destOrd="0" presId="urn:microsoft.com/office/officeart/2005/8/layout/hList3"/>
    <dgm:cxn modelId="{C8C17B64-78F2-46B8-A85D-87CD5262159B}" type="presParOf" srcId="{0E6FF26D-CF7C-4F62-937F-4160B90DBEF8}" destId="{F8EDEFF8-126E-4694-B39B-821F1372597F}" srcOrd="0" destOrd="0" presId="urn:microsoft.com/office/officeart/2005/8/layout/hList3"/>
    <dgm:cxn modelId="{C50EDC10-54E8-471A-8161-66DEF8E6A4BA}" type="presParOf" srcId="{6307D59E-858D-4CBC-B7E2-2445B230271F}" destId="{9014B88D-4A31-4759-85AE-5C3DFCBD3C0F}" srcOrd="2" destOrd="0" presId="urn:microsoft.com/office/officeart/2005/8/layout/h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2B24F3-E1E8-45C8-BA10-715518459C9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94066-EECE-43FF-9C37-8694A6E738DC}">
      <dgm:prSet phldrT="[Text]" custT="1"/>
      <dgm:spPr/>
      <dgm:t>
        <a:bodyPr/>
        <a:lstStyle/>
        <a:p>
          <a:r>
            <a:rPr lang="en-US" sz="3600" dirty="0" smtClean="0"/>
            <a:t>112/</a:t>
          </a:r>
          <a:r>
            <a:rPr lang="en-US" sz="3600" dirty="0" err="1" smtClean="0"/>
            <a:t>min,regular</a:t>
          </a:r>
          <a:endParaRPr lang="en-US" sz="4300" dirty="0"/>
        </a:p>
      </dgm:t>
    </dgm:pt>
    <dgm:pt modelId="{82C1CBD6-3CA7-4483-8D9F-C468554C2F6A}" type="parTrans" cxnId="{F28E8B24-9724-4A87-BFC5-F0C09BD6CFF0}">
      <dgm:prSet/>
      <dgm:spPr/>
      <dgm:t>
        <a:bodyPr/>
        <a:lstStyle/>
        <a:p>
          <a:endParaRPr lang="en-US"/>
        </a:p>
      </dgm:t>
    </dgm:pt>
    <dgm:pt modelId="{960D5CAE-37E8-498F-BA40-AF9B55020C01}" type="sibTrans" cxnId="{F28E8B24-9724-4A87-BFC5-F0C09BD6CFF0}">
      <dgm:prSet/>
      <dgm:spPr/>
      <dgm:t>
        <a:bodyPr/>
        <a:lstStyle/>
        <a:p>
          <a:endParaRPr lang="en-US"/>
        </a:p>
      </dgm:t>
    </dgm:pt>
    <dgm:pt modelId="{8503E9AA-2901-4DA5-9B31-34C934F2EFCC}">
      <dgm:prSet custT="1"/>
      <dgm:spPr/>
      <dgm:t>
        <a:bodyPr/>
        <a:lstStyle/>
        <a:p>
          <a:r>
            <a:rPr lang="en-US" sz="3200" dirty="0" smtClean="0"/>
            <a:t>130/80 mmHg, right upper </a:t>
          </a:r>
          <a:r>
            <a:rPr lang="en-US" sz="3200" dirty="0" err="1" smtClean="0"/>
            <a:t>limb,supine</a:t>
          </a:r>
          <a:endParaRPr lang="en-US" sz="3200" dirty="0"/>
        </a:p>
      </dgm:t>
    </dgm:pt>
    <dgm:pt modelId="{2CCEF774-9031-46F9-AB10-40BB7E647F70}" type="parTrans" cxnId="{F74F0CE7-6B52-4DB5-BD84-A3C2215DF1D1}">
      <dgm:prSet/>
      <dgm:spPr/>
      <dgm:t>
        <a:bodyPr/>
        <a:lstStyle/>
        <a:p>
          <a:endParaRPr lang="en-US"/>
        </a:p>
      </dgm:t>
    </dgm:pt>
    <dgm:pt modelId="{111E36C9-CBAD-4DE1-9BDD-7ECD3A950760}" type="sibTrans" cxnId="{F74F0CE7-6B52-4DB5-BD84-A3C2215DF1D1}">
      <dgm:prSet/>
      <dgm:spPr/>
      <dgm:t>
        <a:bodyPr/>
        <a:lstStyle/>
        <a:p>
          <a:endParaRPr lang="en-US"/>
        </a:p>
      </dgm:t>
    </dgm:pt>
    <dgm:pt modelId="{8A29C590-BCCC-44D4-AF0E-6FCF117AC050}">
      <dgm:prSet phldrT="[Text]" custT="1"/>
      <dgm:spPr/>
      <dgm:t>
        <a:bodyPr/>
        <a:lstStyle/>
        <a:p>
          <a:r>
            <a:rPr lang="en-US" sz="3200" dirty="0" smtClean="0"/>
            <a:t>46/</a:t>
          </a:r>
          <a:r>
            <a:rPr lang="en-US" sz="3200" dirty="0" err="1" smtClean="0"/>
            <a:t>min,abdomino</a:t>
          </a:r>
          <a:r>
            <a:rPr lang="en-US" sz="3200" dirty="0" smtClean="0"/>
            <a:t>-thoracic</a:t>
          </a:r>
          <a:endParaRPr lang="en-US" sz="2600" dirty="0"/>
        </a:p>
      </dgm:t>
    </dgm:pt>
    <dgm:pt modelId="{BF437164-CEE5-40E5-AE80-A18CE36E68A7}" type="sibTrans" cxnId="{C7A97ACE-6EE8-4AAB-AF7D-72D012D627A3}">
      <dgm:prSet/>
      <dgm:spPr/>
      <dgm:t>
        <a:bodyPr/>
        <a:lstStyle/>
        <a:p>
          <a:endParaRPr lang="en-US"/>
        </a:p>
      </dgm:t>
    </dgm:pt>
    <dgm:pt modelId="{0E87091E-F50D-4734-AB22-E51A0766A930}" type="parTrans" cxnId="{C7A97ACE-6EE8-4AAB-AF7D-72D012D627A3}">
      <dgm:prSet/>
      <dgm:spPr/>
      <dgm:t>
        <a:bodyPr/>
        <a:lstStyle/>
        <a:p>
          <a:endParaRPr lang="en-US"/>
        </a:p>
      </dgm:t>
    </dgm:pt>
    <dgm:pt modelId="{0A1DA975-301F-4B6C-BEB9-A9248379D9C5}">
      <dgm:prSet phldrT="[Text]" custT="1"/>
      <dgm:spPr/>
      <dgm:t>
        <a:bodyPr/>
        <a:lstStyle/>
        <a:p>
          <a:r>
            <a:rPr lang="en-US" sz="4000" dirty="0" smtClean="0"/>
            <a:t>100*F</a:t>
          </a:r>
          <a:endParaRPr lang="en-US" sz="2600" dirty="0"/>
        </a:p>
      </dgm:t>
    </dgm:pt>
    <dgm:pt modelId="{347E8C97-50F9-4AB7-914E-06C59BCC500D}" type="sibTrans" cxnId="{7523D411-7CE4-46B4-80BA-39F4B545CF57}">
      <dgm:prSet/>
      <dgm:spPr/>
      <dgm:t>
        <a:bodyPr/>
        <a:lstStyle/>
        <a:p>
          <a:endParaRPr lang="en-US"/>
        </a:p>
      </dgm:t>
    </dgm:pt>
    <dgm:pt modelId="{F12DE5C9-6C41-460C-B2AE-861DC511F442}" type="parTrans" cxnId="{7523D411-7CE4-46B4-80BA-39F4B545CF57}">
      <dgm:prSet/>
      <dgm:spPr/>
      <dgm:t>
        <a:bodyPr/>
        <a:lstStyle/>
        <a:p>
          <a:endParaRPr lang="en-US"/>
        </a:p>
      </dgm:t>
    </dgm:pt>
    <dgm:pt modelId="{FC9B8B17-82EF-4363-ADFE-0D9466583E38}">
      <dgm:prSet custT="1"/>
      <dgm:spPr/>
      <dgm:t>
        <a:bodyPr/>
        <a:lstStyle/>
        <a:p>
          <a:r>
            <a:rPr lang="en-US" sz="3600" dirty="0" smtClean="0"/>
            <a:t>GRBS – 154mg%</a:t>
          </a:r>
          <a:endParaRPr lang="en-US" sz="3600" dirty="0"/>
        </a:p>
      </dgm:t>
    </dgm:pt>
    <dgm:pt modelId="{B3A12EB4-2A20-46C3-B3D0-1C1E90FC2CA6}" type="parTrans" cxnId="{FE022AA7-AA82-4F2A-BB41-9F4FA57C7106}">
      <dgm:prSet/>
      <dgm:spPr/>
      <dgm:t>
        <a:bodyPr/>
        <a:lstStyle/>
        <a:p>
          <a:endParaRPr lang="en-US"/>
        </a:p>
      </dgm:t>
    </dgm:pt>
    <dgm:pt modelId="{7831ACE3-BB91-4C6F-A7D9-BEFBB9C2ACC4}" type="sibTrans" cxnId="{FE022AA7-AA82-4F2A-BB41-9F4FA57C7106}">
      <dgm:prSet/>
      <dgm:spPr/>
      <dgm:t>
        <a:bodyPr/>
        <a:lstStyle/>
        <a:p>
          <a:endParaRPr lang="en-US"/>
        </a:p>
      </dgm:t>
    </dgm:pt>
    <dgm:pt modelId="{F918B25A-1835-483A-A5D6-7960A1E4BFB8}">
      <dgm:prSet/>
      <dgm:spPr/>
      <dgm:t>
        <a:bodyPr/>
        <a:lstStyle/>
        <a:p>
          <a:r>
            <a:rPr lang="en-US" dirty="0" smtClean="0"/>
            <a:t>SPO2 99@ Room air</a:t>
          </a:r>
          <a:endParaRPr lang="en-US" dirty="0"/>
        </a:p>
      </dgm:t>
    </dgm:pt>
    <dgm:pt modelId="{8105C557-89A5-4510-89FB-44A3126DEC9D}" type="parTrans" cxnId="{93EA80BC-C77C-4160-B8EC-8440B8388E3F}">
      <dgm:prSet/>
      <dgm:spPr/>
      <dgm:t>
        <a:bodyPr/>
        <a:lstStyle/>
        <a:p>
          <a:endParaRPr lang="en-US"/>
        </a:p>
      </dgm:t>
    </dgm:pt>
    <dgm:pt modelId="{18AC16DC-E466-4C0B-9DDF-4EB8D3EDB206}" type="sibTrans" cxnId="{93EA80BC-C77C-4160-B8EC-8440B8388E3F}">
      <dgm:prSet/>
      <dgm:spPr/>
      <dgm:t>
        <a:bodyPr/>
        <a:lstStyle/>
        <a:p>
          <a:endParaRPr lang="en-US"/>
        </a:p>
      </dgm:t>
    </dgm:pt>
    <dgm:pt modelId="{14BE908A-BC24-4BB2-B2B0-76A3E8510D29}" type="pres">
      <dgm:prSet presAssocID="{812B24F3-E1E8-45C8-BA10-715518459C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A92CE-E70A-411F-A8A2-EA869C336CAD}" type="pres">
      <dgm:prSet presAssocID="{F1894066-EECE-43FF-9C37-8694A6E738DC}" presName="comp" presStyleCnt="0"/>
      <dgm:spPr/>
    </dgm:pt>
    <dgm:pt modelId="{57D55265-3F2B-4D14-B4D0-423A92A5570C}" type="pres">
      <dgm:prSet presAssocID="{F1894066-EECE-43FF-9C37-8694A6E738DC}" presName="box" presStyleLbl="node1" presStyleIdx="0" presStyleCnt="6" custLinFactNeighborY="-1324"/>
      <dgm:spPr/>
      <dgm:t>
        <a:bodyPr/>
        <a:lstStyle/>
        <a:p>
          <a:endParaRPr lang="en-US"/>
        </a:p>
      </dgm:t>
    </dgm:pt>
    <dgm:pt modelId="{E8D3DAAC-6B96-4837-9EBA-6F96E5267352}" type="pres">
      <dgm:prSet presAssocID="{F1894066-EECE-43FF-9C37-8694A6E738DC}" presName="img" presStyleLbl="fgImgPlace1" presStyleIdx="0" presStyleCnt="6" custLinFactNeighborY="2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950BE4-8412-4D8C-9FFE-94DACC545BB4}" type="pres">
      <dgm:prSet presAssocID="{F1894066-EECE-43FF-9C37-8694A6E738D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C01DB-2E2D-4B14-A299-C1FDB44F0311}" type="pres">
      <dgm:prSet presAssocID="{960D5CAE-37E8-498F-BA40-AF9B55020C01}" presName="spacer" presStyleCnt="0"/>
      <dgm:spPr/>
    </dgm:pt>
    <dgm:pt modelId="{BA830162-7CE7-4444-8B66-7B68A5F18402}" type="pres">
      <dgm:prSet presAssocID="{8503E9AA-2901-4DA5-9B31-34C934F2EFCC}" presName="comp" presStyleCnt="0"/>
      <dgm:spPr/>
    </dgm:pt>
    <dgm:pt modelId="{A5DDBFDA-B67D-4780-A368-9F53A89C5B7A}" type="pres">
      <dgm:prSet presAssocID="{8503E9AA-2901-4DA5-9B31-34C934F2EFCC}" presName="box" presStyleLbl="node1" presStyleIdx="1" presStyleCnt="6"/>
      <dgm:spPr/>
      <dgm:t>
        <a:bodyPr/>
        <a:lstStyle/>
        <a:p>
          <a:endParaRPr lang="en-US"/>
        </a:p>
      </dgm:t>
    </dgm:pt>
    <dgm:pt modelId="{7F06318F-CD4A-44ED-8FCE-DD173F77C972}" type="pres">
      <dgm:prSet presAssocID="{8503E9AA-2901-4DA5-9B31-34C934F2EFCC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87B9D7-0EE6-4774-9BA0-5E9BF20E18EF}" type="pres">
      <dgm:prSet presAssocID="{8503E9AA-2901-4DA5-9B31-34C934F2EFC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2B543-2195-4010-9994-28122590CEB7}" type="pres">
      <dgm:prSet presAssocID="{111E36C9-CBAD-4DE1-9BDD-7ECD3A950760}" presName="spacer" presStyleCnt="0"/>
      <dgm:spPr/>
    </dgm:pt>
    <dgm:pt modelId="{D1130514-8B71-4B7F-87E4-A25E21A4833D}" type="pres">
      <dgm:prSet presAssocID="{8A29C590-BCCC-44D4-AF0E-6FCF117AC050}" presName="comp" presStyleCnt="0"/>
      <dgm:spPr/>
    </dgm:pt>
    <dgm:pt modelId="{D7C35FF9-FEC9-44D5-BD08-AEB2536D1C26}" type="pres">
      <dgm:prSet presAssocID="{8A29C590-BCCC-44D4-AF0E-6FCF117AC050}" presName="box" presStyleLbl="node1" presStyleIdx="2" presStyleCnt="6"/>
      <dgm:spPr/>
      <dgm:t>
        <a:bodyPr/>
        <a:lstStyle/>
        <a:p>
          <a:endParaRPr lang="en-US"/>
        </a:p>
      </dgm:t>
    </dgm:pt>
    <dgm:pt modelId="{D01B8CE8-D2E3-4F34-8272-7CA8A8C73492}" type="pres">
      <dgm:prSet presAssocID="{8A29C590-BCCC-44D4-AF0E-6FCF117AC050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6CDAF4-16E6-41D4-9B29-21B20E258B2E}" type="pres">
      <dgm:prSet presAssocID="{8A29C590-BCCC-44D4-AF0E-6FCF117AC05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361D0-CA45-4422-8E05-75193BC60965}" type="pres">
      <dgm:prSet presAssocID="{BF437164-CEE5-40E5-AE80-A18CE36E68A7}" presName="spacer" presStyleCnt="0"/>
      <dgm:spPr/>
    </dgm:pt>
    <dgm:pt modelId="{30C8F3C0-784E-4962-AB98-2BFEF356FB03}" type="pres">
      <dgm:prSet presAssocID="{0A1DA975-301F-4B6C-BEB9-A9248379D9C5}" presName="comp" presStyleCnt="0"/>
      <dgm:spPr/>
    </dgm:pt>
    <dgm:pt modelId="{970302DD-D3A0-4E54-9B89-6F2B8181F8A8}" type="pres">
      <dgm:prSet presAssocID="{0A1DA975-301F-4B6C-BEB9-A9248379D9C5}" presName="box" presStyleLbl="node1" presStyleIdx="3" presStyleCnt="6"/>
      <dgm:spPr/>
      <dgm:t>
        <a:bodyPr/>
        <a:lstStyle/>
        <a:p>
          <a:endParaRPr lang="en-US"/>
        </a:p>
      </dgm:t>
    </dgm:pt>
    <dgm:pt modelId="{8CF46B23-3911-474E-8041-E2C3A95B5C09}" type="pres">
      <dgm:prSet presAssocID="{0A1DA975-301F-4B6C-BEB9-A9248379D9C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8468B1-DA6E-4C99-AED4-CBFA55ABE150}" type="pres">
      <dgm:prSet presAssocID="{0A1DA975-301F-4B6C-BEB9-A9248379D9C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6E559-3D3F-4CB7-A8F7-00039BA7F210}" type="pres">
      <dgm:prSet presAssocID="{347E8C97-50F9-4AB7-914E-06C59BCC500D}" presName="spacer" presStyleCnt="0"/>
      <dgm:spPr/>
    </dgm:pt>
    <dgm:pt modelId="{4515BE7F-786D-4EFB-B72A-9626527702B6}" type="pres">
      <dgm:prSet presAssocID="{F918B25A-1835-483A-A5D6-7960A1E4BFB8}" presName="comp" presStyleCnt="0"/>
      <dgm:spPr/>
    </dgm:pt>
    <dgm:pt modelId="{0AA67EE2-82AD-4ADA-8856-9B79163A493A}" type="pres">
      <dgm:prSet presAssocID="{F918B25A-1835-483A-A5D6-7960A1E4BFB8}" presName="box" presStyleLbl="node1" presStyleIdx="4" presStyleCnt="6"/>
      <dgm:spPr/>
      <dgm:t>
        <a:bodyPr/>
        <a:lstStyle/>
        <a:p>
          <a:endParaRPr lang="en-US"/>
        </a:p>
      </dgm:t>
    </dgm:pt>
    <dgm:pt modelId="{88694CA0-D148-4E3A-878B-2A5A73ADDB4F}" type="pres">
      <dgm:prSet presAssocID="{F918B25A-1835-483A-A5D6-7960A1E4BFB8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D6DF58-010E-49F4-8A6B-EB965C1D840A}" type="pres">
      <dgm:prSet presAssocID="{F918B25A-1835-483A-A5D6-7960A1E4BFB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37041-3B57-4E30-ABE8-9B196E7ECC77}" type="pres">
      <dgm:prSet presAssocID="{18AC16DC-E466-4C0B-9DDF-4EB8D3EDB206}" presName="spacer" presStyleCnt="0"/>
      <dgm:spPr/>
    </dgm:pt>
    <dgm:pt modelId="{4082A645-FA12-4E4B-9822-AFAC5E761500}" type="pres">
      <dgm:prSet presAssocID="{FC9B8B17-82EF-4363-ADFE-0D9466583E38}" presName="comp" presStyleCnt="0"/>
      <dgm:spPr/>
    </dgm:pt>
    <dgm:pt modelId="{0E8A3E42-E2EC-4AE4-B8BB-4E52D603838D}" type="pres">
      <dgm:prSet presAssocID="{FC9B8B17-82EF-4363-ADFE-0D9466583E38}" presName="box" presStyleLbl="node1" presStyleIdx="5" presStyleCnt="6"/>
      <dgm:spPr/>
      <dgm:t>
        <a:bodyPr/>
        <a:lstStyle/>
        <a:p>
          <a:endParaRPr lang="en-US"/>
        </a:p>
      </dgm:t>
    </dgm:pt>
    <dgm:pt modelId="{669DC0AE-D709-4356-9F82-8866729B6FF9}" type="pres">
      <dgm:prSet presAssocID="{FC9B8B17-82EF-4363-ADFE-0D9466583E38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9490C68-B2A1-4C27-836C-3192FED94AD8}" type="pres">
      <dgm:prSet presAssocID="{FC9B8B17-82EF-4363-ADFE-0D9466583E3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E8B24-9724-4A87-BFC5-F0C09BD6CFF0}" srcId="{812B24F3-E1E8-45C8-BA10-715518459C91}" destId="{F1894066-EECE-43FF-9C37-8694A6E738DC}" srcOrd="0" destOrd="0" parTransId="{82C1CBD6-3CA7-4483-8D9F-C468554C2F6A}" sibTransId="{960D5CAE-37E8-498F-BA40-AF9B55020C01}"/>
    <dgm:cxn modelId="{F74F0CE7-6B52-4DB5-BD84-A3C2215DF1D1}" srcId="{812B24F3-E1E8-45C8-BA10-715518459C91}" destId="{8503E9AA-2901-4DA5-9B31-34C934F2EFCC}" srcOrd="1" destOrd="0" parTransId="{2CCEF774-9031-46F9-AB10-40BB7E647F70}" sibTransId="{111E36C9-CBAD-4DE1-9BDD-7ECD3A950760}"/>
    <dgm:cxn modelId="{70C9A279-29B1-41FA-930D-759845474916}" type="presOf" srcId="{F1894066-EECE-43FF-9C37-8694A6E738DC}" destId="{57D55265-3F2B-4D14-B4D0-423A92A5570C}" srcOrd="0" destOrd="0" presId="urn:microsoft.com/office/officeart/2005/8/layout/vList4"/>
    <dgm:cxn modelId="{49E3E7D3-6E31-4AD1-89E8-DB2791BDCCBF}" type="presOf" srcId="{FC9B8B17-82EF-4363-ADFE-0D9466583E38}" destId="{A9490C68-B2A1-4C27-836C-3192FED94AD8}" srcOrd="1" destOrd="0" presId="urn:microsoft.com/office/officeart/2005/8/layout/vList4"/>
    <dgm:cxn modelId="{93EA80BC-C77C-4160-B8EC-8440B8388E3F}" srcId="{812B24F3-E1E8-45C8-BA10-715518459C91}" destId="{F918B25A-1835-483A-A5D6-7960A1E4BFB8}" srcOrd="4" destOrd="0" parTransId="{8105C557-89A5-4510-89FB-44A3126DEC9D}" sibTransId="{18AC16DC-E466-4C0B-9DDF-4EB8D3EDB206}"/>
    <dgm:cxn modelId="{89014CCB-C3EE-4E41-ADD6-0FBF5E0F11A1}" type="presOf" srcId="{F1894066-EECE-43FF-9C37-8694A6E738DC}" destId="{DF950BE4-8412-4D8C-9FFE-94DACC545BB4}" srcOrd="1" destOrd="0" presId="urn:microsoft.com/office/officeart/2005/8/layout/vList4"/>
    <dgm:cxn modelId="{FE022AA7-AA82-4F2A-BB41-9F4FA57C7106}" srcId="{812B24F3-E1E8-45C8-BA10-715518459C91}" destId="{FC9B8B17-82EF-4363-ADFE-0D9466583E38}" srcOrd="5" destOrd="0" parTransId="{B3A12EB4-2A20-46C3-B3D0-1C1E90FC2CA6}" sibTransId="{7831ACE3-BB91-4C6F-A7D9-BEFBB9C2ACC4}"/>
    <dgm:cxn modelId="{C3120E33-A1CF-4D72-9744-380300F325CE}" type="presOf" srcId="{FC9B8B17-82EF-4363-ADFE-0D9466583E38}" destId="{0E8A3E42-E2EC-4AE4-B8BB-4E52D603838D}" srcOrd="0" destOrd="0" presId="urn:microsoft.com/office/officeart/2005/8/layout/vList4"/>
    <dgm:cxn modelId="{1AA3E123-790A-4EA0-A5F6-0955BC34891B}" type="presOf" srcId="{812B24F3-E1E8-45C8-BA10-715518459C91}" destId="{14BE908A-BC24-4BB2-B2B0-76A3E8510D29}" srcOrd="0" destOrd="0" presId="urn:microsoft.com/office/officeart/2005/8/layout/vList4"/>
    <dgm:cxn modelId="{A0ADDCBE-48C9-4C52-9AC1-60354EB37B5E}" type="presOf" srcId="{0A1DA975-301F-4B6C-BEB9-A9248379D9C5}" destId="{970302DD-D3A0-4E54-9B89-6F2B8181F8A8}" srcOrd="0" destOrd="0" presId="urn:microsoft.com/office/officeart/2005/8/layout/vList4"/>
    <dgm:cxn modelId="{CBDB5102-13FC-42F9-AFDA-40DE21526640}" type="presOf" srcId="{F918B25A-1835-483A-A5D6-7960A1E4BFB8}" destId="{0AA67EE2-82AD-4ADA-8856-9B79163A493A}" srcOrd="0" destOrd="0" presId="urn:microsoft.com/office/officeart/2005/8/layout/vList4"/>
    <dgm:cxn modelId="{74CBD1DC-EF2D-4DD5-B991-1722737223A5}" type="presOf" srcId="{8503E9AA-2901-4DA5-9B31-34C934F2EFCC}" destId="{A5DDBFDA-B67D-4780-A368-9F53A89C5B7A}" srcOrd="0" destOrd="0" presId="urn:microsoft.com/office/officeart/2005/8/layout/vList4"/>
    <dgm:cxn modelId="{C7A97ACE-6EE8-4AAB-AF7D-72D012D627A3}" srcId="{812B24F3-E1E8-45C8-BA10-715518459C91}" destId="{8A29C590-BCCC-44D4-AF0E-6FCF117AC050}" srcOrd="2" destOrd="0" parTransId="{0E87091E-F50D-4734-AB22-E51A0766A930}" sibTransId="{BF437164-CEE5-40E5-AE80-A18CE36E68A7}"/>
    <dgm:cxn modelId="{F74ADD5B-94A0-48A7-B667-40FF2809E85E}" type="presOf" srcId="{8A29C590-BCCC-44D4-AF0E-6FCF117AC050}" destId="{CD6CDAF4-16E6-41D4-9B29-21B20E258B2E}" srcOrd="1" destOrd="0" presId="urn:microsoft.com/office/officeart/2005/8/layout/vList4"/>
    <dgm:cxn modelId="{9B36322A-3A36-4738-9528-30AC4156CC64}" type="presOf" srcId="{8A29C590-BCCC-44D4-AF0E-6FCF117AC050}" destId="{D7C35FF9-FEC9-44D5-BD08-AEB2536D1C26}" srcOrd="0" destOrd="0" presId="urn:microsoft.com/office/officeart/2005/8/layout/vList4"/>
    <dgm:cxn modelId="{7B7750AA-205A-4856-8677-5C4623742C74}" type="presOf" srcId="{0A1DA975-301F-4B6C-BEB9-A9248379D9C5}" destId="{4B8468B1-DA6E-4C99-AED4-CBFA55ABE150}" srcOrd="1" destOrd="0" presId="urn:microsoft.com/office/officeart/2005/8/layout/vList4"/>
    <dgm:cxn modelId="{7523D411-7CE4-46B4-80BA-39F4B545CF57}" srcId="{812B24F3-E1E8-45C8-BA10-715518459C91}" destId="{0A1DA975-301F-4B6C-BEB9-A9248379D9C5}" srcOrd="3" destOrd="0" parTransId="{F12DE5C9-6C41-460C-B2AE-861DC511F442}" sibTransId="{347E8C97-50F9-4AB7-914E-06C59BCC500D}"/>
    <dgm:cxn modelId="{92CF75BE-FCC9-41F1-A277-86256D7976C2}" type="presOf" srcId="{8503E9AA-2901-4DA5-9B31-34C934F2EFCC}" destId="{AC87B9D7-0EE6-4774-9BA0-5E9BF20E18EF}" srcOrd="1" destOrd="0" presId="urn:microsoft.com/office/officeart/2005/8/layout/vList4"/>
    <dgm:cxn modelId="{C54C8055-7A24-4AD2-A4A1-5E6B62D509ED}" type="presOf" srcId="{F918B25A-1835-483A-A5D6-7960A1E4BFB8}" destId="{ADD6DF58-010E-49F4-8A6B-EB965C1D840A}" srcOrd="1" destOrd="0" presId="urn:microsoft.com/office/officeart/2005/8/layout/vList4"/>
    <dgm:cxn modelId="{F1DD06CD-8D29-4F15-AF86-91C22CCB4808}" type="presParOf" srcId="{14BE908A-BC24-4BB2-B2B0-76A3E8510D29}" destId="{839A92CE-E70A-411F-A8A2-EA869C336CAD}" srcOrd="0" destOrd="0" presId="urn:microsoft.com/office/officeart/2005/8/layout/vList4"/>
    <dgm:cxn modelId="{A30AB964-9201-490C-9C14-5030B0B66EDD}" type="presParOf" srcId="{839A92CE-E70A-411F-A8A2-EA869C336CAD}" destId="{57D55265-3F2B-4D14-B4D0-423A92A5570C}" srcOrd="0" destOrd="0" presId="urn:microsoft.com/office/officeart/2005/8/layout/vList4"/>
    <dgm:cxn modelId="{250D9BDC-488A-4F90-8CEF-F106F5DF1578}" type="presParOf" srcId="{839A92CE-E70A-411F-A8A2-EA869C336CAD}" destId="{E8D3DAAC-6B96-4837-9EBA-6F96E5267352}" srcOrd="1" destOrd="0" presId="urn:microsoft.com/office/officeart/2005/8/layout/vList4"/>
    <dgm:cxn modelId="{F4DAFA13-8076-49F1-B311-ADD5957DA0DB}" type="presParOf" srcId="{839A92CE-E70A-411F-A8A2-EA869C336CAD}" destId="{DF950BE4-8412-4D8C-9FFE-94DACC545BB4}" srcOrd="2" destOrd="0" presId="urn:microsoft.com/office/officeart/2005/8/layout/vList4"/>
    <dgm:cxn modelId="{3001CE36-6762-44E5-80D1-D54081D02E1A}" type="presParOf" srcId="{14BE908A-BC24-4BB2-B2B0-76A3E8510D29}" destId="{A87C01DB-2E2D-4B14-A299-C1FDB44F0311}" srcOrd="1" destOrd="0" presId="urn:microsoft.com/office/officeart/2005/8/layout/vList4"/>
    <dgm:cxn modelId="{17E8B2CF-EED4-47C1-ADDB-DEE55A82B875}" type="presParOf" srcId="{14BE908A-BC24-4BB2-B2B0-76A3E8510D29}" destId="{BA830162-7CE7-4444-8B66-7B68A5F18402}" srcOrd="2" destOrd="0" presId="urn:microsoft.com/office/officeart/2005/8/layout/vList4"/>
    <dgm:cxn modelId="{3FA30025-D5C6-4FC6-B268-9ACF81E8F6F0}" type="presParOf" srcId="{BA830162-7CE7-4444-8B66-7B68A5F18402}" destId="{A5DDBFDA-B67D-4780-A368-9F53A89C5B7A}" srcOrd="0" destOrd="0" presId="urn:microsoft.com/office/officeart/2005/8/layout/vList4"/>
    <dgm:cxn modelId="{FBFA2E72-CB5F-431E-B6A9-987478E26103}" type="presParOf" srcId="{BA830162-7CE7-4444-8B66-7B68A5F18402}" destId="{7F06318F-CD4A-44ED-8FCE-DD173F77C972}" srcOrd="1" destOrd="0" presId="urn:microsoft.com/office/officeart/2005/8/layout/vList4"/>
    <dgm:cxn modelId="{FE6922D8-4D31-4E28-BFDD-DD3DFCC8C3E4}" type="presParOf" srcId="{BA830162-7CE7-4444-8B66-7B68A5F18402}" destId="{AC87B9D7-0EE6-4774-9BA0-5E9BF20E18EF}" srcOrd="2" destOrd="0" presId="urn:microsoft.com/office/officeart/2005/8/layout/vList4"/>
    <dgm:cxn modelId="{78A53481-FFBB-4415-BC47-5590DC922FDF}" type="presParOf" srcId="{14BE908A-BC24-4BB2-B2B0-76A3E8510D29}" destId="{8ED2B543-2195-4010-9994-28122590CEB7}" srcOrd="3" destOrd="0" presId="urn:microsoft.com/office/officeart/2005/8/layout/vList4"/>
    <dgm:cxn modelId="{94A3E27F-1CEE-43B7-9FB3-A8623C03592E}" type="presParOf" srcId="{14BE908A-BC24-4BB2-B2B0-76A3E8510D29}" destId="{D1130514-8B71-4B7F-87E4-A25E21A4833D}" srcOrd="4" destOrd="0" presId="urn:microsoft.com/office/officeart/2005/8/layout/vList4"/>
    <dgm:cxn modelId="{640631CC-75C2-4B98-9AAC-6B2770E080F5}" type="presParOf" srcId="{D1130514-8B71-4B7F-87E4-A25E21A4833D}" destId="{D7C35FF9-FEC9-44D5-BD08-AEB2536D1C26}" srcOrd="0" destOrd="0" presId="urn:microsoft.com/office/officeart/2005/8/layout/vList4"/>
    <dgm:cxn modelId="{FEF9658A-525E-490A-ACB9-3BD3B6E36CC7}" type="presParOf" srcId="{D1130514-8B71-4B7F-87E4-A25E21A4833D}" destId="{D01B8CE8-D2E3-4F34-8272-7CA8A8C73492}" srcOrd="1" destOrd="0" presId="urn:microsoft.com/office/officeart/2005/8/layout/vList4"/>
    <dgm:cxn modelId="{0194A856-2696-4E25-BD1F-E08F39EA0B23}" type="presParOf" srcId="{D1130514-8B71-4B7F-87E4-A25E21A4833D}" destId="{CD6CDAF4-16E6-41D4-9B29-21B20E258B2E}" srcOrd="2" destOrd="0" presId="urn:microsoft.com/office/officeart/2005/8/layout/vList4"/>
    <dgm:cxn modelId="{B9DB4FE8-1538-49FD-A329-D9AA6B04A523}" type="presParOf" srcId="{14BE908A-BC24-4BB2-B2B0-76A3E8510D29}" destId="{E8A361D0-CA45-4422-8E05-75193BC60965}" srcOrd="5" destOrd="0" presId="urn:microsoft.com/office/officeart/2005/8/layout/vList4"/>
    <dgm:cxn modelId="{7CC6CDD6-3A66-476B-B7FC-DD993883747B}" type="presParOf" srcId="{14BE908A-BC24-4BB2-B2B0-76A3E8510D29}" destId="{30C8F3C0-784E-4962-AB98-2BFEF356FB03}" srcOrd="6" destOrd="0" presId="urn:microsoft.com/office/officeart/2005/8/layout/vList4"/>
    <dgm:cxn modelId="{633BCDB3-1EBE-4A56-BDFC-AE340F622A61}" type="presParOf" srcId="{30C8F3C0-784E-4962-AB98-2BFEF356FB03}" destId="{970302DD-D3A0-4E54-9B89-6F2B8181F8A8}" srcOrd="0" destOrd="0" presId="urn:microsoft.com/office/officeart/2005/8/layout/vList4"/>
    <dgm:cxn modelId="{3F0E615B-792C-445A-B9CE-7D9010433B50}" type="presParOf" srcId="{30C8F3C0-784E-4962-AB98-2BFEF356FB03}" destId="{8CF46B23-3911-474E-8041-E2C3A95B5C09}" srcOrd="1" destOrd="0" presId="urn:microsoft.com/office/officeart/2005/8/layout/vList4"/>
    <dgm:cxn modelId="{CD05F22F-55B5-4DF0-B69E-6F9C05ADF8DB}" type="presParOf" srcId="{30C8F3C0-784E-4962-AB98-2BFEF356FB03}" destId="{4B8468B1-DA6E-4C99-AED4-CBFA55ABE150}" srcOrd="2" destOrd="0" presId="urn:microsoft.com/office/officeart/2005/8/layout/vList4"/>
    <dgm:cxn modelId="{5A5F3D58-3EC3-46EC-BAA5-1618503C1739}" type="presParOf" srcId="{14BE908A-BC24-4BB2-B2B0-76A3E8510D29}" destId="{E396E559-3D3F-4CB7-A8F7-00039BA7F210}" srcOrd="7" destOrd="0" presId="urn:microsoft.com/office/officeart/2005/8/layout/vList4"/>
    <dgm:cxn modelId="{61EE9B64-6C62-4D94-B017-9F39B4A4B918}" type="presParOf" srcId="{14BE908A-BC24-4BB2-B2B0-76A3E8510D29}" destId="{4515BE7F-786D-4EFB-B72A-9626527702B6}" srcOrd="8" destOrd="0" presId="urn:microsoft.com/office/officeart/2005/8/layout/vList4"/>
    <dgm:cxn modelId="{D1781D9A-D28E-4F1F-A0B5-6ACEEA3782D5}" type="presParOf" srcId="{4515BE7F-786D-4EFB-B72A-9626527702B6}" destId="{0AA67EE2-82AD-4ADA-8856-9B79163A493A}" srcOrd="0" destOrd="0" presId="urn:microsoft.com/office/officeart/2005/8/layout/vList4"/>
    <dgm:cxn modelId="{A8F5E577-4C4D-4DD3-AFE0-811BC5F86A8D}" type="presParOf" srcId="{4515BE7F-786D-4EFB-B72A-9626527702B6}" destId="{88694CA0-D148-4E3A-878B-2A5A73ADDB4F}" srcOrd="1" destOrd="0" presId="urn:microsoft.com/office/officeart/2005/8/layout/vList4"/>
    <dgm:cxn modelId="{8F756232-52F3-4F68-8AC6-7258CD05E700}" type="presParOf" srcId="{4515BE7F-786D-4EFB-B72A-9626527702B6}" destId="{ADD6DF58-010E-49F4-8A6B-EB965C1D840A}" srcOrd="2" destOrd="0" presId="urn:microsoft.com/office/officeart/2005/8/layout/vList4"/>
    <dgm:cxn modelId="{2E115EEC-4499-47BC-98DF-7CA19F8CD160}" type="presParOf" srcId="{14BE908A-BC24-4BB2-B2B0-76A3E8510D29}" destId="{16537041-3B57-4E30-ABE8-9B196E7ECC77}" srcOrd="9" destOrd="0" presId="urn:microsoft.com/office/officeart/2005/8/layout/vList4"/>
    <dgm:cxn modelId="{9189A6C9-84FE-4813-9CB0-CAD1247ADF51}" type="presParOf" srcId="{14BE908A-BC24-4BB2-B2B0-76A3E8510D29}" destId="{4082A645-FA12-4E4B-9822-AFAC5E761500}" srcOrd="10" destOrd="0" presId="urn:microsoft.com/office/officeart/2005/8/layout/vList4"/>
    <dgm:cxn modelId="{55C9F5F6-E452-48EA-A651-5865ED22D426}" type="presParOf" srcId="{4082A645-FA12-4E4B-9822-AFAC5E761500}" destId="{0E8A3E42-E2EC-4AE4-B8BB-4E52D603838D}" srcOrd="0" destOrd="0" presId="urn:microsoft.com/office/officeart/2005/8/layout/vList4"/>
    <dgm:cxn modelId="{58E2EA4C-01AC-4C78-B22A-8D3C6E126705}" type="presParOf" srcId="{4082A645-FA12-4E4B-9822-AFAC5E761500}" destId="{669DC0AE-D709-4356-9F82-8866729B6FF9}" srcOrd="1" destOrd="0" presId="urn:microsoft.com/office/officeart/2005/8/layout/vList4"/>
    <dgm:cxn modelId="{A7FB7002-F4D0-4156-917F-D328955B33A5}" type="presParOf" srcId="{4082A645-FA12-4E4B-9822-AFAC5E761500}" destId="{A9490C68-B2A1-4C27-836C-3192FED94AD8}" srcOrd="2" destOrd="0" presId="urn:microsoft.com/office/officeart/2005/8/layout/vList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447A5A-80C9-4699-BC75-B48EFCC07A48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73FC1BB-0D38-47ED-A927-5C02D8C32D32}">
      <dgm:prSet phldrT="[Text]"/>
      <dgm:spPr/>
      <dgm:t>
        <a:bodyPr/>
        <a:lstStyle/>
        <a:p>
          <a:r>
            <a:rPr lang="en-US" dirty="0" smtClean="0"/>
            <a:t>ABG 2</a:t>
          </a:r>
          <a:endParaRPr lang="en-US" dirty="0"/>
        </a:p>
      </dgm:t>
    </dgm:pt>
    <dgm:pt modelId="{E1DE354D-AA4D-48DF-A613-CD0B0BC2FCC2}" type="parTrans" cxnId="{D5AF5D60-AC06-480B-BFA8-3E0591EDD89E}">
      <dgm:prSet/>
      <dgm:spPr/>
      <dgm:t>
        <a:bodyPr/>
        <a:lstStyle/>
        <a:p>
          <a:endParaRPr lang="en-US"/>
        </a:p>
      </dgm:t>
    </dgm:pt>
    <dgm:pt modelId="{B2719AC0-21AD-44DE-A524-EE0B96EE8F44}" type="sibTrans" cxnId="{D5AF5D60-AC06-480B-BFA8-3E0591EDD89E}">
      <dgm:prSet/>
      <dgm:spPr/>
      <dgm:t>
        <a:bodyPr/>
        <a:lstStyle/>
        <a:p>
          <a:endParaRPr lang="en-US"/>
        </a:p>
      </dgm:t>
    </dgm:pt>
    <dgm:pt modelId="{CB71CFF8-D020-4B9C-AFC7-1CA5544E02EF}">
      <dgm:prSet phldrT="[Text]" phldr="1"/>
      <dgm:spPr/>
      <dgm:t>
        <a:bodyPr/>
        <a:lstStyle/>
        <a:p>
          <a:endParaRPr lang="en-US" dirty="0"/>
        </a:p>
      </dgm:t>
    </dgm:pt>
    <dgm:pt modelId="{9574709B-BC68-4682-8E60-9C552EB7831D}" type="parTrans" cxnId="{6A6F8361-B332-498B-9A41-3AFDA4B5841B}">
      <dgm:prSet/>
      <dgm:spPr/>
      <dgm:t>
        <a:bodyPr/>
        <a:lstStyle/>
        <a:p>
          <a:endParaRPr lang="en-US"/>
        </a:p>
      </dgm:t>
    </dgm:pt>
    <dgm:pt modelId="{9FA69E93-AC25-4AF0-B6A8-480EC4FA1155}" type="sibTrans" cxnId="{6A6F8361-B332-498B-9A41-3AFDA4B5841B}">
      <dgm:prSet/>
      <dgm:spPr/>
      <dgm:t>
        <a:bodyPr/>
        <a:lstStyle/>
        <a:p>
          <a:endParaRPr lang="en-US"/>
        </a:p>
      </dgm:t>
    </dgm:pt>
    <dgm:pt modelId="{6307D59E-858D-4CBC-B7E2-2445B230271F}" type="pres">
      <dgm:prSet presAssocID="{55447A5A-80C9-4699-BC75-B48EFCC07A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222C3-18B4-41CE-A3BD-C0FB3447A25D}" type="pres">
      <dgm:prSet presAssocID="{473FC1BB-0D38-47ED-A927-5C02D8C32D32}" presName="roof" presStyleLbl="dkBgShp" presStyleIdx="0" presStyleCnt="2" custScaleY="62348" custLinFactNeighborY="-8390"/>
      <dgm:spPr/>
      <dgm:t>
        <a:bodyPr/>
        <a:lstStyle/>
        <a:p>
          <a:endParaRPr lang="en-US"/>
        </a:p>
      </dgm:t>
    </dgm:pt>
    <dgm:pt modelId="{0E6FF26D-CF7C-4F62-937F-4160B90DBEF8}" type="pres">
      <dgm:prSet presAssocID="{473FC1BB-0D38-47ED-A927-5C02D8C32D32}" presName="pillars" presStyleCnt="0"/>
      <dgm:spPr/>
    </dgm:pt>
    <dgm:pt modelId="{F8EDEFF8-126E-4694-B39B-821F1372597F}" type="pres">
      <dgm:prSet presAssocID="{473FC1BB-0D38-47ED-A927-5C02D8C32D32}" presName="pillar1" presStyleLbl="node1" presStyleIdx="0" presStyleCnt="1" custScaleY="124170" custLinFactNeighborY="-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4B88D-4A31-4759-85AE-5C3DFCBD3C0F}" type="pres">
      <dgm:prSet presAssocID="{473FC1BB-0D38-47ED-A927-5C02D8C32D32}" presName="base" presStyleLbl="dkBgShp" presStyleIdx="1" presStyleCnt="2"/>
      <dgm:spPr/>
    </dgm:pt>
  </dgm:ptLst>
  <dgm:cxnLst>
    <dgm:cxn modelId="{9F5DCF34-BB03-468D-A1E1-52C843D7F99D}" type="presOf" srcId="{473FC1BB-0D38-47ED-A927-5C02D8C32D32}" destId="{082222C3-18B4-41CE-A3BD-C0FB3447A25D}" srcOrd="0" destOrd="0" presId="urn:microsoft.com/office/officeart/2005/8/layout/hList3"/>
    <dgm:cxn modelId="{56D27998-1FAE-4A7F-8457-625D895B6934}" type="presOf" srcId="{CB71CFF8-D020-4B9C-AFC7-1CA5544E02EF}" destId="{F8EDEFF8-126E-4694-B39B-821F1372597F}" srcOrd="0" destOrd="0" presId="urn:microsoft.com/office/officeart/2005/8/layout/hList3"/>
    <dgm:cxn modelId="{D5AF5D60-AC06-480B-BFA8-3E0591EDD89E}" srcId="{55447A5A-80C9-4699-BC75-B48EFCC07A48}" destId="{473FC1BB-0D38-47ED-A927-5C02D8C32D32}" srcOrd="0" destOrd="0" parTransId="{E1DE354D-AA4D-48DF-A613-CD0B0BC2FCC2}" sibTransId="{B2719AC0-21AD-44DE-A524-EE0B96EE8F44}"/>
    <dgm:cxn modelId="{6A6F8361-B332-498B-9A41-3AFDA4B5841B}" srcId="{473FC1BB-0D38-47ED-A927-5C02D8C32D32}" destId="{CB71CFF8-D020-4B9C-AFC7-1CA5544E02EF}" srcOrd="0" destOrd="0" parTransId="{9574709B-BC68-4682-8E60-9C552EB7831D}" sibTransId="{9FA69E93-AC25-4AF0-B6A8-480EC4FA1155}"/>
    <dgm:cxn modelId="{1F1A8B58-AC16-45D0-B7D1-DE885F404754}" type="presOf" srcId="{55447A5A-80C9-4699-BC75-B48EFCC07A48}" destId="{6307D59E-858D-4CBC-B7E2-2445B230271F}" srcOrd="0" destOrd="0" presId="urn:microsoft.com/office/officeart/2005/8/layout/hList3"/>
    <dgm:cxn modelId="{5C0C0EDC-6A43-485D-93FD-15A7C97F3C7E}" type="presParOf" srcId="{6307D59E-858D-4CBC-B7E2-2445B230271F}" destId="{082222C3-18B4-41CE-A3BD-C0FB3447A25D}" srcOrd="0" destOrd="0" presId="urn:microsoft.com/office/officeart/2005/8/layout/hList3"/>
    <dgm:cxn modelId="{CCA43B6E-5A7F-4350-B07E-3B0B2EC53336}" type="presParOf" srcId="{6307D59E-858D-4CBC-B7E2-2445B230271F}" destId="{0E6FF26D-CF7C-4F62-937F-4160B90DBEF8}" srcOrd="1" destOrd="0" presId="urn:microsoft.com/office/officeart/2005/8/layout/hList3"/>
    <dgm:cxn modelId="{94B4F8CE-0D17-4B3A-AFE6-14C8518397DB}" type="presParOf" srcId="{0E6FF26D-CF7C-4F62-937F-4160B90DBEF8}" destId="{F8EDEFF8-126E-4694-B39B-821F1372597F}" srcOrd="0" destOrd="0" presId="urn:microsoft.com/office/officeart/2005/8/layout/hList3"/>
    <dgm:cxn modelId="{051ECA89-8116-4C6E-B976-FBF9F9E41542}" type="presParOf" srcId="{6307D59E-858D-4CBC-B7E2-2445B230271F}" destId="{9014B88D-4A31-4759-85AE-5C3DFCBD3C0F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1E46F-3BD2-469E-8DB8-8D5EC5ADF343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76B1-A84F-4DE3-B061-02172F5C4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76B1-A84F-4DE3-B061-02172F5C40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B9535E-08E1-4220-A811-20E742CD4C74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F277804-954B-4F5C-BE65-399BA471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12064"/>
            <a:ext cx="77724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5400" smtClean="0">
                <a:solidFill>
                  <a:schemeClr val="bg1"/>
                </a:solidFill>
              </a:rPr>
              <a:t> ABG FOR DISCUSSION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0" y="1447800"/>
            <a:ext cx="6400800" cy="2057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Prof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G.Bagialakshmi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MD UNIT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Asst Prof : Dr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N.Ragavan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MD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Dr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Krishnaswamy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			      Prasad MD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6858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304800"/>
          <a:ext cx="868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524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52400"/>
          <a:ext cx="6096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JHwKFLSDFAGFWGFSGSDGSGSFGSGSFGGGGGGGGGGGGGGGGGGGGGGGGGGGGGGGGGGGGGGGGGGGGGGGGGGGGGGGGGGGGGGGGGGGGGG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PH- 7.24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PCO2-11.3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HCO3-4.7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PO2-103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Na-134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K-4.83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Cl-102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ANION GAP(WITH K+)-32.4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SBC-9.6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ABE-21.9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SBE- -22.1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PO2(A)-136mmHg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A-a-33mmHg</a:t>
            </a:r>
          </a:p>
          <a:p>
            <a:endParaRPr lang="en-US" b="1" dirty="0" smtClean="0">
              <a:solidFill>
                <a:schemeClr val="tx2">
                  <a:lumMod val="2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endParaRPr lang="en-US" b="1" dirty="0" smtClean="0">
              <a:solidFill>
                <a:schemeClr val="tx2">
                  <a:lumMod val="2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7772400" cy="635556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IVF 0.9%NS @ 1L OVER One hr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IVF 0.9%NS @ 1L Over 2hr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IVF 0.9%NS @ 1L over 4hr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IVF DNS @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150mL/HR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90800" y="609600"/>
            <a:ext cx="1524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590800" y="2286000"/>
            <a:ext cx="1524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590800" y="3810000"/>
            <a:ext cx="1524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76200"/>
            <a:ext cx="4038600" cy="594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57200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INSULIN (R) – 6U IV STAT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INSULIN (R) – INFUSION @ 5U/HR- titrated according to fall in blood sugar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477000" y="1066800"/>
            <a:ext cx="762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7800" y="4495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Inj</a:t>
            </a:r>
            <a:r>
              <a:rPr lang="en-US" sz="2400" b="1" dirty="0" smtClean="0">
                <a:solidFill>
                  <a:srgbClr val="002060"/>
                </a:solidFill>
              </a:rPr>
              <a:t> KCL 20 </a:t>
            </a:r>
            <a:r>
              <a:rPr lang="en-US" sz="2400" b="1" dirty="0" err="1" smtClean="0">
                <a:solidFill>
                  <a:srgbClr val="002060"/>
                </a:solidFill>
              </a:rPr>
              <a:t>Meq</a:t>
            </a:r>
            <a:r>
              <a:rPr lang="en-US" sz="2400" b="1" dirty="0" smtClean="0">
                <a:solidFill>
                  <a:srgbClr val="002060"/>
                </a:solidFill>
              </a:rPr>
              <a:t> was added to each pint of IVF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96200" cy="783336"/>
          </a:xfrm>
        </p:spPr>
        <p:txBody>
          <a:bodyPr/>
          <a:lstStyle/>
          <a:p>
            <a:r>
              <a:rPr lang="en-US" dirty="0" err="1" smtClean="0"/>
              <a:t>Rbs</a:t>
            </a:r>
            <a:r>
              <a:rPr lang="en-US" dirty="0" smtClean="0"/>
              <a:t> chart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066798"/>
          <a:ext cx="8077200" cy="400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388"/>
                <a:gridCol w="2296459"/>
                <a:gridCol w="4355353"/>
              </a:tblGrid>
              <a:tr h="458288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RBS(mg%)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458288">
                <a:tc>
                  <a:txBody>
                    <a:bodyPr/>
                    <a:lstStyle/>
                    <a:p>
                      <a:r>
                        <a:rPr lang="en-US" dirty="0" smtClean="0"/>
                        <a:t>00.00HR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infusion</a:t>
                      </a:r>
                      <a:r>
                        <a:rPr lang="en-US" baseline="0" dirty="0" smtClean="0"/>
                        <a:t> at 5U/hr </a:t>
                      </a:r>
                      <a:endParaRPr lang="en-US" dirty="0"/>
                    </a:p>
                  </a:txBody>
                  <a:tcPr/>
                </a:tc>
              </a:tr>
              <a:tr h="458288">
                <a:tc>
                  <a:txBody>
                    <a:bodyPr/>
                    <a:lstStyle/>
                    <a:p>
                      <a:r>
                        <a:rPr lang="en-US" dirty="0" smtClean="0"/>
                        <a:t>01.00Hrs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Insulin infusion</a:t>
                      </a:r>
                      <a:r>
                        <a:rPr lang="en-US" baseline="0" dirty="0" smtClean="0"/>
                        <a:t> at 5U/hr </a:t>
                      </a:r>
                      <a:endParaRPr lang="en-US" dirty="0"/>
                    </a:p>
                  </a:txBody>
                  <a:tcPr/>
                </a:tc>
              </a:tr>
              <a:tr h="458288">
                <a:tc>
                  <a:txBody>
                    <a:bodyPr/>
                    <a:lstStyle/>
                    <a:p>
                      <a:r>
                        <a:rPr lang="en-US" dirty="0" smtClean="0"/>
                        <a:t>02.00Hrs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infusion</a:t>
                      </a:r>
                      <a:r>
                        <a:rPr lang="en-US" baseline="0" dirty="0" smtClean="0"/>
                        <a:t> at 5U/hr</a:t>
                      </a:r>
                      <a:endParaRPr lang="en-US" dirty="0"/>
                    </a:p>
                  </a:txBody>
                  <a:tcPr/>
                </a:tc>
              </a:tr>
              <a:tr h="529050">
                <a:tc>
                  <a:txBody>
                    <a:bodyPr/>
                    <a:lstStyle/>
                    <a:p>
                      <a:r>
                        <a:rPr lang="en-US" dirty="0" smtClean="0"/>
                        <a:t>03.00Hrs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infusion</a:t>
                      </a:r>
                      <a:r>
                        <a:rPr lang="en-US" baseline="0" dirty="0" smtClean="0"/>
                        <a:t> at 5U/hr</a:t>
                      </a:r>
                      <a:endParaRPr lang="en-US" dirty="0"/>
                    </a:p>
                  </a:txBody>
                  <a:tcPr/>
                </a:tc>
              </a:tr>
              <a:tr h="529050">
                <a:tc>
                  <a:txBody>
                    <a:bodyPr/>
                    <a:lstStyle/>
                    <a:p>
                      <a:r>
                        <a:rPr lang="en-US" dirty="0" smtClean="0"/>
                        <a:t>04:00 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infusion</a:t>
                      </a:r>
                      <a:r>
                        <a:rPr lang="en-US" baseline="0" dirty="0" smtClean="0"/>
                        <a:t> at 5U/hr overlapped with subcutaneous  insulin R5,N5</a:t>
                      </a:r>
                    </a:p>
                    <a:p>
                      <a:r>
                        <a:rPr lang="en-US" baseline="0" dirty="0" smtClean="0"/>
                        <a:t>Iv </a:t>
                      </a:r>
                      <a:r>
                        <a:rPr lang="en-US" baseline="0" dirty="0" err="1" smtClean="0"/>
                        <a:t>Dns</a:t>
                      </a:r>
                      <a:r>
                        <a:rPr lang="en-US" baseline="0" dirty="0" smtClean="0"/>
                        <a:t> infusion at 150ml/hr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58288">
                <a:tc>
                  <a:txBody>
                    <a:bodyPr/>
                    <a:lstStyle/>
                    <a:p>
                      <a:r>
                        <a:rPr lang="en-US" dirty="0" smtClean="0"/>
                        <a:t>05.00Hrs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above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EXAMINATION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markedly </a:t>
            </a:r>
            <a:r>
              <a:rPr lang="en-US" dirty="0" err="1" smtClean="0"/>
              <a:t>tachypnoic</a:t>
            </a:r>
            <a:endParaRPr lang="en-US" dirty="0" smtClean="0"/>
          </a:p>
          <a:p>
            <a:r>
              <a:rPr lang="en-US" dirty="0" smtClean="0"/>
              <a:t>Drowsy</a:t>
            </a:r>
          </a:p>
          <a:p>
            <a:r>
              <a:rPr lang="en-US" dirty="0" smtClean="0"/>
              <a:t>No pallor/pedal edema</a:t>
            </a:r>
          </a:p>
          <a:p>
            <a:r>
              <a:rPr lang="en-US" dirty="0" smtClean="0"/>
              <a:t>CVS – S1S2+,No </a:t>
            </a:r>
            <a:r>
              <a:rPr lang="en-US" dirty="0" err="1" smtClean="0"/>
              <a:t>murmer</a:t>
            </a:r>
            <a:endParaRPr lang="en-US" dirty="0" smtClean="0"/>
          </a:p>
          <a:p>
            <a:r>
              <a:rPr lang="en-US" dirty="0" smtClean="0"/>
              <a:t>RS- BAE+,NVBS+</a:t>
            </a:r>
          </a:p>
          <a:p>
            <a:r>
              <a:rPr lang="en-US" dirty="0" smtClean="0"/>
              <a:t>P/A-</a:t>
            </a:r>
            <a:r>
              <a:rPr lang="en-US" dirty="0" err="1" smtClean="0"/>
              <a:t>soft,mild</a:t>
            </a:r>
            <a:r>
              <a:rPr lang="en-US" dirty="0" smtClean="0"/>
              <a:t> </a:t>
            </a:r>
            <a:r>
              <a:rPr lang="en-US" dirty="0" err="1" smtClean="0"/>
              <a:t>epigastric</a:t>
            </a:r>
            <a:r>
              <a:rPr lang="en-US" dirty="0" smtClean="0"/>
              <a:t> tenderness+</a:t>
            </a:r>
          </a:p>
          <a:p>
            <a:r>
              <a:rPr lang="en-US" dirty="0" smtClean="0"/>
              <a:t>CNS-</a:t>
            </a:r>
            <a:r>
              <a:rPr lang="en-US" dirty="0" err="1" smtClean="0"/>
              <a:t>drowsy,responding</a:t>
            </a:r>
            <a:r>
              <a:rPr lang="en-US" dirty="0" smtClean="0"/>
              <a:t> to commands</a:t>
            </a:r>
          </a:p>
          <a:p>
            <a:pPr>
              <a:buNone/>
            </a:pPr>
            <a:r>
              <a:rPr lang="en-US" dirty="0" smtClean="0"/>
              <a:t>                PEARL+, DTR B/L +,Plantar </a:t>
            </a:r>
            <a:r>
              <a:rPr lang="en-US" dirty="0" err="1" smtClean="0"/>
              <a:t>b/l</a:t>
            </a:r>
            <a:r>
              <a:rPr lang="en-US" dirty="0" smtClean="0"/>
              <a:t> flexor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0"/>
          <a:ext cx="8763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95400" y="152400"/>
          <a:ext cx="6096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14478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PH- 7.09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PCO2-7.08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HCO3-2.3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PO2-120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Na-137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K-4.74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Cl-109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ANION GAP(WITH K+)-29.3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SBC-6.9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ABE-29.4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SBE- -26.7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Po2-(A)-140mmHg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A-a -19mmHg</a:t>
            </a:r>
          </a:p>
          <a:p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 41/M Chronic alcoholic , diabetic for the last 2yrs presented with chief complaints of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 Breathlessness for the past 2 days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Abdominal pain for the past 2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-6"/>
          <a:ext cx="9144000" cy="685801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00200"/>
                <a:gridCol w="3657600"/>
                <a:gridCol w="3886200"/>
              </a:tblGrid>
              <a:tr h="489858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ABG1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ABG2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PH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7.24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7.09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PCO2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11.3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7.08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4.7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2.3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103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120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K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4.83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4.73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Na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134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137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CL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102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109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AG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32.4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29.3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SBC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9.6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6.9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ABE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21.9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29.4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SBE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-22.1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-26.7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PO2(A)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136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140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98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A-a</a:t>
                      </a:r>
                      <a:endParaRPr lang="en-US" sz="20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33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19</a:t>
                      </a:r>
                      <a:endParaRPr lang="en-US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6-10-09-23-45-17-9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6" y="0"/>
            <a:ext cx="9079487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en-US" b="1" u="sng" dirty="0" smtClean="0">
                <a:solidFill>
                  <a:srgbClr val="FFFF00"/>
                </a:solidFill>
                <a:latin typeface="Franklin Gothic Book" pitchFamily="34" charset="0"/>
              </a:rPr>
              <a:t>HISTORY OF PRESENTING IILNESS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Breathlessness past 2 days.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 even at rest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specific  aggravating or relieving factors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orthopnea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/PND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h/o cough with expectoration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History of fever +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history of chest pain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history swelling of feet or abdominal distention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50760"/>
          </a:xfrm>
        </p:spPr>
        <p:txBody>
          <a:bodyPr>
            <a:normAutofit/>
          </a:bodyPr>
          <a:lstStyle/>
          <a:p>
            <a:r>
              <a:rPr 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H/o abdominal pain -2days</a:t>
            </a:r>
          </a:p>
          <a:p>
            <a:pPr>
              <a:buNone/>
            </a:pP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Upper abdomen</a:t>
            </a:r>
          </a:p>
          <a:p>
            <a:pPr>
              <a:buNone/>
            </a:pP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Pricking in nature </a:t>
            </a:r>
          </a:p>
          <a:p>
            <a:pPr>
              <a:buNone/>
            </a:pP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Radiating to the back </a:t>
            </a:r>
          </a:p>
          <a:p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h/o </a:t>
            </a:r>
            <a:r>
              <a:rPr lang="en-US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melana</a:t>
            </a: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hemetemesis</a:t>
            </a:r>
            <a:endParaRPr lang="en-US" sz="2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h/o constipation/</a:t>
            </a:r>
            <a:r>
              <a:rPr lang="en-US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obstipation</a:t>
            </a:r>
            <a:endParaRPr lang="en-US" sz="2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h/0 nausea vomiting or diarrhea</a:t>
            </a:r>
          </a:p>
          <a:p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h/o </a:t>
            </a:r>
            <a:r>
              <a:rPr lang="en-US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dysuria</a:t>
            </a:r>
            <a:endParaRPr lang="en-US" sz="2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history of trauma, recent loss of wt/appetite </a:t>
            </a:r>
          </a:p>
          <a:p>
            <a:endParaRPr lang="en-US" sz="2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Past history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K/C/o T2DM on OHA  for the past 1 yr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a known case of SHT/PTB/COPD/asthma/IHD,CKD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previous surgeries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Personal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Chronic alcoholic and smoker for the past 20yrs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Consumes mixed diet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 iv drug abuse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Normal bowel and bladder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habbits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 known drug allergies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 </a:t>
            </a:r>
            <a:r>
              <a:rPr lang="en-US" dirty="0" err="1" smtClean="0">
                <a:solidFill>
                  <a:srgbClr val="FFFF00"/>
                </a:solidFill>
              </a:rPr>
              <a:t>Exmination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Patient was conscious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Oriented</a:t>
            </a: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Tachypnoic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pallor/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icterus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/clubbing/cyanosis/pedal edema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Dehydration +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Febrile</a:t>
            </a:r>
          </a:p>
          <a:p>
            <a:pPr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0"/>
          <a:ext cx="8763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228600"/>
          <a:ext cx="8153400" cy="612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7831</TotalTime>
  <Words>536</Words>
  <Application>Microsoft Office PowerPoint</Application>
  <PresentationFormat>On-screen Show (4:3)</PresentationFormat>
  <Paragraphs>219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 ABG FOR DISCUSSION</vt:lpstr>
      <vt:lpstr>Slide 2</vt:lpstr>
      <vt:lpstr>HISTORY OF PRESENTING IILNESS</vt:lpstr>
      <vt:lpstr>Slide 4</vt:lpstr>
      <vt:lpstr>Past history </vt:lpstr>
      <vt:lpstr>Personal history</vt:lpstr>
      <vt:lpstr>On Exmination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Rbs chart</vt:lpstr>
      <vt:lpstr>ON EXAMINATION 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ABG FOR DISCUSSION</dc:title>
  <dc:creator>GINO</dc:creator>
  <cp:lastModifiedBy>GINO</cp:lastModifiedBy>
  <cp:revision>28</cp:revision>
  <dcterms:created xsi:type="dcterms:W3CDTF">2016-10-05T17:21:35Z</dcterms:created>
  <dcterms:modified xsi:type="dcterms:W3CDTF">2016-10-14T18:48:13Z</dcterms:modified>
</cp:coreProperties>
</file>