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77" r:id="rId5"/>
    <p:sldId id="278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2" r:id="rId15"/>
    <p:sldId id="272" r:id="rId16"/>
    <p:sldId id="276" r:id="rId17"/>
    <p:sldId id="268" r:id="rId18"/>
    <p:sldId id="269" r:id="rId19"/>
    <p:sldId id="270" r:id="rId20"/>
    <p:sldId id="273" r:id="rId21"/>
    <p:sldId id="275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7DC788E-C73B-45CC-AE6C-450A7DE560AC}">
          <p14:sldIdLst>
            <p14:sldId id="256"/>
            <p14:sldId id="257"/>
            <p14:sldId id="258"/>
            <p14:sldId id="277"/>
            <p14:sldId id="278"/>
            <p14:sldId id="259"/>
            <p14:sldId id="260"/>
            <p14:sldId id="261"/>
            <p14:sldId id="263"/>
            <p14:sldId id="264"/>
            <p14:sldId id="265"/>
            <p14:sldId id="266"/>
            <p14:sldId id="267"/>
            <p14:sldId id="262"/>
            <p14:sldId id="272"/>
            <p14:sldId id="276"/>
            <p14:sldId id="268"/>
            <p14:sldId id="269"/>
            <p14:sldId id="270"/>
            <p14:sldId id="273"/>
            <p14:sldId id="275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90502" autoAdjust="0"/>
  </p:normalViewPr>
  <p:slideViewPr>
    <p:cSldViewPr snapToGrid="0">
      <p:cViewPr varScale="1">
        <p:scale>
          <a:sx n="86" d="100"/>
          <a:sy n="86" d="100"/>
        </p:scale>
        <p:origin x="1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shon Roy" userId="6f99fd0cf5122dd2" providerId="LiveId" clId="{92B88D92-FAB5-45F6-BAE4-4974481C4542}"/>
    <pc:docChg chg="undo custSel addSld modSld sldOrd addSection delSection modSection">
      <pc:chgData name="Harshon Roy" userId="6f99fd0cf5122dd2" providerId="LiveId" clId="{92B88D92-FAB5-45F6-BAE4-4974481C4542}" dt="2026-05-03T14:33:30.732" v="4133" actId="1036"/>
      <pc:docMkLst>
        <pc:docMk/>
      </pc:docMkLst>
      <pc:sldChg chg="modSp mod">
        <pc:chgData name="Harshon Roy" userId="6f99fd0cf5122dd2" providerId="LiveId" clId="{92B88D92-FAB5-45F6-BAE4-4974481C4542}" dt="2026-05-03T09:50:36.350" v="3052" actId="20577"/>
        <pc:sldMkLst>
          <pc:docMk/>
          <pc:sldMk cId="159881274" sldId="256"/>
        </pc:sldMkLst>
        <pc:spChg chg="mod">
          <ac:chgData name="Harshon Roy" userId="6f99fd0cf5122dd2" providerId="LiveId" clId="{92B88D92-FAB5-45F6-BAE4-4974481C4542}" dt="2026-05-03T09:50:36.350" v="3052" actId="20577"/>
          <ac:spMkLst>
            <pc:docMk/>
            <pc:sldMk cId="159881274" sldId="256"/>
            <ac:spMk id="2" creationId="{D6F7457D-C1BD-EBD1-B887-798602B45B1E}"/>
          </ac:spMkLst>
        </pc:spChg>
        <pc:spChg chg="mod">
          <ac:chgData name="Harshon Roy" userId="6f99fd0cf5122dd2" providerId="LiveId" clId="{92B88D92-FAB5-45F6-BAE4-4974481C4542}" dt="2026-05-03T04:42:14.213" v="3015" actId="20577"/>
          <ac:spMkLst>
            <pc:docMk/>
            <pc:sldMk cId="159881274" sldId="256"/>
            <ac:spMk id="3" creationId="{04EADF7C-8046-072C-8512-B436EAF58A22}"/>
          </ac:spMkLst>
        </pc:spChg>
      </pc:sldChg>
      <pc:sldChg chg="modSp mod">
        <pc:chgData name="Harshon Roy" userId="6f99fd0cf5122dd2" providerId="LiveId" clId="{92B88D92-FAB5-45F6-BAE4-4974481C4542}" dt="2026-04-26T17:20:11.560" v="2973" actId="113"/>
        <pc:sldMkLst>
          <pc:docMk/>
          <pc:sldMk cId="2956985019" sldId="257"/>
        </pc:sldMkLst>
        <pc:spChg chg="mod">
          <ac:chgData name="Harshon Roy" userId="6f99fd0cf5122dd2" providerId="LiveId" clId="{92B88D92-FAB5-45F6-BAE4-4974481C4542}" dt="2026-04-26T17:20:11.560" v="2973" actId="113"/>
          <ac:spMkLst>
            <pc:docMk/>
            <pc:sldMk cId="2956985019" sldId="257"/>
            <ac:spMk id="3" creationId="{F806B6BE-CD5F-0D04-C1A1-A215C67A9ACA}"/>
          </ac:spMkLst>
        </pc:spChg>
      </pc:sldChg>
      <pc:sldChg chg="delSp modSp mod">
        <pc:chgData name="Harshon Roy" userId="6f99fd0cf5122dd2" providerId="LiveId" clId="{92B88D92-FAB5-45F6-BAE4-4974481C4542}" dt="2026-05-03T14:23:48.833" v="4110" actId="255"/>
        <pc:sldMkLst>
          <pc:docMk/>
          <pc:sldMk cId="2351511015" sldId="258"/>
        </pc:sldMkLst>
        <pc:spChg chg="mod">
          <ac:chgData name="Harshon Roy" userId="6f99fd0cf5122dd2" providerId="LiveId" clId="{92B88D92-FAB5-45F6-BAE4-4974481C4542}" dt="2026-05-03T14:23:48.833" v="4110" actId="255"/>
          <ac:spMkLst>
            <pc:docMk/>
            <pc:sldMk cId="2351511015" sldId="258"/>
            <ac:spMk id="3" creationId="{CB897FBA-14CB-2F26-B3C6-4EEC2E7ACFF3}"/>
          </ac:spMkLst>
        </pc:spChg>
      </pc:sldChg>
      <pc:sldChg chg="modSp mod">
        <pc:chgData name="Harshon Roy" userId="6f99fd0cf5122dd2" providerId="LiveId" clId="{92B88D92-FAB5-45F6-BAE4-4974481C4542}" dt="2026-05-03T14:25:20.657" v="4111" actId="255"/>
        <pc:sldMkLst>
          <pc:docMk/>
          <pc:sldMk cId="1226632758" sldId="259"/>
        </pc:sldMkLst>
        <pc:spChg chg="mod">
          <ac:chgData name="Harshon Roy" userId="6f99fd0cf5122dd2" providerId="LiveId" clId="{92B88D92-FAB5-45F6-BAE4-4974481C4542}" dt="2026-05-03T14:25:20.657" v="4111" actId="255"/>
          <ac:spMkLst>
            <pc:docMk/>
            <pc:sldMk cId="1226632758" sldId="259"/>
            <ac:spMk id="3" creationId="{67970AB4-A288-C1DE-0FA6-7F46A832711D}"/>
          </ac:spMkLst>
        </pc:spChg>
      </pc:sldChg>
      <pc:sldChg chg="delSp modSp mod">
        <pc:chgData name="Harshon Roy" userId="6f99fd0cf5122dd2" providerId="LiveId" clId="{92B88D92-FAB5-45F6-BAE4-4974481C4542}" dt="2026-05-03T14:25:30.084" v="4112" actId="255"/>
        <pc:sldMkLst>
          <pc:docMk/>
          <pc:sldMk cId="2313565052" sldId="260"/>
        </pc:sldMkLst>
        <pc:spChg chg="mod">
          <ac:chgData name="Harshon Roy" userId="6f99fd0cf5122dd2" providerId="LiveId" clId="{92B88D92-FAB5-45F6-BAE4-4974481C4542}" dt="2026-05-03T14:25:30.084" v="4112" actId="255"/>
          <ac:spMkLst>
            <pc:docMk/>
            <pc:sldMk cId="2313565052" sldId="260"/>
            <ac:spMk id="3" creationId="{3FDE258A-EF40-4788-62D6-E17D25C86EF5}"/>
          </ac:spMkLst>
        </pc:spChg>
      </pc:sldChg>
      <pc:sldChg chg="modSp mod">
        <pc:chgData name="Harshon Roy" userId="6f99fd0cf5122dd2" providerId="LiveId" clId="{92B88D92-FAB5-45F6-BAE4-4974481C4542}" dt="2026-05-03T14:25:44.917" v="4116" actId="27636"/>
        <pc:sldMkLst>
          <pc:docMk/>
          <pc:sldMk cId="1089526648" sldId="261"/>
        </pc:sldMkLst>
        <pc:spChg chg="mod">
          <ac:chgData name="Harshon Roy" userId="6f99fd0cf5122dd2" providerId="LiveId" clId="{92B88D92-FAB5-45F6-BAE4-4974481C4542}" dt="2026-04-26T17:21:04.061" v="2982"/>
          <ac:spMkLst>
            <pc:docMk/>
            <pc:sldMk cId="1089526648" sldId="261"/>
            <ac:spMk id="2" creationId="{64C66657-1C5B-0D01-1696-8A05A9C2F224}"/>
          </ac:spMkLst>
        </pc:spChg>
        <pc:spChg chg="mod">
          <ac:chgData name="Harshon Roy" userId="6f99fd0cf5122dd2" providerId="LiveId" clId="{92B88D92-FAB5-45F6-BAE4-4974481C4542}" dt="2026-05-03T14:25:44.917" v="4116" actId="27636"/>
          <ac:spMkLst>
            <pc:docMk/>
            <pc:sldMk cId="1089526648" sldId="261"/>
            <ac:spMk id="3" creationId="{069E477B-FE34-9AF7-6A55-C8AEEDE70D5B}"/>
          </ac:spMkLst>
        </pc:spChg>
      </pc:sldChg>
      <pc:sldChg chg="modSp mod">
        <pc:chgData name="Harshon Roy" userId="6f99fd0cf5122dd2" providerId="LiveId" clId="{92B88D92-FAB5-45F6-BAE4-4974481C4542}" dt="2026-05-03T14:28:46.907" v="4126" actId="113"/>
        <pc:sldMkLst>
          <pc:docMk/>
          <pc:sldMk cId="915919086" sldId="262"/>
        </pc:sldMkLst>
        <pc:spChg chg="mod">
          <ac:chgData name="Harshon Roy" userId="6f99fd0cf5122dd2" providerId="LiveId" clId="{92B88D92-FAB5-45F6-BAE4-4974481C4542}" dt="2026-05-03T14:28:46.907" v="4126" actId="113"/>
          <ac:spMkLst>
            <pc:docMk/>
            <pc:sldMk cId="915919086" sldId="262"/>
            <ac:spMk id="3" creationId="{1B45F16A-1895-F8D2-6615-C47472F8D426}"/>
          </ac:spMkLst>
        </pc:spChg>
      </pc:sldChg>
      <pc:sldChg chg="modSp mod">
        <pc:chgData name="Harshon Roy" userId="6f99fd0cf5122dd2" providerId="LiveId" clId="{92B88D92-FAB5-45F6-BAE4-4974481C4542}" dt="2026-05-03T14:26:08.586" v="4117" actId="255"/>
        <pc:sldMkLst>
          <pc:docMk/>
          <pc:sldMk cId="3162000834" sldId="263"/>
        </pc:sldMkLst>
        <pc:spChg chg="mod">
          <ac:chgData name="Harshon Roy" userId="6f99fd0cf5122dd2" providerId="LiveId" clId="{92B88D92-FAB5-45F6-BAE4-4974481C4542}" dt="2026-04-26T16:14:49.847" v="100"/>
          <ac:spMkLst>
            <pc:docMk/>
            <pc:sldMk cId="3162000834" sldId="263"/>
            <ac:spMk id="2" creationId="{CD1D9B82-B41C-927D-F182-A2A5C91A97A5}"/>
          </ac:spMkLst>
        </pc:spChg>
        <pc:spChg chg="mod">
          <ac:chgData name="Harshon Roy" userId="6f99fd0cf5122dd2" providerId="LiveId" clId="{92B88D92-FAB5-45F6-BAE4-4974481C4542}" dt="2026-05-03T14:26:08.586" v="4117" actId="255"/>
          <ac:spMkLst>
            <pc:docMk/>
            <pc:sldMk cId="3162000834" sldId="263"/>
            <ac:spMk id="3" creationId="{8B8710E3-3892-54DB-2646-E22A7D7C9E65}"/>
          </ac:spMkLst>
        </pc:spChg>
      </pc:sldChg>
      <pc:sldChg chg="modSp mod">
        <pc:chgData name="Harshon Roy" userId="6f99fd0cf5122dd2" providerId="LiveId" clId="{92B88D92-FAB5-45F6-BAE4-4974481C4542}" dt="2026-04-26T16:11:58.225" v="69" actId="20577"/>
        <pc:sldMkLst>
          <pc:docMk/>
          <pc:sldMk cId="2393956504" sldId="265"/>
        </pc:sldMkLst>
        <pc:graphicFrameChg chg="modGraphic">
          <ac:chgData name="Harshon Roy" userId="6f99fd0cf5122dd2" providerId="LiveId" clId="{92B88D92-FAB5-45F6-BAE4-4974481C4542}" dt="2026-04-26T16:11:58.225" v="69" actId="20577"/>
          <ac:graphicFrameMkLst>
            <pc:docMk/>
            <pc:sldMk cId="2393956504" sldId="265"/>
            <ac:graphicFrameMk id="4" creationId="{29366C4E-6415-ABE7-99BD-FFDA91E8B79E}"/>
          </ac:graphicFrameMkLst>
        </pc:graphicFrameChg>
      </pc:sldChg>
      <pc:sldChg chg="modSp mod ord">
        <pc:chgData name="Harshon Roy" userId="6f99fd0cf5122dd2" providerId="LiveId" clId="{92B88D92-FAB5-45F6-BAE4-4974481C4542}" dt="2026-04-26T16:15:08.529" v="104"/>
        <pc:sldMkLst>
          <pc:docMk/>
          <pc:sldMk cId="1098243939" sldId="266"/>
        </pc:sldMkLst>
        <pc:graphicFrameChg chg="mod modGraphic">
          <ac:chgData name="Harshon Roy" userId="6f99fd0cf5122dd2" providerId="LiveId" clId="{92B88D92-FAB5-45F6-BAE4-4974481C4542}" dt="2026-04-26T16:13:42.633" v="99" actId="1076"/>
          <ac:graphicFrameMkLst>
            <pc:docMk/>
            <pc:sldMk cId="1098243939" sldId="266"/>
            <ac:graphicFrameMk id="4" creationId="{862CEFA5-4C58-E49B-0978-438DF7C4C1E8}"/>
          </ac:graphicFrameMkLst>
        </pc:graphicFrameChg>
      </pc:sldChg>
      <pc:sldChg chg="modSp mod">
        <pc:chgData name="Harshon Roy" userId="6f99fd0cf5122dd2" providerId="LiveId" clId="{92B88D92-FAB5-45F6-BAE4-4974481C4542}" dt="2026-05-03T09:51:46.699" v="3074" actId="20577"/>
        <pc:sldMkLst>
          <pc:docMk/>
          <pc:sldMk cId="3516454527" sldId="267"/>
        </pc:sldMkLst>
        <pc:graphicFrameChg chg="modGraphic">
          <ac:chgData name="Harshon Roy" userId="6f99fd0cf5122dd2" providerId="LiveId" clId="{92B88D92-FAB5-45F6-BAE4-4974481C4542}" dt="2026-05-03T09:51:46.699" v="3074" actId="20577"/>
          <ac:graphicFrameMkLst>
            <pc:docMk/>
            <pc:sldMk cId="3516454527" sldId="267"/>
            <ac:graphicFrameMk id="4" creationId="{D22CD90D-B24E-D767-3701-3F7C58468E4C}"/>
          </ac:graphicFrameMkLst>
        </pc:graphicFrameChg>
      </pc:sldChg>
      <pc:sldChg chg="addSp delSp modSp new mod">
        <pc:chgData name="Harshon Roy" userId="6f99fd0cf5122dd2" providerId="LiveId" clId="{92B88D92-FAB5-45F6-BAE4-4974481C4542}" dt="2026-05-03T10:00:18.575" v="3165" actId="113"/>
        <pc:sldMkLst>
          <pc:docMk/>
          <pc:sldMk cId="1160889431" sldId="268"/>
        </pc:sldMkLst>
        <pc:spChg chg="mod">
          <ac:chgData name="Harshon Roy" userId="6f99fd0cf5122dd2" providerId="LiveId" clId="{92B88D92-FAB5-45F6-BAE4-4974481C4542}" dt="2026-04-26T16:41:18.586" v="939" actId="20577"/>
          <ac:spMkLst>
            <pc:docMk/>
            <pc:sldMk cId="1160889431" sldId="268"/>
            <ac:spMk id="2" creationId="{005D14F0-385B-AF50-4B08-6DC938CBEE90}"/>
          </ac:spMkLst>
        </pc:spChg>
        <pc:graphicFrameChg chg="add mod ord modGraphic">
          <ac:chgData name="Harshon Roy" userId="6f99fd0cf5122dd2" providerId="LiveId" clId="{92B88D92-FAB5-45F6-BAE4-4974481C4542}" dt="2026-05-03T09:59:38.839" v="3162" actId="20577"/>
          <ac:graphicFrameMkLst>
            <pc:docMk/>
            <pc:sldMk cId="1160889431" sldId="268"/>
            <ac:graphicFrameMk id="4" creationId="{375F8221-BBAC-6E56-A4E1-F7E9D5587A89}"/>
          </ac:graphicFrameMkLst>
        </pc:graphicFrameChg>
        <pc:graphicFrameChg chg="add mod modGraphic">
          <ac:chgData name="Harshon Roy" userId="6f99fd0cf5122dd2" providerId="LiveId" clId="{92B88D92-FAB5-45F6-BAE4-4974481C4542}" dt="2026-05-03T10:00:18.575" v="3165" actId="113"/>
          <ac:graphicFrameMkLst>
            <pc:docMk/>
            <pc:sldMk cId="1160889431" sldId="268"/>
            <ac:graphicFrameMk id="5" creationId="{15DB5159-6BF9-B304-3164-DF8274F0CDBF}"/>
          </ac:graphicFrameMkLst>
        </pc:graphicFrameChg>
        <pc:graphicFrameChg chg="add mod modGraphic">
          <ac:chgData name="Harshon Roy" userId="6f99fd0cf5122dd2" providerId="LiveId" clId="{92B88D92-FAB5-45F6-BAE4-4974481C4542}" dt="2026-05-03T09:59:58.478" v="3163" actId="2161"/>
          <ac:graphicFrameMkLst>
            <pc:docMk/>
            <pc:sldMk cId="1160889431" sldId="268"/>
            <ac:graphicFrameMk id="6" creationId="{876A7F16-7368-DC3C-D8BB-861DFAF1ECF0}"/>
          </ac:graphicFrameMkLst>
        </pc:graphicFrameChg>
        <pc:graphicFrameChg chg="add mod modGraphic">
          <ac:chgData name="Harshon Roy" userId="6f99fd0cf5122dd2" providerId="LiveId" clId="{92B88D92-FAB5-45F6-BAE4-4974481C4542}" dt="2026-05-03T10:00:04.747" v="3164" actId="2161"/>
          <ac:graphicFrameMkLst>
            <pc:docMk/>
            <pc:sldMk cId="1160889431" sldId="268"/>
            <ac:graphicFrameMk id="8" creationId="{951D0A48-3652-9416-3FB4-E0CEABC1978A}"/>
          </ac:graphicFrameMkLst>
        </pc:graphicFrameChg>
      </pc:sldChg>
      <pc:sldChg chg="addSp delSp modSp new mod">
        <pc:chgData name="Harshon Roy" userId="6f99fd0cf5122dd2" providerId="LiveId" clId="{92B88D92-FAB5-45F6-BAE4-4974481C4542}" dt="2026-05-03T10:02:17.120" v="3174" actId="20577"/>
        <pc:sldMkLst>
          <pc:docMk/>
          <pc:sldMk cId="1784965642" sldId="269"/>
        </pc:sldMkLst>
        <pc:spChg chg="mod">
          <ac:chgData name="Harshon Roy" userId="6f99fd0cf5122dd2" providerId="LiveId" clId="{92B88D92-FAB5-45F6-BAE4-4974481C4542}" dt="2026-04-26T16:40:52.564" v="922" actId="20577"/>
          <ac:spMkLst>
            <pc:docMk/>
            <pc:sldMk cId="1784965642" sldId="269"/>
            <ac:spMk id="2" creationId="{D156F85C-9D48-9EE9-09DA-6D5125C259F8}"/>
          </ac:spMkLst>
        </pc:spChg>
        <pc:graphicFrameChg chg="add mod modGraphic">
          <ac:chgData name="Harshon Roy" userId="6f99fd0cf5122dd2" providerId="LiveId" clId="{92B88D92-FAB5-45F6-BAE4-4974481C4542}" dt="2026-05-03T10:02:17.120" v="3174" actId="20577"/>
          <ac:graphicFrameMkLst>
            <pc:docMk/>
            <pc:sldMk cId="1784965642" sldId="269"/>
            <ac:graphicFrameMk id="7" creationId="{BFCA0729-28BC-51B4-0357-A996AC1DF694}"/>
          </ac:graphicFrameMkLst>
        </pc:graphicFrameChg>
      </pc:sldChg>
      <pc:sldChg chg="addSp delSp modSp new mod">
        <pc:chgData name="Harshon Roy" userId="6f99fd0cf5122dd2" providerId="LiveId" clId="{92B88D92-FAB5-45F6-BAE4-4974481C4542}" dt="2026-04-26T16:53:32.974" v="1266" actId="1076"/>
        <pc:sldMkLst>
          <pc:docMk/>
          <pc:sldMk cId="4233933777" sldId="270"/>
        </pc:sldMkLst>
        <pc:spChg chg="mod">
          <ac:chgData name="Harshon Roy" userId="6f99fd0cf5122dd2" providerId="LiveId" clId="{92B88D92-FAB5-45F6-BAE4-4974481C4542}" dt="2026-04-26T16:53:26.332" v="1264" actId="20577"/>
          <ac:spMkLst>
            <pc:docMk/>
            <pc:sldMk cId="4233933777" sldId="270"/>
            <ac:spMk id="2" creationId="{47352735-24A5-2B32-D938-33455399647C}"/>
          </ac:spMkLst>
        </pc:spChg>
        <pc:graphicFrameChg chg="add mod ord modGraphic">
          <ac:chgData name="Harshon Roy" userId="6f99fd0cf5122dd2" providerId="LiveId" clId="{92B88D92-FAB5-45F6-BAE4-4974481C4542}" dt="2026-04-26T16:53:17.087" v="1258" actId="14100"/>
          <ac:graphicFrameMkLst>
            <pc:docMk/>
            <pc:sldMk cId="4233933777" sldId="270"/>
            <ac:graphicFrameMk id="4" creationId="{2CEEF9D8-BF36-A611-27A1-8F4467DBDE1A}"/>
          </ac:graphicFrameMkLst>
        </pc:graphicFrameChg>
        <pc:graphicFrameChg chg="add mod">
          <ac:chgData name="Harshon Roy" userId="6f99fd0cf5122dd2" providerId="LiveId" clId="{92B88D92-FAB5-45F6-BAE4-4974481C4542}" dt="2026-04-26T16:53:32.974" v="1266" actId="1076"/>
          <ac:graphicFrameMkLst>
            <pc:docMk/>
            <pc:sldMk cId="4233933777" sldId="270"/>
            <ac:graphicFrameMk id="5" creationId="{CFF727BC-F775-B284-64CB-868A0D0A6A5C}"/>
          </ac:graphicFrameMkLst>
        </pc:graphicFrameChg>
      </pc:sldChg>
      <pc:sldChg chg="addSp delSp modSp new mod">
        <pc:chgData name="Harshon Roy" userId="6f99fd0cf5122dd2" providerId="LiveId" clId="{92B88D92-FAB5-45F6-BAE4-4974481C4542}" dt="2026-04-26T17:08:20.651" v="2185" actId="1076"/>
        <pc:sldMkLst>
          <pc:docMk/>
          <pc:sldMk cId="357453567" sldId="271"/>
        </pc:sldMkLst>
      </pc:sldChg>
      <pc:sldChg chg="addSp delSp modSp new mod ord modClrScheme chgLayout">
        <pc:chgData name="Harshon Roy" userId="6f99fd0cf5122dd2" providerId="LiveId" clId="{92B88D92-FAB5-45F6-BAE4-4974481C4542}" dt="2026-05-03T14:29:27.108" v="4127" actId="255"/>
        <pc:sldMkLst>
          <pc:docMk/>
          <pc:sldMk cId="2211938704" sldId="272"/>
        </pc:sldMkLst>
        <pc:spChg chg="add mod ord">
          <ac:chgData name="Harshon Roy" userId="6f99fd0cf5122dd2" providerId="LiveId" clId="{92B88D92-FAB5-45F6-BAE4-4974481C4542}" dt="2026-04-26T17:05:42.976" v="2119" actId="20577"/>
          <ac:spMkLst>
            <pc:docMk/>
            <pc:sldMk cId="2211938704" sldId="272"/>
            <ac:spMk id="14" creationId="{9D0E270F-F811-A2B5-6DED-918FB728F49B}"/>
          </ac:spMkLst>
        </pc:spChg>
        <pc:spChg chg="add mod ord">
          <ac:chgData name="Harshon Roy" userId="6f99fd0cf5122dd2" providerId="LiveId" clId="{92B88D92-FAB5-45F6-BAE4-4974481C4542}" dt="2026-05-03T14:29:27.108" v="4127" actId="255"/>
          <ac:spMkLst>
            <pc:docMk/>
            <pc:sldMk cId="2211938704" sldId="272"/>
            <ac:spMk id="15" creationId="{B85DDDA8-5A7F-BABD-FBC0-4F42F4DCE4AE}"/>
          </ac:spMkLst>
        </pc:spChg>
      </pc:sldChg>
      <pc:sldChg chg="modSp new mod">
        <pc:chgData name="Harshon Roy" userId="6f99fd0cf5122dd2" providerId="LiveId" clId="{92B88D92-FAB5-45F6-BAE4-4974481C4542}" dt="2026-05-03T14:29:50.423" v="4129" actId="2711"/>
        <pc:sldMkLst>
          <pc:docMk/>
          <pc:sldMk cId="2206103127" sldId="273"/>
        </pc:sldMkLst>
        <pc:spChg chg="mod">
          <ac:chgData name="Harshon Roy" userId="6f99fd0cf5122dd2" providerId="LiveId" clId="{92B88D92-FAB5-45F6-BAE4-4974481C4542}" dt="2026-04-26T17:01:00.783" v="1733" actId="20577"/>
          <ac:spMkLst>
            <pc:docMk/>
            <pc:sldMk cId="2206103127" sldId="273"/>
            <ac:spMk id="2" creationId="{AA98445B-CA32-004D-B60E-17E9B0AACB12}"/>
          </ac:spMkLst>
        </pc:spChg>
        <pc:spChg chg="mod">
          <ac:chgData name="Harshon Roy" userId="6f99fd0cf5122dd2" providerId="LiveId" clId="{92B88D92-FAB5-45F6-BAE4-4974481C4542}" dt="2026-05-03T14:29:50.423" v="4129" actId="2711"/>
          <ac:spMkLst>
            <pc:docMk/>
            <pc:sldMk cId="2206103127" sldId="273"/>
            <ac:spMk id="3" creationId="{73F34E7F-912E-0A04-B98A-F7E48038C69B}"/>
          </ac:spMkLst>
        </pc:spChg>
      </pc:sldChg>
      <pc:sldChg chg="delSp modSp new mod">
        <pc:chgData name="Harshon Roy" userId="6f99fd0cf5122dd2" providerId="LiveId" clId="{92B88D92-FAB5-45F6-BAE4-4974481C4542}" dt="2026-04-26T17:22:29.470" v="2999" actId="478"/>
        <pc:sldMkLst>
          <pc:docMk/>
          <pc:sldMk cId="3714456658" sldId="274"/>
        </pc:sldMkLst>
        <pc:spChg chg="mod">
          <ac:chgData name="Harshon Roy" userId="6f99fd0cf5122dd2" providerId="LiveId" clId="{92B88D92-FAB5-45F6-BAE4-4974481C4542}" dt="2026-04-26T17:22:26.085" v="2998" actId="313"/>
          <ac:spMkLst>
            <pc:docMk/>
            <pc:sldMk cId="3714456658" sldId="274"/>
            <ac:spMk id="2" creationId="{BA21F1BF-6403-6265-1F0A-E465F25B7A48}"/>
          </ac:spMkLst>
        </pc:spChg>
      </pc:sldChg>
      <pc:sldChg chg="addSp delSp modSp new mod">
        <pc:chgData name="Harshon Roy" userId="6f99fd0cf5122dd2" providerId="LiveId" clId="{92B88D92-FAB5-45F6-BAE4-4974481C4542}" dt="2026-05-03T14:33:30.732" v="4133" actId="1036"/>
        <pc:sldMkLst>
          <pc:docMk/>
          <pc:sldMk cId="3206891032" sldId="275"/>
        </pc:sldMkLst>
        <pc:spChg chg="mod">
          <ac:chgData name="Harshon Roy" userId="6f99fd0cf5122dd2" providerId="LiveId" clId="{92B88D92-FAB5-45F6-BAE4-4974481C4542}" dt="2026-05-03T14:33:30.732" v="4133" actId="1036"/>
          <ac:spMkLst>
            <pc:docMk/>
            <pc:sldMk cId="3206891032" sldId="275"/>
            <ac:spMk id="2" creationId="{DD838377-0077-7FAA-9C7B-83951F2DECE8}"/>
          </ac:spMkLst>
        </pc:spChg>
        <pc:picChg chg="add mod">
          <ac:chgData name="Harshon Roy" userId="6f99fd0cf5122dd2" providerId="LiveId" clId="{92B88D92-FAB5-45F6-BAE4-4974481C4542}" dt="2026-05-03T14:30:35.615" v="4131" actId="14100"/>
          <ac:picMkLst>
            <pc:docMk/>
            <pc:sldMk cId="3206891032" sldId="275"/>
            <ac:picMk id="5" creationId="{F986A9E3-FCD3-3F18-FD40-D4642A6C9133}"/>
          </ac:picMkLst>
        </pc:picChg>
      </pc:sldChg>
      <pc:sldChg chg="addSp delSp modSp new mod ord">
        <pc:chgData name="Harshon Roy" userId="6f99fd0cf5122dd2" providerId="LiveId" clId="{92B88D92-FAB5-45F6-BAE4-4974481C4542}" dt="2026-05-03T09:58:44.055" v="3155" actId="20577"/>
        <pc:sldMkLst>
          <pc:docMk/>
          <pc:sldMk cId="3345023694" sldId="276"/>
        </pc:sldMkLst>
        <pc:spChg chg="mod">
          <ac:chgData name="Harshon Roy" userId="6f99fd0cf5122dd2" providerId="LiveId" clId="{92B88D92-FAB5-45F6-BAE4-4974481C4542}" dt="2026-04-26T17:09:07.357" v="2191" actId="20577"/>
          <ac:spMkLst>
            <pc:docMk/>
            <pc:sldMk cId="3345023694" sldId="276"/>
            <ac:spMk id="2" creationId="{BF274253-DB79-835F-5A00-270F90A984AC}"/>
          </ac:spMkLst>
        </pc:spChg>
        <pc:spChg chg="add mod">
          <ac:chgData name="Harshon Roy" userId="6f99fd0cf5122dd2" providerId="LiveId" clId="{92B88D92-FAB5-45F6-BAE4-4974481C4542}" dt="2026-05-03T09:58:44.055" v="3155" actId="20577"/>
          <ac:spMkLst>
            <pc:docMk/>
            <pc:sldMk cId="3345023694" sldId="276"/>
            <ac:spMk id="6" creationId="{BF95DF3B-03AC-C0DA-7A5D-9D261E83E98B}"/>
          </ac:spMkLst>
        </pc:spChg>
        <pc:picChg chg="add mod">
          <ac:chgData name="Harshon Roy" userId="6f99fd0cf5122dd2" providerId="LiveId" clId="{92B88D92-FAB5-45F6-BAE4-4974481C4542}" dt="2026-04-26T17:09:38.493" v="2199" actId="1076"/>
          <ac:picMkLst>
            <pc:docMk/>
            <pc:sldMk cId="3345023694" sldId="276"/>
            <ac:picMk id="5" creationId="{1B69ADD4-EE8B-D249-210E-2666EA587F5E}"/>
          </ac:picMkLst>
        </pc:picChg>
      </pc:sldChg>
      <pc:sldChg chg="new">
        <pc:chgData name="Harshon Roy" userId="6f99fd0cf5122dd2" providerId="LiveId" clId="{92B88D92-FAB5-45F6-BAE4-4974481C4542}" dt="2026-04-26T17:22:34.404" v="3000" actId="680"/>
        <pc:sldMkLst>
          <pc:docMk/>
          <pc:sldMk cId="1617779097" sldId="277"/>
        </pc:sldMkLst>
      </pc:sldChg>
      <pc:sldChg chg="delSp modSp new mod">
        <pc:chgData name="Harshon Roy" userId="6f99fd0cf5122dd2" providerId="LiveId" clId="{92B88D92-FAB5-45F6-BAE4-4974481C4542}" dt="2026-05-03T14:23:36.322" v="4109" actId="27636"/>
        <pc:sldMkLst>
          <pc:docMk/>
          <pc:sldMk cId="3220738926" sldId="277"/>
        </pc:sldMkLst>
        <pc:spChg chg="del">
          <ac:chgData name="Harshon Roy" userId="6f99fd0cf5122dd2" providerId="LiveId" clId="{92B88D92-FAB5-45F6-BAE4-4974481C4542}" dt="2026-05-03T14:10:00.081" v="3184" actId="478"/>
          <ac:spMkLst>
            <pc:docMk/>
            <pc:sldMk cId="3220738926" sldId="277"/>
            <ac:spMk id="2" creationId="{EA1E0916-2BB0-3268-4C3F-F074FD768DCA}"/>
          </ac:spMkLst>
        </pc:spChg>
        <pc:spChg chg="mod">
          <ac:chgData name="Harshon Roy" userId="6f99fd0cf5122dd2" providerId="LiveId" clId="{92B88D92-FAB5-45F6-BAE4-4974481C4542}" dt="2026-05-03T14:23:36.322" v="4109" actId="27636"/>
          <ac:spMkLst>
            <pc:docMk/>
            <pc:sldMk cId="3220738926" sldId="277"/>
            <ac:spMk id="3" creationId="{1FEFF5BB-A8ED-6B32-C6E9-707C65802E60}"/>
          </ac:spMkLst>
        </pc:spChg>
      </pc:sldChg>
      <pc:sldChg chg="delSp modSp new mod">
        <pc:chgData name="Harshon Roy" userId="6f99fd0cf5122dd2" providerId="LiveId" clId="{92B88D92-FAB5-45F6-BAE4-4974481C4542}" dt="2026-05-03T14:23:13.085" v="4100" actId="255"/>
        <pc:sldMkLst>
          <pc:docMk/>
          <pc:sldMk cId="2910390890" sldId="278"/>
        </pc:sldMkLst>
        <pc:spChg chg="del">
          <ac:chgData name="Harshon Roy" userId="6f99fd0cf5122dd2" providerId="LiveId" clId="{92B88D92-FAB5-45F6-BAE4-4974481C4542}" dt="2026-05-03T14:23:00.181" v="4098" actId="478"/>
          <ac:spMkLst>
            <pc:docMk/>
            <pc:sldMk cId="2910390890" sldId="278"/>
            <ac:spMk id="2" creationId="{7D16A70D-B7C2-6B84-0DD0-35CACC1E1482}"/>
          </ac:spMkLst>
        </pc:spChg>
        <pc:spChg chg="mod">
          <ac:chgData name="Harshon Roy" userId="6f99fd0cf5122dd2" providerId="LiveId" clId="{92B88D92-FAB5-45F6-BAE4-4974481C4542}" dt="2026-05-03T14:23:13.085" v="4100" actId="255"/>
          <ac:spMkLst>
            <pc:docMk/>
            <pc:sldMk cId="2910390890" sldId="278"/>
            <ac:spMk id="3" creationId="{E49A0E2F-756E-7852-0A38-38B532DDA54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33BFF-5134-4AE9-8D11-C7A705165318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27986-1D02-4033-88E9-F9A6ECA49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831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27986-1D02-4033-88E9-F9A6ECA4994D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9668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8785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2847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592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8901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1709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9136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279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3356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12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745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3397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41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327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5915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273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1878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725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0175F79-061F-4320-9C00-227F438B0FCC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E859A4A-251E-4678-A16B-E39912DD19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4741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7457D-C1BD-EBD1-B887-798602B45B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051519"/>
            <a:ext cx="8825658" cy="2677648"/>
          </a:xfrm>
        </p:spPr>
        <p:txBody>
          <a:bodyPr/>
          <a:lstStyle/>
          <a:p>
            <a:r>
              <a:rPr lang="en-IN" dirty="0"/>
              <a:t>AN INTERESTING CASE OF QUADRIPLEGIA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EADF7C-8046-072C-8512-B436EAF58A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821151"/>
            <a:ext cx="8825658" cy="1817649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chemeClr val="bg1"/>
                </a:solidFill>
              </a:rPr>
              <a:t>IMCU-1:</a:t>
            </a:r>
          </a:p>
          <a:p>
            <a:r>
              <a:rPr lang="en-IN" dirty="0">
                <a:solidFill>
                  <a:schemeClr val="bg1"/>
                </a:solidFill>
              </a:rPr>
              <a:t>CHIEF </a:t>
            </a:r>
            <a:r>
              <a:rPr lang="en-IN" dirty="0" err="1">
                <a:solidFill>
                  <a:schemeClr val="bg1"/>
                </a:solidFill>
              </a:rPr>
              <a:t>PROF.Dr.K.MURALIDHARAN</a:t>
            </a:r>
            <a:r>
              <a:rPr lang="en-IN" dirty="0">
                <a:solidFill>
                  <a:schemeClr val="bg1"/>
                </a:solidFill>
              </a:rPr>
              <a:t> MD</a:t>
            </a:r>
          </a:p>
          <a:p>
            <a:r>
              <a:rPr lang="en-IN" dirty="0">
                <a:solidFill>
                  <a:schemeClr val="bg1"/>
                </a:solidFill>
              </a:rPr>
              <a:t>ASST PROF: </a:t>
            </a:r>
            <a:r>
              <a:rPr lang="en-IN" dirty="0" err="1">
                <a:solidFill>
                  <a:schemeClr val="bg1"/>
                </a:solidFill>
              </a:rPr>
              <a:t>DR.jegatheesh</a:t>
            </a:r>
            <a:r>
              <a:rPr lang="en-IN" dirty="0">
                <a:solidFill>
                  <a:schemeClr val="bg1"/>
                </a:solidFill>
              </a:rPr>
              <a:t> </a:t>
            </a:r>
            <a:r>
              <a:rPr lang="en-IN" dirty="0" err="1">
                <a:solidFill>
                  <a:schemeClr val="bg1"/>
                </a:solidFill>
              </a:rPr>
              <a:t>dch</a:t>
            </a:r>
            <a:r>
              <a:rPr lang="en-IN" dirty="0">
                <a:solidFill>
                  <a:schemeClr val="bg1"/>
                </a:solidFill>
              </a:rPr>
              <a:t>., </a:t>
            </a:r>
            <a:r>
              <a:rPr lang="en-IN" dirty="0" err="1">
                <a:solidFill>
                  <a:schemeClr val="bg1"/>
                </a:solidFill>
              </a:rPr>
              <a:t>md.</a:t>
            </a:r>
            <a:r>
              <a:rPr lang="en-IN" dirty="0">
                <a:solidFill>
                  <a:schemeClr val="bg1"/>
                </a:solidFill>
              </a:rPr>
              <a:t>,</a:t>
            </a:r>
          </a:p>
          <a:p>
            <a:r>
              <a:rPr lang="en-IN" dirty="0" err="1">
                <a:solidFill>
                  <a:schemeClr val="bg1"/>
                </a:solidFill>
              </a:rPr>
              <a:t>Presentor</a:t>
            </a:r>
            <a:r>
              <a:rPr lang="en-IN" dirty="0">
                <a:solidFill>
                  <a:schemeClr val="bg1"/>
                </a:solidFill>
              </a:rPr>
              <a:t>: </a:t>
            </a:r>
            <a:r>
              <a:rPr lang="en-IN" dirty="0" err="1">
                <a:solidFill>
                  <a:schemeClr val="bg1"/>
                </a:solidFill>
              </a:rPr>
              <a:t>dr.s.harshon</a:t>
            </a:r>
            <a:r>
              <a:rPr lang="en-IN" dirty="0">
                <a:solidFill>
                  <a:schemeClr val="bg1"/>
                </a:solidFill>
              </a:rPr>
              <a:t> </a:t>
            </a:r>
            <a:r>
              <a:rPr lang="en-IN" dirty="0" err="1">
                <a:solidFill>
                  <a:schemeClr val="bg1"/>
                </a:solidFill>
              </a:rPr>
              <a:t>roy</a:t>
            </a:r>
            <a:r>
              <a:rPr lang="en-IN">
                <a:solidFill>
                  <a:schemeClr val="bg1"/>
                </a:solidFill>
              </a:rPr>
              <a:t>, MU-2 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81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FC34-A943-1A24-76EF-1C211490C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MOTOR SYSTEM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E40BCD6-3C9B-CAD0-2BAB-46618CC4B0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800582"/>
              </p:ext>
            </p:extLst>
          </p:nvPr>
        </p:nvGraphicFramePr>
        <p:xfrm>
          <a:off x="1155700" y="2603500"/>
          <a:ext cx="8824911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637">
                  <a:extLst>
                    <a:ext uri="{9D8B030D-6E8A-4147-A177-3AD203B41FA5}">
                      <a16:colId xmlns:a16="http://schemas.microsoft.com/office/drawing/2014/main" val="1143819954"/>
                    </a:ext>
                  </a:extLst>
                </a:gridCol>
                <a:gridCol w="2941637">
                  <a:extLst>
                    <a:ext uri="{9D8B030D-6E8A-4147-A177-3AD203B41FA5}">
                      <a16:colId xmlns:a16="http://schemas.microsoft.com/office/drawing/2014/main" val="3509478272"/>
                    </a:ext>
                  </a:extLst>
                </a:gridCol>
                <a:gridCol w="2941637">
                  <a:extLst>
                    <a:ext uri="{9D8B030D-6E8A-4147-A177-3AD203B41FA5}">
                      <a16:colId xmlns:a16="http://schemas.microsoft.com/office/drawing/2014/main" val="15057072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BULK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378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UPPER 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87943"/>
                  </a:ext>
                </a:extLst>
              </a:tr>
              <a:tr h="188062">
                <a:tc>
                  <a:txBody>
                    <a:bodyPr/>
                    <a:lstStyle/>
                    <a:p>
                      <a:r>
                        <a:rPr lang="en-IN" dirty="0"/>
                        <a:t>LOWER 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90562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4365F30-4F25-3447-A154-696ECBCBC0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256200"/>
              </p:ext>
            </p:extLst>
          </p:nvPr>
        </p:nvGraphicFramePr>
        <p:xfrm>
          <a:off x="1154954" y="4428473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2013525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2681530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7251246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345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UPPER 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Decreased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Decreased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944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LOWER 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Decreased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Decreased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843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392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0BD7A-FCD9-1301-6241-B3732FD23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POWER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366C4E-6415-ABE7-99BD-FFDA91E8B7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594485"/>
              </p:ext>
            </p:extLst>
          </p:nvPr>
        </p:nvGraphicFramePr>
        <p:xfrm>
          <a:off x="986705" y="1798827"/>
          <a:ext cx="8824910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982">
                  <a:extLst>
                    <a:ext uri="{9D8B030D-6E8A-4147-A177-3AD203B41FA5}">
                      <a16:colId xmlns:a16="http://schemas.microsoft.com/office/drawing/2014/main" val="1568828762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1255001008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3157795593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2371160223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7261068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516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UPPER 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SHOULDER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O/5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930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814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Abduction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25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239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Internal Rotation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193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External rotation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969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ELBOW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23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036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WRIST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544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464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HAND GRIP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697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956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8A449-4210-EE10-6EA2-88791F8F3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62CEFA5-4C58-E49B-0978-438DF7C4C1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086187"/>
              </p:ext>
            </p:extLst>
          </p:nvPr>
        </p:nvGraphicFramePr>
        <p:xfrm>
          <a:off x="1091457" y="798103"/>
          <a:ext cx="8824910" cy="549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982">
                  <a:extLst>
                    <a:ext uri="{9D8B030D-6E8A-4147-A177-3AD203B41FA5}">
                      <a16:colId xmlns:a16="http://schemas.microsoft.com/office/drawing/2014/main" val="1503870221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2586515781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1042205624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640498040"/>
                    </a:ext>
                  </a:extLst>
                </a:gridCol>
                <a:gridCol w="1764982">
                  <a:extLst>
                    <a:ext uri="{9D8B030D-6E8A-4147-A177-3AD203B41FA5}">
                      <a16:colId xmlns:a16="http://schemas.microsoft.com/office/drawing/2014/main" val="182710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POWER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435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LOWER 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952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001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185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Abduction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30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9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671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Dorsiflexion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581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Plantar 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0/5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256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243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541F-00EB-0098-6618-AF82E5FFC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REFLEXES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22CD90D-B24E-D767-3701-3F7C58468E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364006"/>
              </p:ext>
            </p:extLst>
          </p:nvPr>
        </p:nvGraphicFramePr>
        <p:xfrm>
          <a:off x="1155700" y="2603500"/>
          <a:ext cx="882491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637">
                  <a:extLst>
                    <a:ext uri="{9D8B030D-6E8A-4147-A177-3AD203B41FA5}">
                      <a16:colId xmlns:a16="http://schemas.microsoft.com/office/drawing/2014/main" val="2364743466"/>
                    </a:ext>
                  </a:extLst>
                </a:gridCol>
                <a:gridCol w="2941637">
                  <a:extLst>
                    <a:ext uri="{9D8B030D-6E8A-4147-A177-3AD203B41FA5}">
                      <a16:colId xmlns:a16="http://schemas.microsoft.com/office/drawing/2014/main" val="2607563238"/>
                    </a:ext>
                  </a:extLst>
                </a:gridCol>
                <a:gridCol w="2941637">
                  <a:extLst>
                    <a:ext uri="{9D8B030D-6E8A-4147-A177-3AD203B41FA5}">
                      <a16:colId xmlns:a16="http://schemas.microsoft.com/office/drawing/2014/main" val="2695082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467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BICEPS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408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TRICEPS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202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SUPINATOR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606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387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526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PLANTAR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864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454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C329F-E73B-A069-B2BD-25BB35FDD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OTHER SYSTEM EXAMINATION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5F16A-1895-F8D2-6615-C47472F8D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b="1" dirty="0"/>
              <a:t>CVS</a:t>
            </a:r>
            <a:r>
              <a:rPr lang="en-IN" sz="2000" dirty="0"/>
              <a:t>-S1,S2 ,</a:t>
            </a:r>
          </a:p>
          <a:p>
            <a:pPr marL="0" indent="0">
              <a:buNone/>
            </a:pPr>
            <a:r>
              <a:rPr lang="en-IN" sz="2000" dirty="0"/>
              <a:t>no murmur.</a:t>
            </a:r>
          </a:p>
          <a:p>
            <a:pPr marL="0" indent="0">
              <a:buNone/>
            </a:pPr>
            <a:r>
              <a:rPr lang="en-IN" sz="2000" b="1" dirty="0"/>
              <a:t>RS-</a:t>
            </a:r>
            <a:r>
              <a:rPr lang="en-IN" sz="2000" dirty="0"/>
              <a:t> B/L AE+,</a:t>
            </a:r>
          </a:p>
          <a:p>
            <a:pPr marL="0" indent="0">
              <a:buNone/>
            </a:pPr>
            <a:r>
              <a:rPr lang="en-IN" sz="2000" dirty="0"/>
              <a:t>NVBS+,</a:t>
            </a:r>
          </a:p>
          <a:p>
            <a:pPr marL="0" indent="0">
              <a:buNone/>
            </a:pPr>
            <a:r>
              <a:rPr lang="en-IN" sz="2000" dirty="0"/>
              <a:t>no added sounds.</a:t>
            </a:r>
          </a:p>
          <a:p>
            <a:pPr marL="0" indent="0">
              <a:buNone/>
            </a:pPr>
            <a:r>
              <a:rPr lang="en-IN" sz="2000" b="1" dirty="0"/>
              <a:t>P/A</a:t>
            </a:r>
            <a:r>
              <a:rPr lang="en-IN" sz="2000" dirty="0"/>
              <a:t>-soft, no organomegaly.</a:t>
            </a:r>
          </a:p>
        </p:txBody>
      </p:sp>
    </p:spTree>
    <p:extLst>
      <p:ext uri="{BB962C8B-B14F-4D97-AF65-F5344CB8AC3E}">
        <p14:creationId xmlns:p14="http://schemas.microsoft.com/office/powerpoint/2010/main" val="915919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D0E270F-F811-A2B5-6DED-918FB728F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NEUROMEDICINE OPINION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85DDDA8-5A7F-BABD-FBC0-4F42F4DCE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000" dirty="0"/>
              <a:t>Imp : Acute Flaccid Quadriparesis f/e / ? </a:t>
            </a:r>
            <a:r>
              <a:rPr lang="en-IN" sz="2000" dirty="0" err="1"/>
              <a:t>Hypokalemic</a:t>
            </a:r>
            <a:r>
              <a:rPr lang="en-IN" sz="2000" dirty="0"/>
              <a:t> paralysis / ? AIDP</a:t>
            </a:r>
          </a:p>
          <a:p>
            <a:r>
              <a:rPr lang="en-IN" sz="2000" b="1" dirty="0"/>
              <a:t>Suggested:</a:t>
            </a:r>
          </a:p>
          <a:p>
            <a:r>
              <a:rPr lang="en-IN" sz="2000" dirty="0" err="1"/>
              <a:t>Rpt</a:t>
            </a:r>
            <a:r>
              <a:rPr lang="en-IN" sz="2000" dirty="0"/>
              <a:t> ECG, Electrolytes</a:t>
            </a:r>
          </a:p>
          <a:p>
            <a:r>
              <a:rPr lang="en-IN" sz="2000" dirty="0"/>
              <a:t>MRI Cervical Spine with whole spine screening</a:t>
            </a:r>
          </a:p>
          <a:p>
            <a:r>
              <a:rPr lang="en-IN" sz="2000" dirty="0"/>
              <a:t>CSF analysis</a:t>
            </a:r>
          </a:p>
          <a:p>
            <a:r>
              <a:rPr lang="en-IN" sz="2000" dirty="0"/>
              <a:t>Nerve Conduction Study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11938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74253-DB79-835F-5A00-270F90A98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ECG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69ADD4-EE8B-D249-210E-2666EA587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7486" y="454366"/>
            <a:ext cx="4860519" cy="731305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95DF3B-03AC-C0DA-7A5D-9D261E83E98B}"/>
              </a:ext>
            </a:extLst>
          </p:cNvPr>
          <p:cNvSpPr txBox="1"/>
          <p:nvPr/>
        </p:nvSpPr>
        <p:spPr>
          <a:xfrm>
            <a:off x="8113586" y="2725897"/>
            <a:ext cx="3605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Global ST depression</a:t>
            </a:r>
          </a:p>
          <a:p>
            <a:r>
              <a:rPr lang="en-IN" dirty="0"/>
              <a:t>Corrected QTc-537msec</a:t>
            </a:r>
          </a:p>
          <a:p>
            <a:r>
              <a:rPr lang="en-IN" dirty="0"/>
              <a:t>U Waves +</a:t>
            </a:r>
          </a:p>
        </p:txBody>
      </p:sp>
    </p:spTree>
    <p:extLst>
      <p:ext uri="{BB962C8B-B14F-4D97-AF65-F5344CB8AC3E}">
        <p14:creationId xmlns:p14="http://schemas.microsoft.com/office/powerpoint/2010/main" val="3345023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D14F0-385B-AF50-4B08-6DC938CB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BLOOD INVESTIGATIONS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75F8221-BBAC-6E56-A4E1-F7E9D5587A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919108"/>
              </p:ext>
            </p:extLst>
          </p:nvPr>
        </p:nvGraphicFramePr>
        <p:xfrm>
          <a:off x="533908" y="1886610"/>
          <a:ext cx="2874975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467">
                  <a:extLst>
                    <a:ext uri="{9D8B030D-6E8A-4147-A177-3AD203B41FA5}">
                      <a16:colId xmlns:a16="http://schemas.microsoft.com/office/drawing/2014/main" val="2055962936"/>
                    </a:ext>
                  </a:extLst>
                </a:gridCol>
                <a:gridCol w="885754">
                  <a:extLst>
                    <a:ext uri="{9D8B030D-6E8A-4147-A177-3AD203B41FA5}">
                      <a16:colId xmlns:a16="http://schemas.microsoft.com/office/drawing/2014/main" val="334856559"/>
                    </a:ext>
                  </a:extLst>
                </a:gridCol>
                <a:gridCol w="885754">
                  <a:extLst>
                    <a:ext uri="{9D8B030D-6E8A-4147-A177-3AD203B41FA5}">
                      <a16:colId xmlns:a16="http://schemas.microsoft.com/office/drawing/2014/main" val="2925368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960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TLC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46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HB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084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1.9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3.46L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82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03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CREAT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490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T.BILI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314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D.BILI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007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ID. BILI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486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SGOT/SGPT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38/14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503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569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54477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5DB5159-6BF9-B304-3164-DF8274F0C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945390"/>
              </p:ext>
            </p:extLst>
          </p:nvPr>
        </p:nvGraphicFramePr>
        <p:xfrm>
          <a:off x="4511400" y="2288733"/>
          <a:ext cx="7051853" cy="135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3965">
                  <a:extLst>
                    <a:ext uri="{9D8B030D-6E8A-4147-A177-3AD203B41FA5}">
                      <a16:colId xmlns:a16="http://schemas.microsoft.com/office/drawing/2014/main" val="3200194411"/>
                    </a:ext>
                  </a:extLst>
                </a:gridCol>
                <a:gridCol w="653066">
                  <a:extLst>
                    <a:ext uri="{9D8B030D-6E8A-4147-A177-3AD203B41FA5}">
                      <a16:colId xmlns:a16="http://schemas.microsoft.com/office/drawing/2014/main" val="4279551499"/>
                    </a:ext>
                  </a:extLst>
                </a:gridCol>
                <a:gridCol w="634472">
                  <a:extLst>
                    <a:ext uri="{9D8B030D-6E8A-4147-A177-3AD203B41FA5}">
                      <a16:colId xmlns:a16="http://schemas.microsoft.com/office/drawing/2014/main" val="518979991"/>
                    </a:ext>
                  </a:extLst>
                </a:gridCol>
                <a:gridCol w="638193">
                  <a:extLst>
                    <a:ext uri="{9D8B030D-6E8A-4147-A177-3AD203B41FA5}">
                      <a16:colId xmlns:a16="http://schemas.microsoft.com/office/drawing/2014/main" val="2558370472"/>
                    </a:ext>
                  </a:extLst>
                </a:gridCol>
                <a:gridCol w="744480">
                  <a:extLst>
                    <a:ext uri="{9D8B030D-6E8A-4147-A177-3AD203B41FA5}">
                      <a16:colId xmlns:a16="http://schemas.microsoft.com/office/drawing/2014/main" val="2158726053"/>
                    </a:ext>
                  </a:extLst>
                </a:gridCol>
                <a:gridCol w="710911">
                  <a:extLst>
                    <a:ext uri="{9D8B030D-6E8A-4147-A177-3AD203B41FA5}">
                      <a16:colId xmlns:a16="http://schemas.microsoft.com/office/drawing/2014/main" val="4031375827"/>
                    </a:ext>
                  </a:extLst>
                </a:gridCol>
                <a:gridCol w="657031">
                  <a:extLst>
                    <a:ext uri="{9D8B030D-6E8A-4147-A177-3AD203B41FA5}">
                      <a16:colId xmlns:a16="http://schemas.microsoft.com/office/drawing/2014/main" val="758695018"/>
                    </a:ext>
                  </a:extLst>
                </a:gridCol>
                <a:gridCol w="782727">
                  <a:extLst>
                    <a:ext uri="{9D8B030D-6E8A-4147-A177-3AD203B41FA5}">
                      <a16:colId xmlns:a16="http://schemas.microsoft.com/office/drawing/2014/main" val="697400143"/>
                    </a:ext>
                  </a:extLst>
                </a:gridCol>
                <a:gridCol w="1207008">
                  <a:extLst>
                    <a:ext uri="{9D8B030D-6E8A-4147-A177-3AD203B41FA5}">
                      <a16:colId xmlns:a16="http://schemas.microsoft.com/office/drawing/2014/main" val="2265231066"/>
                    </a:ext>
                  </a:extLst>
                </a:gridCol>
              </a:tblGrid>
              <a:tr h="624454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19.4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084705"/>
                  </a:ext>
                </a:extLst>
              </a:tr>
              <a:tr h="361787">
                <a:tc>
                  <a:txBody>
                    <a:bodyPr/>
                    <a:lstStyle/>
                    <a:p>
                      <a:r>
                        <a:rPr lang="en-IN" dirty="0"/>
                        <a:t>Na+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180905"/>
                  </a:ext>
                </a:extLst>
              </a:tr>
              <a:tr h="361787">
                <a:tc>
                  <a:txBody>
                    <a:bodyPr/>
                    <a:lstStyle/>
                    <a:p>
                      <a:r>
                        <a:rPr lang="en-IN" b="1" dirty="0"/>
                        <a:t>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&lt;3.0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3.6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4.2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92177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6A7F16-7368-DC3C-D8BB-861DFAF1E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900139"/>
              </p:ext>
            </p:extLst>
          </p:nvPr>
        </p:nvGraphicFramePr>
        <p:xfrm>
          <a:off x="4234552" y="4092002"/>
          <a:ext cx="318526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7001">
                  <a:extLst>
                    <a:ext uri="{9D8B030D-6E8A-4147-A177-3AD203B41FA5}">
                      <a16:colId xmlns:a16="http://schemas.microsoft.com/office/drawing/2014/main" val="2195775820"/>
                    </a:ext>
                  </a:extLst>
                </a:gridCol>
                <a:gridCol w="1318260">
                  <a:extLst>
                    <a:ext uri="{9D8B030D-6E8A-4147-A177-3AD203B41FA5}">
                      <a16:colId xmlns:a16="http://schemas.microsoft.com/office/drawing/2014/main" val="25021459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302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Total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6.7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315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/>
                        <a:t>Sr.Albumin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205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/>
                        <a:t>Sr.Globulin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938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/>
                        <a:t>Sr.Calcium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161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/>
                        <a:t>Sr.Magnesium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14783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51D0A48-3652-9416-3FB4-E0CEABC19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386612"/>
              </p:ext>
            </p:extLst>
          </p:nvPr>
        </p:nvGraphicFramePr>
        <p:xfrm>
          <a:off x="8245483" y="4092002"/>
          <a:ext cx="273903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591">
                  <a:extLst>
                    <a:ext uri="{9D8B030D-6E8A-4147-A177-3AD203B41FA5}">
                      <a16:colId xmlns:a16="http://schemas.microsoft.com/office/drawing/2014/main" val="2816480613"/>
                    </a:ext>
                  </a:extLst>
                </a:gridCol>
                <a:gridCol w="1704442">
                  <a:extLst>
                    <a:ext uri="{9D8B030D-6E8A-4147-A177-3AD203B41FA5}">
                      <a16:colId xmlns:a16="http://schemas.microsoft.com/office/drawing/2014/main" val="13484169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006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1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INR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451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APTT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793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889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6F85C-9D48-9EE9-09DA-6D5125C25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URINE ANALYSIS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FCA0729-28BC-51B4-0357-A996AC1DF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502244"/>
              </p:ext>
            </p:extLst>
          </p:nvPr>
        </p:nvGraphicFramePr>
        <p:xfrm>
          <a:off x="1155700" y="2603500"/>
          <a:ext cx="6021705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7705">
                  <a:extLst>
                    <a:ext uri="{9D8B030D-6E8A-4147-A177-3AD203B41FA5}">
                      <a16:colId xmlns:a16="http://schemas.microsoft.com/office/drawing/2014/main" val="64917238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05647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1722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Urine Sodium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86.4 </a:t>
                      </a:r>
                      <a:r>
                        <a:rPr lang="en-IN" dirty="0" err="1"/>
                        <a:t>mEQ</a:t>
                      </a:r>
                      <a:r>
                        <a:rPr lang="en-IN" dirty="0"/>
                        <a:t>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402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b="0" dirty="0"/>
                        <a:t>Urine Potassium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31.4 </a:t>
                      </a:r>
                      <a:r>
                        <a:rPr lang="en-IN" b="0" dirty="0" err="1"/>
                        <a:t>mEQ</a:t>
                      </a:r>
                      <a:r>
                        <a:rPr lang="en-IN" b="0" dirty="0"/>
                        <a:t>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571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Urine Chloride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107 </a:t>
                      </a:r>
                      <a:r>
                        <a:rPr lang="en-IN" dirty="0" err="1"/>
                        <a:t>mEq</a:t>
                      </a:r>
                      <a:r>
                        <a:rPr lang="en-IN" dirty="0"/>
                        <a:t>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309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Urine Albumin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trace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201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Urine Sugar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32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Urine Deposits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0-2 pus cells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240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Urine Osmolality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329 </a:t>
                      </a:r>
                      <a:r>
                        <a:rPr lang="en-IN" dirty="0" err="1"/>
                        <a:t>mOsm</a:t>
                      </a:r>
                      <a:r>
                        <a:rPr lang="en-IN" dirty="0"/>
                        <a:t>/kg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160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965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2735-24A5-2B32-D938-334553996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CSF ANALYSIS &amp; ABG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CEEF9D8-BF36-A611-27A1-8F4467DBDE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379393"/>
              </p:ext>
            </p:extLst>
          </p:nvPr>
        </p:nvGraphicFramePr>
        <p:xfrm>
          <a:off x="1155700" y="2603500"/>
          <a:ext cx="448431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102">
                  <a:extLst>
                    <a:ext uri="{9D8B030D-6E8A-4147-A177-3AD203B41FA5}">
                      <a16:colId xmlns:a16="http://schemas.microsoft.com/office/drawing/2014/main" val="2189817118"/>
                    </a:ext>
                  </a:extLst>
                </a:gridCol>
                <a:gridCol w="3499217">
                  <a:extLst>
                    <a:ext uri="{9D8B030D-6E8A-4147-A177-3AD203B41FA5}">
                      <a16:colId xmlns:a16="http://schemas.microsoft.com/office/drawing/2014/main" val="12293833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Acellular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202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Sugar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81 mg%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582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86 mg%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310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LDH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54 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004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CBG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120 mg%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59356"/>
                  </a:ext>
                </a:extLst>
              </a:tr>
            </a:tbl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FF727BC-F775-B284-64CB-868A0D0A6A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319283"/>
              </p:ext>
            </p:extLst>
          </p:nvPr>
        </p:nvGraphicFramePr>
        <p:xfrm>
          <a:off x="6096000" y="2603500"/>
          <a:ext cx="446237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7089">
                  <a:extLst>
                    <a:ext uri="{9D8B030D-6E8A-4147-A177-3AD203B41FA5}">
                      <a16:colId xmlns:a16="http://schemas.microsoft.com/office/drawing/2014/main" val="788998384"/>
                    </a:ext>
                  </a:extLst>
                </a:gridCol>
                <a:gridCol w="1052747">
                  <a:extLst>
                    <a:ext uri="{9D8B030D-6E8A-4147-A177-3AD203B41FA5}">
                      <a16:colId xmlns:a16="http://schemas.microsoft.com/office/drawing/2014/main" val="3112970696"/>
                    </a:ext>
                  </a:extLst>
                </a:gridCol>
                <a:gridCol w="1228954">
                  <a:extLst>
                    <a:ext uri="{9D8B030D-6E8A-4147-A177-3AD203B41FA5}">
                      <a16:colId xmlns:a16="http://schemas.microsoft.com/office/drawing/2014/main" val="1700671452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2148510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ABG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889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58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PO2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861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PCO2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421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HCO3-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162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933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C0925-9363-DF5A-319B-463855DF5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CASE HISTORY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6B6BE-CD5F-0D04-C1A1-A215C67A9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830" y="2296261"/>
            <a:ext cx="9813394" cy="4024071"/>
          </a:xfrm>
        </p:spPr>
        <p:txBody>
          <a:bodyPr>
            <a:normAutofit/>
          </a:bodyPr>
          <a:lstStyle/>
          <a:p>
            <a:r>
              <a:rPr lang="en-US" dirty="0" err="1"/>
              <a:t>Mrs.Muniyammal</a:t>
            </a:r>
            <a:r>
              <a:rPr lang="en-US" dirty="0"/>
              <a:t> a 37 Years old female came to GRH Madurai with </a:t>
            </a:r>
          </a:p>
          <a:p>
            <a:pPr marL="0" indent="0">
              <a:buNone/>
            </a:pPr>
            <a:r>
              <a:rPr lang="en-US" dirty="0"/>
              <a:t>   chief complains of in</a:t>
            </a:r>
            <a:r>
              <a:rPr lang="en-US" sz="1800" dirty="0"/>
              <a:t>ability to use both upper and lower limb for 1 day</a:t>
            </a:r>
          </a:p>
          <a:p>
            <a:endParaRPr lang="en-US" dirty="0"/>
          </a:p>
          <a:p>
            <a:r>
              <a:rPr lang="en-US" sz="1800" b="1" dirty="0"/>
              <a:t>HOPI </a:t>
            </a:r>
          </a:p>
          <a:p>
            <a:pPr marL="0" indent="0">
              <a:buNone/>
            </a:pPr>
            <a:r>
              <a:rPr lang="en-US" dirty="0"/>
              <a:t>		Patient was apparently normal before 1 day, then she developed weakness of right upper limb and lower limb, sudden in onset which progressed to involve all 4 limbs by next day morning , flail type of weakness with no relieving factors and diurnal variation</a:t>
            </a:r>
            <a:r>
              <a:rPr lang="en-US" sz="1800" dirty="0"/>
              <a:t> </a:t>
            </a:r>
          </a:p>
          <a:p>
            <a:pPr marL="114300" indent="0">
              <a:buNone/>
            </a:pPr>
            <a:r>
              <a:rPr lang="en-US" sz="2400" dirty="0"/>
              <a:t>    </a:t>
            </a:r>
            <a:r>
              <a:rPr lang="en-US" dirty="0"/>
              <a:t>h/o difficulty in lifting the head off the pillows</a:t>
            </a:r>
          </a:p>
          <a:p>
            <a:pPr marL="114300" indent="0">
              <a:buNone/>
            </a:pPr>
            <a:r>
              <a:rPr lang="en-US" dirty="0"/>
              <a:t>      h/o difficulty in rolling over bed</a:t>
            </a:r>
          </a:p>
          <a:p>
            <a:pPr marL="1828800" lvl="4" indent="0">
              <a:buNone/>
            </a:pPr>
            <a:endParaRPr lang="en-US" sz="1800" dirty="0"/>
          </a:p>
          <a:p>
            <a:pPr marL="1828800" lvl="4" indent="0" algn="r">
              <a:buNone/>
            </a:pPr>
            <a:endParaRPr lang="en-US" sz="1800" dirty="0"/>
          </a:p>
          <a:p>
            <a:pPr marL="1828800" lvl="4" indent="0" algn="r">
              <a:buNone/>
            </a:pPr>
            <a:endParaRPr lang="en-US" sz="1800" dirty="0"/>
          </a:p>
          <a:p>
            <a:pPr marL="1828800" lvl="4" indent="0">
              <a:buNone/>
            </a:pPr>
            <a:endParaRPr lang="en-US" sz="1800" dirty="0"/>
          </a:p>
          <a:p>
            <a:pPr marL="1828800" lvl="4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56985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8445B-CA32-004D-B60E-17E9B0AA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OTHER 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34E7F-912E-0A04-B98A-F7E48038C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dirty="0"/>
              <a:t>RA FACTOR- Negative</a:t>
            </a:r>
          </a:p>
          <a:p>
            <a:r>
              <a:rPr lang="en-IN" sz="2000" dirty="0"/>
              <a:t>NCS- B/L Sensory and Motor conduction normal, F wave - Normal</a:t>
            </a:r>
          </a:p>
          <a:p>
            <a:r>
              <a:rPr lang="en-IN" sz="2000" dirty="0"/>
              <a:t>TSH- 0.505 </a:t>
            </a:r>
            <a:r>
              <a:rPr lang="en-IN" sz="2000" dirty="0" err="1">
                <a:ea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IN" sz="2000" dirty="0" err="1"/>
              <a:t>IU</a:t>
            </a:r>
            <a:r>
              <a:rPr lang="en-IN" sz="2000" dirty="0"/>
              <a:t>/L (euthyroid status)</a:t>
            </a:r>
          </a:p>
          <a:p>
            <a:r>
              <a:rPr lang="en-IN" sz="2000" dirty="0"/>
              <a:t>ANA- 3+ (Mixed pattern- Speckled + Nucleolar)</a:t>
            </a:r>
          </a:p>
          <a:p>
            <a:pPr marL="0" indent="0">
              <a:buNone/>
            </a:pPr>
            <a:r>
              <a:rPr lang="en-IN" sz="2000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206103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38377-0077-7FAA-9C7B-83951F2D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257" y="557356"/>
            <a:ext cx="8761413" cy="706964"/>
          </a:xfrm>
        </p:spPr>
        <p:txBody>
          <a:bodyPr/>
          <a:lstStyle/>
          <a:p>
            <a:r>
              <a:rPr lang="en-IN" dirty="0"/>
              <a:t>MRI C-SPINE WITH WHOLE SPINE SCREENING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86A9E3-FCD3-3F18-FD40-D4642A6C9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51" y="1434790"/>
            <a:ext cx="10941161" cy="5226205"/>
          </a:xfrm>
        </p:spPr>
      </p:pic>
    </p:spTree>
    <p:extLst>
      <p:ext uri="{BB962C8B-B14F-4D97-AF65-F5344CB8AC3E}">
        <p14:creationId xmlns:p14="http://schemas.microsoft.com/office/powerpoint/2010/main" val="3206891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1F1BF-6403-6265-1F0A-E465F25B7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LET’S DISCUSS</a:t>
            </a:r>
          </a:p>
        </p:txBody>
      </p:sp>
    </p:spTree>
    <p:extLst>
      <p:ext uri="{BB962C8B-B14F-4D97-AF65-F5344CB8AC3E}">
        <p14:creationId xmlns:p14="http://schemas.microsoft.com/office/powerpoint/2010/main" val="3714456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97FBA-14CB-2F26-B3C6-4EEC2E7AC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525" y="2334322"/>
            <a:ext cx="8825659" cy="4250473"/>
          </a:xfrm>
        </p:spPr>
        <p:txBody>
          <a:bodyPr>
            <a:normAutofit/>
          </a:bodyPr>
          <a:lstStyle/>
          <a:p>
            <a:r>
              <a:rPr lang="en-IN" sz="2000" dirty="0"/>
              <a:t>H/o vomiting 1episode</a:t>
            </a:r>
          </a:p>
          <a:p>
            <a:pPr marL="0" indent="0">
              <a:buNone/>
            </a:pPr>
            <a:r>
              <a:rPr lang="en-IN" sz="2000" dirty="0"/>
              <a:t>          non projectile</a:t>
            </a:r>
          </a:p>
          <a:p>
            <a:pPr marL="0" indent="0">
              <a:buNone/>
            </a:pPr>
            <a:r>
              <a:rPr lang="en-IN" sz="2000" dirty="0"/>
              <a:t>          contains food particles</a:t>
            </a:r>
          </a:p>
          <a:p>
            <a:pPr marL="0" indent="0">
              <a:buNone/>
            </a:pPr>
            <a:r>
              <a:rPr lang="en-IN" sz="2000" dirty="0"/>
              <a:t>          not blood /bile stained</a:t>
            </a:r>
          </a:p>
          <a:p>
            <a:r>
              <a:rPr lang="en-IN" sz="2000" dirty="0"/>
              <a:t>No h/o altered sensorium</a:t>
            </a:r>
          </a:p>
          <a:p>
            <a:r>
              <a:rPr lang="en-IN" sz="2000" dirty="0"/>
              <a:t>No h/o breathlessness</a:t>
            </a:r>
          </a:p>
          <a:p>
            <a:r>
              <a:rPr lang="en-IN" sz="2000" dirty="0"/>
              <a:t>No h/o </a:t>
            </a:r>
            <a:r>
              <a:rPr lang="en-IN" sz="2000" dirty="0" err="1"/>
              <a:t>fever,loose</a:t>
            </a:r>
            <a:r>
              <a:rPr lang="en-IN" sz="2000" dirty="0"/>
              <a:t> stools</a:t>
            </a:r>
          </a:p>
          <a:p>
            <a:r>
              <a:rPr lang="en-IN" sz="2000" dirty="0"/>
              <a:t>No h/o altered bowel and bladder habits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1511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FF5BB-A8ED-6B32-C6E9-707C65802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74849"/>
            <a:ext cx="8825659" cy="4066478"/>
          </a:xfrm>
        </p:spPr>
        <p:txBody>
          <a:bodyPr>
            <a:normAutofit/>
          </a:bodyPr>
          <a:lstStyle/>
          <a:p>
            <a:r>
              <a:rPr lang="en-IN" sz="2000" dirty="0"/>
              <a:t>No h/o snake bite</a:t>
            </a:r>
          </a:p>
          <a:p>
            <a:r>
              <a:rPr lang="en-IN" sz="2000" dirty="0"/>
              <a:t>No h/o recent trauma</a:t>
            </a:r>
          </a:p>
          <a:p>
            <a:r>
              <a:rPr lang="en-IN" sz="2000" dirty="0"/>
              <a:t>No h/o numbness of limbs</a:t>
            </a:r>
            <a:endParaRPr lang="en-US" sz="2000" dirty="0"/>
          </a:p>
          <a:p>
            <a:r>
              <a:rPr lang="en-US" sz="2000" dirty="0"/>
              <a:t>No H/o respiratory tract infection</a:t>
            </a:r>
          </a:p>
          <a:p>
            <a:r>
              <a:rPr lang="en-US" sz="2000" dirty="0"/>
              <a:t>No H/o travel</a:t>
            </a:r>
          </a:p>
          <a:p>
            <a:r>
              <a:rPr lang="en-US" sz="2000" dirty="0"/>
              <a:t>No H/o root pain, neck pain, back pain</a:t>
            </a:r>
          </a:p>
          <a:p>
            <a:r>
              <a:rPr lang="en-US" sz="2000" dirty="0"/>
              <a:t>No H/o band like sensation</a:t>
            </a:r>
          </a:p>
          <a:p>
            <a:r>
              <a:rPr lang="en-US" sz="2000" dirty="0"/>
              <a:t>No H/o sensory symptoms</a:t>
            </a:r>
          </a:p>
          <a:p>
            <a:r>
              <a:rPr lang="en-US" sz="2000" dirty="0"/>
              <a:t>No H/o alteration in smell</a:t>
            </a:r>
          </a:p>
        </p:txBody>
      </p:sp>
    </p:spTree>
    <p:extLst>
      <p:ext uri="{BB962C8B-B14F-4D97-AF65-F5344CB8AC3E}">
        <p14:creationId xmlns:p14="http://schemas.microsoft.com/office/powerpoint/2010/main" val="3220738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A0E2F-756E-7852-0A38-38B532DDA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89717"/>
            <a:ext cx="8825659" cy="3730083"/>
          </a:xfrm>
        </p:spPr>
        <p:txBody>
          <a:bodyPr/>
          <a:lstStyle/>
          <a:p>
            <a:r>
              <a:rPr lang="en-US" sz="2000" dirty="0"/>
              <a:t>No H/o blurring of vision</a:t>
            </a:r>
          </a:p>
          <a:p>
            <a:r>
              <a:rPr lang="en-US" sz="2000" dirty="0"/>
              <a:t>No H/o drooping of eyelids, double vision</a:t>
            </a:r>
          </a:p>
          <a:p>
            <a:r>
              <a:rPr lang="en-US" sz="2000" dirty="0"/>
              <a:t>No H/o inability in closing eyes and lips, deviation of angle of mouth, drooling of saliva.</a:t>
            </a:r>
          </a:p>
          <a:p>
            <a:r>
              <a:rPr lang="en-US" sz="2000" dirty="0"/>
              <a:t>No H/o hard of hearing/tinnitus/vertigo</a:t>
            </a:r>
          </a:p>
          <a:p>
            <a:r>
              <a:rPr lang="en-US" sz="2000" dirty="0"/>
              <a:t>No H/o difficulty in speech, nasal twang of speech, regurgitation of feeds</a:t>
            </a:r>
          </a:p>
          <a:p>
            <a:r>
              <a:rPr lang="en-US" sz="2000" dirty="0"/>
              <a:t>No H/o difficulty in moving the neck , lifting the shoulder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1039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70AB4-A288-C1DE-0FA6-7F46A8327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dirty="0"/>
              <a:t>Past history</a:t>
            </a:r>
          </a:p>
          <a:p>
            <a:pPr marL="0" indent="0">
              <a:buNone/>
            </a:pPr>
            <a:r>
              <a:rPr lang="en-IN" sz="2000" dirty="0"/>
              <a:t>                       no h/o similar episodes in past</a:t>
            </a:r>
          </a:p>
          <a:p>
            <a:pPr marL="0" indent="0">
              <a:buNone/>
            </a:pPr>
            <a:r>
              <a:rPr lang="en-IN" sz="2000" dirty="0"/>
              <a:t>                        not known co morbidities</a:t>
            </a:r>
          </a:p>
          <a:p>
            <a:r>
              <a:rPr lang="en-IN" sz="2000" b="1" dirty="0"/>
              <a:t>Personal history</a:t>
            </a:r>
          </a:p>
          <a:p>
            <a:pPr marL="0" indent="0">
              <a:buNone/>
            </a:pPr>
            <a:r>
              <a:rPr lang="en-IN" sz="2000" dirty="0"/>
              <a:t>                          mixed diet</a:t>
            </a:r>
          </a:p>
          <a:p>
            <a:pPr marL="0" indent="0">
              <a:buNone/>
            </a:pPr>
            <a:r>
              <a:rPr lang="en-IN" sz="2000" dirty="0"/>
              <a:t>                          normal bowel and bladder habits</a:t>
            </a:r>
          </a:p>
          <a:p>
            <a:pPr marL="0" indent="0">
              <a:buNone/>
            </a:pPr>
            <a:r>
              <a:rPr lang="en-IN" sz="2000" dirty="0"/>
              <a:t>                          normal sleep pattern</a:t>
            </a:r>
          </a:p>
        </p:txBody>
      </p:sp>
    </p:spTree>
    <p:extLst>
      <p:ext uri="{BB962C8B-B14F-4D97-AF65-F5344CB8AC3E}">
        <p14:creationId xmlns:p14="http://schemas.microsoft.com/office/powerpoint/2010/main" val="1226632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E258A-EF40-4788-62D6-E17D25C86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dirty="0"/>
              <a:t>Menstrual history &amp; Obstetric history:</a:t>
            </a:r>
          </a:p>
          <a:p>
            <a:pPr marL="0" indent="0">
              <a:buNone/>
            </a:pPr>
            <a:r>
              <a:rPr lang="en-IN" sz="2000" dirty="0"/>
              <a:t>                             regular menstrual cycles,5/25</a:t>
            </a:r>
          </a:p>
          <a:p>
            <a:pPr marL="0" indent="0">
              <a:buNone/>
            </a:pPr>
            <a:r>
              <a:rPr lang="en-IN" sz="2000" dirty="0"/>
              <a:t>                             No H/O abortions</a:t>
            </a:r>
          </a:p>
          <a:p>
            <a:pPr marL="0" indent="0">
              <a:buNone/>
            </a:pPr>
            <a:r>
              <a:rPr lang="en-IN" sz="2000" dirty="0"/>
              <a:t>                             P2L2,normal vaginal delivery</a:t>
            </a:r>
          </a:p>
          <a:p>
            <a:pPr marL="0" indent="0">
              <a:buNone/>
            </a:pPr>
            <a:endParaRPr lang="en-IN" sz="2000" dirty="0"/>
          </a:p>
          <a:p>
            <a:r>
              <a:rPr lang="en-IN" sz="2000" b="1" dirty="0"/>
              <a:t>Family history:</a:t>
            </a:r>
          </a:p>
          <a:p>
            <a:pPr marL="0" indent="0">
              <a:buNone/>
            </a:pPr>
            <a:r>
              <a:rPr lang="en-IN" sz="2000" dirty="0"/>
              <a:t>                        no significant family history</a:t>
            </a:r>
          </a:p>
        </p:txBody>
      </p:sp>
    </p:spTree>
    <p:extLst>
      <p:ext uri="{BB962C8B-B14F-4D97-AF65-F5344CB8AC3E}">
        <p14:creationId xmlns:p14="http://schemas.microsoft.com/office/powerpoint/2010/main" val="2313565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66657-1C5B-0D01-1696-8A05A9C2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GENERAL EXAMINATION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E477B-FE34-9AF7-6A55-C8AEEDE70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254500"/>
          </a:xfrm>
        </p:spPr>
        <p:txBody>
          <a:bodyPr>
            <a:normAutofit fontScale="92500" lnSpcReduction="10000"/>
          </a:bodyPr>
          <a:lstStyle/>
          <a:p>
            <a:r>
              <a:rPr lang="en-IN" sz="2200" dirty="0" err="1"/>
              <a:t>Awake,obeys</a:t>
            </a:r>
            <a:r>
              <a:rPr lang="en-IN" sz="2200" dirty="0"/>
              <a:t> oral commands</a:t>
            </a:r>
          </a:p>
          <a:p>
            <a:r>
              <a:rPr lang="en-IN" sz="2200" dirty="0"/>
              <a:t>Afebrile</a:t>
            </a:r>
          </a:p>
          <a:p>
            <a:r>
              <a:rPr lang="en-IN" sz="2200" dirty="0"/>
              <a:t>No </a:t>
            </a:r>
            <a:r>
              <a:rPr lang="en-IN" sz="2200" dirty="0" err="1"/>
              <a:t>pallor,icterus</a:t>
            </a:r>
            <a:r>
              <a:rPr lang="en-IN" sz="2200" dirty="0"/>
              <a:t> ,</a:t>
            </a:r>
            <a:r>
              <a:rPr lang="en-IN" sz="2200" dirty="0" err="1"/>
              <a:t>cyanosis,clubbing,lymphadenopathy</a:t>
            </a:r>
            <a:endParaRPr lang="en-IN" sz="2200" dirty="0"/>
          </a:p>
          <a:p>
            <a:r>
              <a:rPr lang="en-IN" sz="2200" dirty="0"/>
              <a:t>No external markers of TB,HIV, lymphadenopathy</a:t>
            </a:r>
          </a:p>
          <a:p>
            <a:pPr marL="0" indent="0">
              <a:buNone/>
            </a:pPr>
            <a:r>
              <a:rPr lang="en-IN" sz="2200" dirty="0"/>
              <a:t>VITALS</a:t>
            </a:r>
          </a:p>
          <a:p>
            <a:pPr marL="0" indent="0">
              <a:buNone/>
            </a:pPr>
            <a:r>
              <a:rPr lang="en-IN" sz="2200" dirty="0"/>
              <a:t>        BP-110/70 </a:t>
            </a:r>
            <a:r>
              <a:rPr lang="en-IN" sz="2200" dirty="0" err="1"/>
              <a:t>mmhg</a:t>
            </a:r>
            <a:endParaRPr lang="en-IN" sz="2200" dirty="0"/>
          </a:p>
          <a:p>
            <a:pPr marL="0" indent="0">
              <a:buNone/>
            </a:pPr>
            <a:r>
              <a:rPr lang="en-IN" sz="2200" dirty="0"/>
              <a:t>        PR-86/min</a:t>
            </a:r>
          </a:p>
          <a:p>
            <a:pPr marL="0" indent="0">
              <a:buNone/>
            </a:pPr>
            <a:r>
              <a:rPr lang="en-IN" sz="2200" dirty="0"/>
              <a:t>        SPO2-98 % on mv</a:t>
            </a:r>
          </a:p>
          <a:p>
            <a:pPr marL="0" indent="0">
              <a:buNone/>
            </a:pPr>
            <a:r>
              <a:rPr lang="en-IN" sz="2200" dirty="0"/>
              <a:t>        CBG-97mg/dl</a:t>
            </a:r>
          </a:p>
          <a:p>
            <a:pPr marL="0" indent="0">
              <a:buNone/>
            </a:pPr>
            <a:r>
              <a:rPr lang="en-IN" sz="2200" dirty="0"/>
              <a:t>	 RR-14/min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9526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D9B82-B41C-927D-F182-A2A5C91A9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CNS EXAMINATION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710E3-3892-54DB-2646-E22A7D7C9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1.Higher mental functions</a:t>
            </a:r>
            <a:r>
              <a:rPr lang="en-US" sz="2000" dirty="0"/>
              <a:t>-normal</a:t>
            </a:r>
          </a:p>
          <a:p>
            <a:pPr marL="0" indent="0">
              <a:buNone/>
            </a:pPr>
            <a:r>
              <a:rPr lang="en-US" sz="2000" b="1" dirty="0"/>
              <a:t>2.Cranial nerves </a:t>
            </a:r>
            <a:r>
              <a:rPr lang="en-US" sz="2000" dirty="0"/>
              <a:t>–normal</a:t>
            </a:r>
          </a:p>
          <a:p>
            <a:pPr marL="0" indent="0">
              <a:buNone/>
            </a:pPr>
            <a:r>
              <a:rPr lang="en-US" sz="2000" b="1" dirty="0"/>
              <a:t>3.Sensory system </a:t>
            </a:r>
            <a:r>
              <a:rPr lang="en-US" sz="2000" dirty="0"/>
              <a:t>-(spinothalamic, posterior column, cortical) –normal</a:t>
            </a:r>
          </a:p>
          <a:p>
            <a:pPr marL="0" indent="0">
              <a:buNone/>
            </a:pPr>
            <a:r>
              <a:rPr lang="en-US" sz="2000" b="1" dirty="0"/>
              <a:t>4.Cerebellar signs- </a:t>
            </a:r>
            <a:r>
              <a:rPr lang="en-US" sz="2000" dirty="0"/>
              <a:t>normal</a:t>
            </a:r>
          </a:p>
          <a:p>
            <a:pPr marL="0" indent="0">
              <a:buNone/>
            </a:pPr>
            <a:r>
              <a:rPr lang="en-US" sz="2000" b="1" dirty="0"/>
              <a:t>5.Neck muscle weakness </a:t>
            </a:r>
            <a:r>
              <a:rPr lang="en-US" sz="2000" dirty="0"/>
              <a:t>+</a:t>
            </a:r>
          </a:p>
          <a:p>
            <a:pPr marL="0" indent="0">
              <a:buNone/>
            </a:pPr>
            <a:r>
              <a:rPr lang="en-US" sz="2000" b="1" dirty="0"/>
              <a:t>6. Gait</a:t>
            </a:r>
            <a:r>
              <a:rPr lang="en-US" sz="2000" dirty="0"/>
              <a:t>-couldn’t be elicited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62000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394</TotalTime>
  <Words>904</Words>
  <Application>Microsoft Office PowerPoint</Application>
  <PresentationFormat>Widescreen</PresentationFormat>
  <Paragraphs>335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 3</vt:lpstr>
      <vt:lpstr>Ion Boardroom</vt:lpstr>
      <vt:lpstr>AN INTERESTING CASE OF QUADRIPLEGIA</vt:lpstr>
      <vt:lpstr>CASE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GENERAL EXAMINATION</vt:lpstr>
      <vt:lpstr>CNS EXAMINATION</vt:lpstr>
      <vt:lpstr>MOTOR SYSTEM</vt:lpstr>
      <vt:lpstr>POWER</vt:lpstr>
      <vt:lpstr>PowerPoint Presentation</vt:lpstr>
      <vt:lpstr>REFLEXES</vt:lpstr>
      <vt:lpstr>OTHER SYSTEM EXAMINATION</vt:lpstr>
      <vt:lpstr>NEUROMEDICINE OPINION</vt:lpstr>
      <vt:lpstr>ECG</vt:lpstr>
      <vt:lpstr>BLOOD INVESTIGATIONS</vt:lpstr>
      <vt:lpstr>URINE ANALYSIS</vt:lpstr>
      <vt:lpstr>CSF ANALYSIS &amp; ABG</vt:lpstr>
      <vt:lpstr>OTHER INVESTIGATIONS</vt:lpstr>
      <vt:lpstr>MRI C-SPINE WITH WHOLE SPINE SCREENING</vt:lpstr>
      <vt:lpstr>LET’S DISCUSS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Harshon Roy</dc:creator>
  <cp:lastModifiedBy>Harshon Roy</cp:lastModifiedBy>
  <cp:revision>3</cp:revision>
  <dcterms:created xsi:type="dcterms:W3CDTF">2026-04-26T12:57:34Z</dcterms:created>
  <dcterms:modified xsi:type="dcterms:W3CDTF">2026-05-03T14:35:07Z</dcterms:modified>
</cp:coreProperties>
</file>