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0"/>
  </p:notesMasterIdLst>
  <p:sldIdLst>
    <p:sldId id="256" r:id="rId2"/>
    <p:sldId id="294" r:id="rId3"/>
    <p:sldId id="257" r:id="rId4"/>
    <p:sldId id="258" r:id="rId5"/>
    <p:sldId id="259" r:id="rId6"/>
    <p:sldId id="260" r:id="rId7"/>
    <p:sldId id="297" r:id="rId8"/>
    <p:sldId id="284" r:id="rId9"/>
    <p:sldId id="261" r:id="rId10"/>
    <p:sldId id="262" r:id="rId11"/>
    <p:sldId id="301" r:id="rId12"/>
    <p:sldId id="263" r:id="rId13"/>
    <p:sldId id="264" r:id="rId14"/>
    <p:sldId id="265" r:id="rId15"/>
    <p:sldId id="276" r:id="rId16"/>
    <p:sldId id="298" r:id="rId17"/>
    <p:sldId id="266" r:id="rId18"/>
    <p:sldId id="286" r:id="rId19"/>
    <p:sldId id="267" r:id="rId20"/>
    <p:sldId id="287" r:id="rId21"/>
    <p:sldId id="289" r:id="rId22"/>
    <p:sldId id="270" r:id="rId23"/>
    <p:sldId id="274" r:id="rId24"/>
    <p:sldId id="299" r:id="rId25"/>
    <p:sldId id="303" r:id="rId26"/>
    <p:sldId id="268" r:id="rId27"/>
    <p:sldId id="275" r:id="rId28"/>
    <p:sldId id="280" r:id="rId29"/>
    <p:sldId id="302" r:id="rId30"/>
    <p:sldId id="290" r:id="rId31"/>
    <p:sldId id="291" r:id="rId32"/>
    <p:sldId id="304" r:id="rId33"/>
    <p:sldId id="271" r:id="rId34"/>
    <p:sldId id="272" r:id="rId35"/>
    <p:sldId id="282" r:id="rId36"/>
    <p:sldId id="292" r:id="rId37"/>
    <p:sldId id="273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A7133-7F61-4953-A7DD-4F3F5A2634FD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4ED1AF5-B0B0-456F-A111-CA80931B9FEE}">
      <dgm:prSet/>
      <dgm:spPr/>
      <dgm:t>
        <a:bodyPr/>
        <a:lstStyle/>
        <a:p>
          <a:pPr rtl="0"/>
          <a:r>
            <a:rPr lang="en-US" dirty="0" smtClean="0"/>
            <a:t>VITALS </a:t>
          </a:r>
          <a:endParaRPr lang="en-US" dirty="0"/>
        </a:p>
      </dgm:t>
    </dgm:pt>
    <dgm:pt modelId="{026F7A5A-AAD9-4751-9451-9A614903CA04}" type="parTrans" cxnId="{2891EF47-61F9-4624-A660-0559B121DE45}">
      <dgm:prSet/>
      <dgm:spPr/>
      <dgm:t>
        <a:bodyPr/>
        <a:lstStyle/>
        <a:p>
          <a:endParaRPr lang="en-US"/>
        </a:p>
      </dgm:t>
    </dgm:pt>
    <dgm:pt modelId="{1760B987-AD29-405D-8321-4F3B31933968}" type="sibTrans" cxnId="{2891EF47-61F9-4624-A660-0559B121DE45}">
      <dgm:prSet/>
      <dgm:spPr/>
      <dgm:t>
        <a:bodyPr/>
        <a:lstStyle/>
        <a:p>
          <a:endParaRPr lang="en-US"/>
        </a:p>
      </dgm:t>
    </dgm:pt>
    <dgm:pt modelId="{F52C993A-F5DB-455F-9C5C-E104282183B0}">
      <dgm:prSet/>
      <dgm:spPr/>
      <dgm:t>
        <a:bodyPr/>
        <a:lstStyle/>
        <a:p>
          <a:pPr rtl="0"/>
          <a:r>
            <a:rPr lang="en-US" dirty="0" smtClean="0"/>
            <a:t>BP : 110 /60 mm hg in </a:t>
          </a:r>
          <a:r>
            <a:rPr lang="en-US" dirty="0" err="1" smtClean="0"/>
            <a:t>rt</a:t>
          </a:r>
          <a:r>
            <a:rPr lang="en-US" dirty="0" smtClean="0"/>
            <a:t> UA in supine position; no orthostatic hypotension </a:t>
          </a:r>
          <a:endParaRPr lang="en-US" dirty="0"/>
        </a:p>
      </dgm:t>
    </dgm:pt>
    <dgm:pt modelId="{F1E1E7CE-4874-4FFF-835A-34F4AC078C50}" type="parTrans" cxnId="{4CAB47D7-F103-4F8D-9909-E5EA93CBEE1F}">
      <dgm:prSet/>
      <dgm:spPr/>
      <dgm:t>
        <a:bodyPr/>
        <a:lstStyle/>
        <a:p>
          <a:endParaRPr lang="en-US"/>
        </a:p>
      </dgm:t>
    </dgm:pt>
    <dgm:pt modelId="{ADD09F9F-A04E-44F6-812D-71A593F5FCCE}" type="sibTrans" cxnId="{4CAB47D7-F103-4F8D-9909-E5EA93CBEE1F}">
      <dgm:prSet/>
      <dgm:spPr/>
      <dgm:t>
        <a:bodyPr/>
        <a:lstStyle/>
        <a:p>
          <a:endParaRPr lang="en-US"/>
        </a:p>
      </dgm:t>
    </dgm:pt>
    <dgm:pt modelId="{2B70AFDF-A2CB-4FC8-9A32-31E094709A53}">
      <dgm:prSet/>
      <dgm:spPr/>
      <dgm:t>
        <a:bodyPr/>
        <a:lstStyle/>
        <a:p>
          <a:pPr rtl="0"/>
          <a:r>
            <a:rPr lang="en-US" dirty="0" smtClean="0"/>
            <a:t>PR : 126/ MIN; regular rhythm; normal volume; felt equally in all peripheral vessels </a:t>
          </a:r>
          <a:endParaRPr lang="en-US" dirty="0"/>
        </a:p>
      </dgm:t>
    </dgm:pt>
    <dgm:pt modelId="{5B83CF97-E953-4B89-8124-6FE48701654F}" type="parTrans" cxnId="{DB11D9E9-A1F8-415C-8908-35A9C4A8E3C2}">
      <dgm:prSet/>
      <dgm:spPr/>
      <dgm:t>
        <a:bodyPr/>
        <a:lstStyle/>
        <a:p>
          <a:endParaRPr lang="en-US"/>
        </a:p>
      </dgm:t>
    </dgm:pt>
    <dgm:pt modelId="{8AA7E430-09C7-4A3F-8CB0-B574AECDE191}" type="sibTrans" cxnId="{DB11D9E9-A1F8-415C-8908-35A9C4A8E3C2}">
      <dgm:prSet/>
      <dgm:spPr/>
      <dgm:t>
        <a:bodyPr/>
        <a:lstStyle/>
        <a:p>
          <a:endParaRPr lang="en-US"/>
        </a:p>
      </dgm:t>
    </dgm:pt>
    <dgm:pt modelId="{7F5B35F5-5BE8-4C54-B97F-F947D5FFBA99}">
      <dgm:prSet/>
      <dgm:spPr/>
      <dgm:t>
        <a:bodyPr/>
        <a:lstStyle/>
        <a:p>
          <a:pPr rtl="0"/>
          <a:r>
            <a:rPr lang="en-US" dirty="0" smtClean="0"/>
            <a:t>SPO2 : 98% RA</a:t>
          </a:r>
          <a:endParaRPr lang="en-US" dirty="0"/>
        </a:p>
      </dgm:t>
    </dgm:pt>
    <dgm:pt modelId="{5FE7CF4D-AA98-4762-9518-53F6CCD8AEC0}" type="parTrans" cxnId="{455BE103-BD0F-45FD-9C31-975B650E491A}">
      <dgm:prSet/>
      <dgm:spPr/>
      <dgm:t>
        <a:bodyPr/>
        <a:lstStyle/>
        <a:p>
          <a:endParaRPr lang="en-US"/>
        </a:p>
      </dgm:t>
    </dgm:pt>
    <dgm:pt modelId="{FD77D5B5-313D-44EE-A3AC-79E81022AA8C}" type="sibTrans" cxnId="{455BE103-BD0F-45FD-9C31-975B650E491A}">
      <dgm:prSet/>
      <dgm:spPr/>
      <dgm:t>
        <a:bodyPr/>
        <a:lstStyle/>
        <a:p>
          <a:endParaRPr lang="en-US"/>
        </a:p>
      </dgm:t>
    </dgm:pt>
    <dgm:pt modelId="{0262274C-BFB9-4A7D-A595-5D68B723C4A5}">
      <dgm:prSet/>
      <dgm:spPr/>
    </dgm:pt>
    <dgm:pt modelId="{FD8E2CE9-D9FE-4E61-8D92-FD9ECBA2EA1E}" type="parTrans" cxnId="{ECBB2D61-BDA9-46C0-8AE2-89745D96980D}">
      <dgm:prSet/>
      <dgm:spPr/>
      <dgm:t>
        <a:bodyPr/>
        <a:lstStyle/>
        <a:p>
          <a:endParaRPr lang="en-US"/>
        </a:p>
      </dgm:t>
    </dgm:pt>
    <dgm:pt modelId="{1D19867A-E1E4-434E-B20E-7DF9678E4EAD}" type="sibTrans" cxnId="{ECBB2D61-BDA9-46C0-8AE2-89745D96980D}">
      <dgm:prSet/>
      <dgm:spPr/>
      <dgm:t>
        <a:bodyPr/>
        <a:lstStyle/>
        <a:p>
          <a:endParaRPr lang="en-US"/>
        </a:p>
      </dgm:t>
    </dgm:pt>
    <dgm:pt modelId="{17BE8397-CA58-41EC-8735-0A18F7573176}">
      <dgm:prSet/>
      <dgm:spPr/>
    </dgm:pt>
    <dgm:pt modelId="{39BFBBBC-F034-4B90-8116-33233A01E95A}" type="parTrans" cxnId="{E039A4DC-835A-4494-97C5-BDE1AED1619B}">
      <dgm:prSet/>
      <dgm:spPr/>
      <dgm:t>
        <a:bodyPr/>
        <a:lstStyle/>
        <a:p>
          <a:endParaRPr lang="en-US"/>
        </a:p>
      </dgm:t>
    </dgm:pt>
    <dgm:pt modelId="{6F5BAF9F-1CCB-4789-A363-39A66CD50004}" type="sibTrans" cxnId="{E039A4DC-835A-4494-97C5-BDE1AED1619B}">
      <dgm:prSet/>
      <dgm:spPr/>
      <dgm:t>
        <a:bodyPr/>
        <a:lstStyle/>
        <a:p>
          <a:endParaRPr lang="en-US"/>
        </a:p>
      </dgm:t>
    </dgm:pt>
    <dgm:pt modelId="{BCF4CC8C-5176-44EE-AAF3-869577763C28}" type="pres">
      <dgm:prSet presAssocID="{707A7133-7F61-4953-A7DD-4F3F5A2634FD}" presName="matrix" presStyleCnt="0">
        <dgm:presLayoutVars>
          <dgm:chMax val="1"/>
          <dgm:dir/>
          <dgm:resizeHandles val="exact"/>
        </dgm:presLayoutVars>
      </dgm:prSet>
      <dgm:spPr/>
    </dgm:pt>
    <dgm:pt modelId="{7B116A75-F50A-4250-8B76-A342C6CDAE95}" type="pres">
      <dgm:prSet presAssocID="{707A7133-7F61-4953-A7DD-4F3F5A2634FD}" presName="diamond" presStyleLbl="bgShp" presStyleIdx="0" presStyleCnt="1"/>
      <dgm:spPr/>
    </dgm:pt>
    <dgm:pt modelId="{E340498F-5BBA-480E-A751-C8C4DF46BCCD}" type="pres">
      <dgm:prSet presAssocID="{707A7133-7F61-4953-A7DD-4F3F5A2634F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88F66F-05B1-45BA-BD94-1189BFF63CD4}" type="pres">
      <dgm:prSet presAssocID="{707A7133-7F61-4953-A7DD-4F3F5A2634F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CC5193-5FF8-4EEC-BB7E-4343946B1993}" type="pres">
      <dgm:prSet presAssocID="{707A7133-7F61-4953-A7DD-4F3F5A2634F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575C086-2EED-4791-A6C9-362B19B7D0E6}" type="pres">
      <dgm:prSet presAssocID="{707A7133-7F61-4953-A7DD-4F3F5A2634F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55BE103-BD0F-45FD-9C31-975B650E491A}" srcId="{707A7133-7F61-4953-A7DD-4F3F5A2634FD}" destId="{7F5B35F5-5BE8-4C54-B97F-F947D5FFBA99}" srcOrd="3" destOrd="0" parTransId="{5FE7CF4D-AA98-4762-9518-53F6CCD8AEC0}" sibTransId="{FD77D5B5-313D-44EE-A3AC-79E81022AA8C}"/>
    <dgm:cxn modelId="{DB11D9E9-A1F8-415C-8908-35A9C4A8E3C2}" srcId="{707A7133-7F61-4953-A7DD-4F3F5A2634FD}" destId="{2B70AFDF-A2CB-4FC8-9A32-31E094709A53}" srcOrd="2" destOrd="0" parTransId="{5B83CF97-E953-4B89-8124-6FE48701654F}" sibTransId="{8AA7E430-09C7-4A3F-8CB0-B574AECDE191}"/>
    <dgm:cxn modelId="{E039A4DC-835A-4494-97C5-BDE1AED1619B}" srcId="{707A7133-7F61-4953-A7DD-4F3F5A2634FD}" destId="{17BE8397-CA58-41EC-8735-0A18F7573176}" srcOrd="5" destOrd="0" parTransId="{39BFBBBC-F034-4B90-8116-33233A01E95A}" sibTransId="{6F5BAF9F-1CCB-4789-A363-39A66CD50004}"/>
    <dgm:cxn modelId="{ECBB2D61-BDA9-46C0-8AE2-89745D96980D}" srcId="{707A7133-7F61-4953-A7DD-4F3F5A2634FD}" destId="{0262274C-BFB9-4A7D-A595-5D68B723C4A5}" srcOrd="4" destOrd="0" parTransId="{FD8E2CE9-D9FE-4E61-8D92-FD9ECBA2EA1E}" sibTransId="{1D19867A-E1E4-434E-B20E-7DF9678E4EAD}"/>
    <dgm:cxn modelId="{71C251D6-EC24-40AB-BD8A-A3721963B043}" type="presOf" srcId="{34ED1AF5-B0B0-456F-A111-CA80931B9FEE}" destId="{E340498F-5BBA-480E-A751-C8C4DF46BCCD}" srcOrd="0" destOrd="0" presId="urn:microsoft.com/office/officeart/2005/8/layout/matrix3"/>
    <dgm:cxn modelId="{4CAB47D7-F103-4F8D-9909-E5EA93CBEE1F}" srcId="{707A7133-7F61-4953-A7DD-4F3F5A2634FD}" destId="{F52C993A-F5DB-455F-9C5C-E104282183B0}" srcOrd="1" destOrd="0" parTransId="{F1E1E7CE-4874-4FFF-835A-34F4AC078C50}" sibTransId="{ADD09F9F-A04E-44F6-812D-71A593F5FCCE}"/>
    <dgm:cxn modelId="{D5854063-57C4-4156-B57B-121CA40283B7}" type="presOf" srcId="{F52C993A-F5DB-455F-9C5C-E104282183B0}" destId="{2C88F66F-05B1-45BA-BD94-1189BFF63CD4}" srcOrd="0" destOrd="0" presId="urn:microsoft.com/office/officeart/2005/8/layout/matrix3"/>
    <dgm:cxn modelId="{610E9A7B-27D1-41CA-9D95-DB46EC6B119F}" type="presOf" srcId="{2B70AFDF-A2CB-4FC8-9A32-31E094709A53}" destId="{43CC5193-5FF8-4EEC-BB7E-4343946B1993}" srcOrd="0" destOrd="0" presId="urn:microsoft.com/office/officeart/2005/8/layout/matrix3"/>
    <dgm:cxn modelId="{5B28CF91-BA40-4E0A-9701-FD7A5FB68C72}" type="presOf" srcId="{707A7133-7F61-4953-A7DD-4F3F5A2634FD}" destId="{BCF4CC8C-5176-44EE-AAF3-869577763C28}" srcOrd="0" destOrd="0" presId="urn:microsoft.com/office/officeart/2005/8/layout/matrix3"/>
    <dgm:cxn modelId="{A4FB3465-F53C-4D36-83BB-E34BA0579B24}" type="presOf" srcId="{7F5B35F5-5BE8-4C54-B97F-F947D5FFBA99}" destId="{E575C086-2EED-4791-A6C9-362B19B7D0E6}" srcOrd="0" destOrd="0" presId="urn:microsoft.com/office/officeart/2005/8/layout/matrix3"/>
    <dgm:cxn modelId="{2891EF47-61F9-4624-A660-0559B121DE45}" srcId="{707A7133-7F61-4953-A7DD-4F3F5A2634FD}" destId="{34ED1AF5-B0B0-456F-A111-CA80931B9FEE}" srcOrd="0" destOrd="0" parTransId="{026F7A5A-AAD9-4751-9451-9A614903CA04}" sibTransId="{1760B987-AD29-405D-8321-4F3B31933968}"/>
    <dgm:cxn modelId="{7E692460-348F-4F24-B6BA-102BB22835D0}" type="presParOf" srcId="{BCF4CC8C-5176-44EE-AAF3-869577763C28}" destId="{7B116A75-F50A-4250-8B76-A342C6CDAE95}" srcOrd="0" destOrd="0" presId="urn:microsoft.com/office/officeart/2005/8/layout/matrix3"/>
    <dgm:cxn modelId="{F6109E71-891F-4C9B-8D53-B7415B8B3642}" type="presParOf" srcId="{BCF4CC8C-5176-44EE-AAF3-869577763C28}" destId="{E340498F-5BBA-480E-A751-C8C4DF46BCCD}" srcOrd="1" destOrd="0" presId="urn:microsoft.com/office/officeart/2005/8/layout/matrix3"/>
    <dgm:cxn modelId="{86A5737B-5DC1-461F-A18D-0ADD71A71E8B}" type="presParOf" srcId="{BCF4CC8C-5176-44EE-AAF3-869577763C28}" destId="{2C88F66F-05B1-45BA-BD94-1189BFF63CD4}" srcOrd="2" destOrd="0" presId="urn:microsoft.com/office/officeart/2005/8/layout/matrix3"/>
    <dgm:cxn modelId="{66A9A856-2473-4F0B-84F6-91D8A387FB87}" type="presParOf" srcId="{BCF4CC8C-5176-44EE-AAF3-869577763C28}" destId="{43CC5193-5FF8-4EEC-BB7E-4343946B1993}" srcOrd="3" destOrd="0" presId="urn:microsoft.com/office/officeart/2005/8/layout/matrix3"/>
    <dgm:cxn modelId="{731D7E78-19EF-43FC-AB88-E251C116E9A2}" type="presParOf" srcId="{BCF4CC8C-5176-44EE-AAF3-869577763C28}" destId="{E575C086-2EED-4791-A6C9-362B19B7D0E6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D379A-FD4D-47AE-9466-D6E08CD02B41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EA76DEF-13FE-4DBD-A69F-9FCFC0B41FA5}">
      <dgm:prSet/>
      <dgm:spPr/>
      <dgm:t>
        <a:bodyPr/>
        <a:lstStyle/>
        <a:p>
          <a:pPr rtl="0"/>
          <a:r>
            <a:rPr lang="en-US" dirty="0" smtClean="0"/>
            <a:t>Fever</a:t>
          </a:r>
          <a:endParaRPr lang="en-US" dirty="0"/>
        </a:p>
      </dgm:t>
    </dgm:pt>
    <dgm:pt modelId="{EBF7A664-F3F3-4D0C-AED8-CA28EAC3BD92}" type="parTrans" cxnId="{0A75228F-0E00-4C1D-8BD7-20343682A798}">
      <dgm:prSet/>
      <dgm:spPr/>
      <dgm:t>
        <a:bodyPr/>
        <a:lstStyle/>
        <a:p>
          <a:endParaRPr lang="en-US"/>
        </a:p>
      </dgm:t>
    </dgm:pt>
    <dgm:pt modelId="{0EC29E9C-5C81-4FC8-9F11-03AF085D43C9}" type="sibTrans" cxnId="{0A75228F-0E00-4C1D-8BD7-20343682A798}">
      <dgm:prSet/>
      <dgm:spPr/>
      <dgm:t>
        <a:bodyPr/>
        <a:lstStyle/>
        <a:p>
          <a:endParaRPr lang="en-US"/>
        </a:p>
      </dgm:t>
    </dgm:pt>
    <dgm:pt modelId="{B38B6609-B7B2-4B1C-96B3-81C5D7C98A2D}">
      <dgm:prSet/>
      <dgm:spPr/>
      <dgm:t>
        <a:bodyPr/>
        <a:lstStyle/>
        <a:p>
          <a:pPr rtl="0"/>
          <a:r>
            <a:rPr lang="en-US" dirty="0" err="1" smtClean="0"/>
            <a:t>Pancytopenia</a:t>
          </a:r>
          <a:endParaRPr lang="en-US" dirty="0"/>
        </a:p>
      </dgm:t>
    </dgm:pt>
    <dgm:pt modelId="{56CCC70B-D2C5-46B0-9F19-753521F212CF}" type="parTrans" cxnId="{CA13A9C6-2EA4-4C0C-814B-EC495170888C}">
      <dgm:prSet/>
      <dgm:spPr/>
      <dgm:t>
        <a:bodyPr/>
        <a:lstStyle/>
        <a:p>
          <a:endParaRPr lang="en-US"/>
        </a:p>
      </dgm:t>
    </dgm:pt>
    <dgm:pt modelId="{9C4E8612-8939-4ED3-83CA-C69E1B22172B}" type="sibTrans" cxnId="{CA13A9C6-2EA4-4C0C-814B-EC495170888C}">
      <dgm:prSet/>
      <dgm:spPr/>
      <dgm:t>
        <a:bodyPr/>
        <a:lstStyle/>
        <a:p>
          <a:endParaRPr lang="en-US"/>
        </a:p>
      </dgm:t>
    </dgm:pt>
    <dgm:pt modelId="{4F464811-2464-4256-977A-B6CE5777AE00}">
      <dgm:prSet/>
      <dgm:spPr/>
      <dgm:t>
        <a:bodyPr/>
        <a:lstStyle/>
        <a:p>
          <a:pPr rtl="0"/>
          <a:r>
            <a:rPr lang="en-US" dirty="0" err="1" smtClean="0"/>
            <a:t>Hypoproliferative</a:t>
          </a:r>
          <a:r>
            <a:rPr lang="en-US" dirty="0" smtClean="0"/>
            <a:t> marrow Response</a:t>
          </a:r>
          <a:endParaRPr lang="en-US" dirty="0"/>
        </a:p>
      </dgm:t>
    </dgm:pt>
    <dgm:pt modelId="{53A4F4CA-C0FA-4FBD-BE9F-6575C2E94703}" type="parTrans" cxnId="{8C7CD5BB-1C8D-4C26-A3B6-DA2FB8BF3A03}">
      <dgm:prSet/>
      <dgm:spPr/>
      <dgm:t>
        <a:bodyPr/>
        <a:lstStyle/>
        <a:p>
          <a:endParaRPr lang="en-US"/>
        </a:p>
      </dgm:t>
    </dgm:pt>
    <dgm:pt modelId="{9BF6B23D-5DBA-4C14-B8A0-A1FC690E177F}" type="sibTrans" cxnId="{8C7CD5BB-1C8D-4C26-A3B6-DA2FB8BF3A03}">
      <dgm:prSet/>
      <dgm:spPr/>
      <dgm:t>
        <a:bodyPr/>
        <a:lstStyle/>
        <a:p>
          <a:endParaRPr lang="en-US"/>
        </a:p>
      </dgm:t>
    </dgm:pt>
    <dgm:pt modelId="{68D7336E-53C9-4448-8882-CA7ED5FB4E74}">
      <dgm:prSet/>
      <dgm:spPr/>
      <dgm:t>
        <a:bodyPr/>
        <a:lstStyle/>
        <a:p>
          <a:pPr rtl="0"/>
          <a:r>
            <a:rPr lang="en-US" dirty="0" smtClean="0"/>
            <a:t>Elevated liver enzymes</a:t>
          </a:r>
          <a:endParaRPr lang="en-US" dirty="0"/>
        </a:p>
      </dgm:t>
    </dgm:pt>
    <dgm:pt modelId="{15900BC0-385F-4B84-AA43-768D2E9088D6}" type="parTrans" cxnId="{49262FE0-626B-4241-9841-59231AF7343F}">
      <dgm:prSet/>
      <dgm:spPr/>
      <dgm:t>
        <a:bodyPr/>
        <a:lstStyle/>
        <a:p>
          <a:endParaRPr lang="en-US"/>
        </a:p>
      </dgm:t>
    </dgm:pt>
    <dgm:pt modelId="{1E2B4C05-4573-4F2D-BBFA-748F682B68AC}" type="sibTrans" cxnId="{49262FE0-626B-4241-9841-59231AF7343F}">
      <dgm:prSet/>
      <dgm:spPr/>
      <dgm:t>
        <a:bodyPr/>
        <a:lstStyle/>
        <a:p>
          <a:endParaRPr lang="en-US"/>
        </a:p>
      </dgm:t>
    </dgm:pt>
    <dgm:pt modelId="{4E83301B-F077-4C40-A45A-38BF866A0C01}" type="pres">
      <dgm:prSet presAssocID="{592D379A-FD4D-47AE-9466-D6E08CD02B41}" presName="outerComposite" presStyleCnt="0">
        <dgm:presLayoutVars>
          <dgm:chMax val="5"/>
          <dgm:dir/>
          <dgm:resizeHandles val="exact"/>
        </dgm:presLayoutVars>
      </dgm:prSet>
      <dgm:spPr/>
    </dgm:pt>
    <dgm:pt modelId="{A7A6DFAC-0FD4-4A94-BBAB-7B9C8C6EAE15}" type="pres">
      <dgm:prSet presAssocID="{592D379A-FD4D-47AE-9466-D6E08CD02B41}" presName="dummyMaxCanvas" presStyleCnt="0">
        <dgm:presLayoutVars/>
      </dgm:prSet>
      <dgm:spPr/>
    </dgm:pt>
    <dgm:pt modelId="{467237B3-DCE4-47C0-AFDB-197CB058ED2A}" type="pres">
      <dgm:prSet presAssocID="{592D379A-FD4D-47AE-9466-D6E08CD02B41}" presName="FourNodes_1" presStyleLbl="node1" presStyleIdx="0" presStyleCnt="4">
        <dgm:presLayoutVars>
          <dgm:bulletEnabled val="1"/>
        </dgm:presLayoutVars>
      </dgm:prSet>
      <dgm:spPr/>
    </dgm:pt>
    <dgm:pt modelId="{87A6D8C6-4823-4CB6-AE3F-5243E6177FF2}" type="pres">
      <dgm:prSet presAssocID="{592D379A-FD4D-47AE-9466-D6E08CD02B41}" presName="FourNodes_2" presStyleLbl="node1" presStyleIdx="1" presStyleCnt="4">
        <dgm:presLayoutVars>
          <dgm:bulletEnabled val="1"/>
        </dgm:presLayoutVars>
      </dgm:prSet>
      <dgm:spPr/>
    </dgm:pt>
    <dgm:pt modelId="{9FDCD00C-1E53-476E-B361-289C3580CA52}" type="pres">
      <dgm:prSet presAssocID="{592D379A-FD4D-47AE-9466-D6E08CD02B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CFE33-086E-4581-85DC-AECA2F18FAB7}" type="pres">
      <dgm:prSet presAssocID="{592D379A-FD4D-47AE-9466-D6E08CD02B41}" presName="FourNodes_4" presStyleLbl="node1" presStyleIdx="3" presStyleCnt="4">
        <dgm:presLayoutVars>
          <dgm:bulletEnabled val="1"/>
        </dgm:presLayoutVars>
      </dgm:prSet>
      <dgm:spPr/>
    </dgm:pt>
    <dgm:pt modelId="{ADDA64EB-E3C3-4CCB-A421-B5212F081FBE}" type="pres">
      <dgm:prSet presAssocID="{592D379A-FD4D-47AE-9466-D6E08CD02B41}" presName="FourConn_1-2" presStyleLbl="fgAccFollowNode1" presStyleIdx="0" presStyleCnt="3">
        <dgm:presLayoutVars>
          <dgm:bulletEnabled val="1"/>
        </dgm:presLayoutVars>
      </dgm:prSet>
      <dgm:spPr/>
    </dgm:pt>
    <dgm:pt modelId="{5D20E4B7-9812-49C2-B845-1197E2B029FF}" type="pres">
      <dgm:prSet presAssocID="{592D379A-FD4D-47AE-9466-D6E08CD02B41}" presName="FourConn_2-3" presStyleLbl="fgAccFollowNode1" presStyleIdx="1" presStyleCnt="3">
        <dgm:presLayoutVars>
          <dgm:bulletEnabled val="1"/>
        </dgm:presLayoutVars>
      </dgm:prSet>
      <dgm:spPr/>
    </dgm:pt>
    <dgm:pt modelId="{5B825790-224B-4426-8A00-82ED40D35673}" type="pres">
      <dgm:prSet presAssocID="{592D379A-FD4D-47AE-9466-D6E08CD02B41}" presName="FourConn_3-4" presStyleLbl="fgAccFollowNode1" presStyleIdx="2" presStyleCnt="3">
        <dgm:presLayoutVars>
          <dgm:bulletEnabled val="1"/>
        </dgm:presLayoutVars>
      </dgm:prSet>
      <dgm:spPr/>
    </dgm:pt>
    <dgm:pt modelId="{279F0765-EE77-42AB-AEB3-DA7D8CAF5F7E}" type="pres">
      <dgm:prSet presAssocID="{592D379A-FD4D-47AE-9466-D6E08CD02B41}" presName="FourNodes_1_text" presStyleLbl="node1" presStyleIdx="3" presStyleCnt="4">
        <dgm:presLayoutVars>
          <dgm:bulletEnabled val="1"/>
        </dgm:presLayoutVars>
      </dgm:prSet>
      <dgm:spPr/>
    </dgm:pt>
    <dgm:pt modelId="{B6F564A4-E213-465F-863E-3FF43A3B9CF3}" type="pres">
      <dgm:prSet presAssocID="{592D379A-FD4D-47AE-9466-D6E08CD02B41}" presName="FourNodes_2_text" presStyleLbl="node1" presStyleIdx="3" presStyleCnt="4">
        <dgm:presLayoutVars>
          <dgm:bulletEnabled val="1"/>
        </dgm:presLayoutVars>
      </dgm:prSet>
      <dgm:spPr/>
    </dgm:pt>
    <dgm:pt modelId="{66EF7D0E-9C93-46ED-B832-2771D32FE0F1}" type="pres">
      <dgm:prSet presAssocID="{592D379A-FD4D-47AE-9466-D6E08CD02B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47AC3-87DF-4F91-AFC7-816E83DE3717}" type="pres">
      <dgm:prSet presAssocID="{592D379A-FD4D-47AE-9466-D6E08CD02B4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A75228F-0E00-4C1D-8BD7-20343682A798}" srcId="{592D379A-FD4D-47AE-9466-D6E08CD02B41}" destId="{3EA76DEF-13FE-4DBD-A69F-9FCFC0B41FA5}" srcOrd="0" destOrd="0" parTransId="{EBF7A664-F3F3-4D0C-AED8-CA28EAC3BD92}" sibTransId="{0EC29E9C-5C81-4FC8-9F11-03AF085D43C9}"/>
    <dgm:cxn modelId="{32BD7A22-5B67-44C3-A325-57A4A4769EDC}" type="presOf" srcId="{592D379A-FD4D-47AE-9466-D6E08CD02B41}" destId="{4E83301B-F077-4C40-A45A-38BF866A0C01}" srcOrd="0" destOrd="0" presId="urn:microsoft.com/office/officeart/2005/8/layout/vProcess5"/>
    <dgm:cxn modelId="{49262FE0-626B-4241-9841-59231AF7343F}" srcId="{592D379A-FD4D-47AE-9466-D6E08CD02B41}" destId="{68D7336E-53C9-4448-8882-CA7ED5FB4E74}" srcOrd="3" destOrd="0" parTransId="{15900BC0-385F-4B84-AA43-768D2E9088D6}" sibTransId="{1E2B4C05-4573-4F2D-BBFA-748F682B68AC}"/>
    <dgm:cxn modelId="{BE8002B0-A385-4BC0-BA00-F29C9FB1CFE6}" type="presOf" srcId="{68D7336E-53C9-4448-8882-CA7ED5FB4E74}" destId="{4AF47AC3-87DF-4F91-AFC7-816E83DE3717}" srcOrd="1" destOrd="0" presId="urn:microsoft.com/office/officeart/2005/8/layout/vProcess5"/>
    <dgm:cxn modelId="{CA13A9C6-2EA4-4C0C-814B-EC495170888C}" srcId="{592D379A-FD4D-47AE-9466-D6E08CD02B41}" destId="{B38B6609-B7B2-4B1C-96B3-81C5D7C98A2D}" srcOrd="1" destOrd="0" parTransId="{56CCC70B-D2C5-46B0-9F19-753521F212CF}" sibTransId="{9C4E8612-8939-4ED3-83CA-C69E1B22172B}"/>
    <dgm:cxn modelId="{FD3F2080-412A-454E-A3C3-6AA129E46DF6}" type="presOf" srcId="{9C4E8612-8939-4ED3-83CA-C69E1B22172B}" destId="{5D20E4B7-9812-49C2-B845-1197E2B029FF}" srcOrd="0" destOrd="0" presId="urn:microsoft.com/office/officeart/2005/8/layout/vProcess5"/>
    <dgm:cxn modelId="{20BBB91B-1C46-4E1C-91DF-4B1CCF66DD6D}" type="presOf" srcId="{9BF6B23D-5DBA-4C14-B8A0-A1FC690E177F}" destId="{5B825790-224B-4426-8A00-82ED40D35673}" srcOrd="0" destOrd="0" presId="urn:microsoft.com/office/officeart/2005/8/layout/vProcess5"/>
    <dgm:cxn modelId="{DBE127E7-DAD0-4467-920C-E9771A2BC233}" type="presOf" srcId="{68D7336E-53C9-4448-8882-CA7ED5FB4E74}" destId="{250CFE33-086E-4581-85DC-AECA2F18FAB7}" srcOrd="0" destOrd="0" presId="urn:microsoft.com/office/officeart/2005/8/layout/vProcess5"/>
    <dgm:cxn modelId="{92C2206A-5EB4-4EAC-8921-2D52E202A696}" type="presOf" srcId="{4F464811-2464-4256-977A-B6CE5777AE00}" destId="{9FDCD00C-1E53-476E-B361-289C3580CA52}" srcOrd="0" destOrd="0" presId="urn:microsoft.com/office/officeart/2005/8/layout/vProcess5"/>
    <dgm:cxn modelId="{8C7CD5BB-1C8D-4C26-A3B6-DA2FB8BF3A03}" srcId="{592D379A-FD4D-47AE-9466-D6E08CD02B41}" destId="{4F464811-2464-4256-977A-B6CE5777AE00}" srcOrd="2" destOrd="0" parTransId="{53A4F4CA-C0FA-4FBD-BE9F-6575C2E94703}" sibTransId="{9BF6B23D-5DBA-4C14-B8A0-A1FC690E177F}"/>
    <dgm:cxn modelId="{BB8EDAD1-27F1-44D9-900B-73DFCD83F596}" type="presOf" srcId="{0EC29E9C-5C81-4FC8-9F11-03AF085D43C9}" destId="{ADDA64EB-E3C3-4CCB-A421-B5212F081FBE}" srcOrd="0" destOrd="0" presId="urn:microsoft.com/office/officeart/2005/8/layout/vProcess5"/>
    <dgm:cxn modelId="{C9E45C1B-01E8-46AE-8E64-64579403CE37}" type="presOf" srcId="{4F464811-2464-4256-977A-B6CE5777AE00}" destId="{66EF7D0E-9C93-46ED-B832-2771D32FE0F1}" srcOrd="1" destOrd="0" presId="urn:microsoft.com/office/officeart/2005/8/layout/vProcess5"/>
    <dgm:cxn modelId="{780D4041-743B-47FE-9549-982E586E50B2}" type="presOf" srcId="{B38B6609-B7B2-4B1C-96B3-81C5D7C98A2D}" destId="{87A6D8C6-4823-4CB6-AE3F-5243E6177FF2}" srcOrd="0" destOrd="0" presId="urn:microsoft.com/office/officeart/2005/8/layout/vProcess5"/>
    <dgm:cxn modelId="{E8E6F41E-5D70-452C-AF27-B26CE147F634}" type="presOf" srcId="{B38B6609-B7B2-4B1C-96B3-81C5D7C98A2D}" destId="{B6F564A4-E213-465F-863E-3FF43A3B9CF3}" srcOrd="1" destOrd="0" presId="urn:microsoft.com/office/officeart/2005/8/layout/vProcess5"/>
    <dgm:cxn modelId="{586F4EEB-7D8D-4000-9489-F58E548A32E4}" type="presOf" srcId="{3EA76DEF-13FE-4DBD-A69F-9FCFC0B41FA5}" destId="{279F0765-EE77-42AB-AEB3-DA7D8CAF5F7E}" srcOrd="1" destOrd="0" presId="urn:microsoft.com/office/officeart/2005/8/layout/vProcess5"/>
    <dgm:cxn modelId="{CDEC5141-C855-46E4-8B18-FE411A7BBD13}" type="presOf" srcId="{3EA76DEF-13FE-4DBD-A69F-9FCFC0B41FA5}" destId="{467237B3-DCE4-47C0-AFDB-197CB058ED2A}" srcOrd="0" destOrd="0" presId="urn:microsoft.com/office/officeart/2005/8/layout/vProcess5"/>
    <dgm:cxn modelId="{5A0842ED-F5C5-4506-9956-078C15F8D024}" type="presParOf" srcId="{4E83301B-F077-4C40-A45A-38BF866A0C01}" destId="{A7A6DFAC-0FD4-4A94-BBAB-7B9C8C6EAE15}" srcOrd="0" destOrd="0" presId="urn:microsoft.com/office/officeart/2005/8/layout/vProcess5"/>
    <dgm:cxn modelId="{9101C263-0D8B-4D75-81E8-575DDC2D6352}" type="presParOf" srcId="{4E83301B-F077-4C40-A45A-38BF866A0C01}" destId="{467237B3-DCE4-47C0-AFDB-197CB058ED2A}" srcOrd="1" destOrd="0" presId="urn:microsoft.com/office/officeart/2005/8/layout/vProcess5"/>
    <dgm:cxn modelId="{E02E091D-24E6-472C-954E-7D36E15A474C}" type="presParOf" srcId="{4E83301B-F077-4C40-A45A-38BF866A0C01}" destId="{87A6D8C6-4823-4CB6-AE3F-5243E6177FF2}" srcOrd="2" destOrd="0" presId="urn:microsoft.com/office/officeart/2005/8/layout/vProcess5"/>
    <dgm:cxn modelId="{5487281F-41B7-4F8D-8288-0ADCDDA1348F}" type="presParOf" srcId="{4E83301B-F077-4C40-A45A-38BF866A0C01}" destId="{9FDCD00C-1E53-476E-B361-289C3580CA52}" srcOrd="3" destOrd="0" presId="urn:microsoft.com/office/officeart/2005/8/layout/vProcess5"/>
    <dgm:cxn modelId="{B893A32B-8C9A-4245-A0A6-5DFBE3599FA5}" type="presParOf" srcId="{4E83301B-F077-4C40-A45A-38BF866A0C01}" destId="{250CFE33-086E-4581-85DC-AECA2F18FAB7}" srcOrd="4" destOrd="0" presId="urn:microsoft.com/office/officeart/2005/8/layout/vProcess5"/>
    <dgm:cxn modelId="{B6E8A85C-88EE-4A28-9719-9E6035353983}" type="presParOf" srcId="{4E83301B-F077-4C40-A45A-38BF866A0C01}" destId="{ADDA64EB-E3C3-4CCB-A421-B5212F081FBE}" srcOrd="5" destOrd="0" presId="urn:microsoft.com/office/officeart/2005/8/layout/vProcess5"/>
    <dgm:cxn modelId="{2FFEBDE8-DDD5-474B-849E-77F95319C46C}" type="presParOf" srcId="{4E83301B-F077-4C40-A45A-38BF866A0C01}" destId="{5D20E4B7-9812-49C2-B845-1197E2B029FF}" srcOrd="6" destOrd="0" presId="urn:microsoft.com/office/officeart/2005/8/layout/vProcess5"/>
    <dgm:cxn modelId="{3E7A81B3-6A7B-4C9C-AE03-CEB17543A7A6}" type="presParOf" srcId="{4E83301B-F077-4C40-A45A-38BF866A0C01}" destId="{5B825790-224B-4426-8A00-82ED40D35673}" srcOrd="7" destOrd="0" presId="urn:microsoft.com/office/officeart/2005/8/layout/vProcess5"/>
    <dgm:cxn modelId="{091F7D68-6102-4298-9A8A-30331A4544BC}" type="presParOf" srcId="{4E83301B-F077-4C40-A45A-38BF866A0C01}" destId="{279F0765-EE77-42AB-AEB3-DA7D8CAF5F7E}" srcOrd="8" destOrd="0" presId="urn:microsoft.com/office/officeart/2005/8/layout/vProcess5"/>
    <dgm:cxn modelId="{BCED7637-A4AC-4656-9415-BA177368EA31}" type="presParOf" srcId="{4E83301B-F077-4C40-A45A-38BF866A0C01}" destId="{B6F564A4-E213-465F-863E-3FF43A3B9CF3}" srcOrd="9" destOrd="0" presId="urn:microsoft.com/office/officeart/2005/8/layout/vProcess5"/>
    <dgm:cxn modelId="{5CCE8300-BE0C-47BF-8826-F91626BD839B}" type="presParOf" srcId="{4E83301B-F077-4C40-A45A-38BF866A0C01}" destId="{66EF7D0E-9C93-46ED-B832-2771D32FE0F1}" srcOrd="10" destOrd="0" presId="urn:microsoft.com/office/officeart/2005/8/layout/vProcess5"/>
    <dgm:cxn modelId="{595B014F-6382-47E8-8754-E76A748747CD}" type="presParOf" srcId="{4E83301B-F077-4C40-A45A-38BF866A0C01}" destId="{4AF47AC3-87DF-4F91-AFC7-816E83DE3717}" srcOrd="11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B8897-BACA-4733-9E9B-6775C0A13EEB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9DE0A6-3E24-4C7B-830F-213E5B12D709}">
      <dgm:prSet/>
      <dgm:spPr/>
      <dgm:t>
        <a:bodyPr/>
        <a:lstStyle/>
        <a:p>
          <a:pPr rtl="0"/>
          <a:r>
            <a:rPr lang="en-US" dirty="0" smtClean="0"/>
            <a:t>DENGUE NS 1  - NEGATIVE </a:t>
          </a:r>
          <a:endParaRPr lang="en-US" dirty="0"/>
        </a:p>
      </dgm:t>
    </dgm:pt>
    <dgm:pt modelId="{6B4C1853-E548-4B86-9806-5B04B1ACB70E}" type="parTrans" cxnId="{2CB2FCCF-7B4F-4DE0-BD7F-E8DABE1DCE7A}">
      <dgm:prSet/>
      <dgm:spPr/>
      <dgm:t>
        <a:bodyPr/>
        <a:lstStyle/>
        <a:p>
          <a:endParaRPr lang="en-US"/>
        </a:p>
      </dgm:t>
    </dgm:pt>
    <dgm:pt modelId="{00422395-EC8D-46A5-96DF-AAAF058D9A4C}" type="sibTrans" cxnId="{2CB2FCCF-7B4F-4DE0-BD7F-E8DABE1DCE7A}">
      <dgm:prSet/>
      <dgm:spPr/>
      <dgm:t>
        <a:bodyPr/>
        <a:lstStyle/>
        <a:p>
          <a:endParaRPr lang="en-US"/>
        </a:p>
      </dgm:t>
    </dgm:pt>
    <dgm:pt modelId="{28152400-EEDE-4234-A9F9-C0FEC8719B0F}">
      <dgm:prSet/>
      <dgm:spPr/>
      <dgm:t>
        <a:bodyPr/>
        <a:lstStyle/>
        <a:p>
          <a:pPr rtl="0"/>
          <a:r>
            <a:rPr lang="en-US" dirty="0" smtClean="0"/>
            <a:t>DENGUE IG M -  NEGATIVE </a:t>
          </a:r>
          <a:endParaRPr lang="en-US" dirty="0"/>
        </a:p>
      </dgm:t>
    </dgm:pt>
    <dgm:pt modelId="{848D9587-42C1-4217-8860-ED04152F4B5F}" type="parTrans" cxnId="{A594B36F-3D7B-4E3D-9322-91B57CCE6121}">
      <dgm:prSet/>
      <dgm:spPr/>
      <dgm:t>
        <a:bodyPr/>
        <a:lstStyle/>
        <a:p>
          <a:endParaRPr lang="en-US"/>
        </a:p>
      </dgm:t>
    </dgm:pt>
    <dgm:pt modelId="{B9F6BA5D-C0CB-4EFF-9743-77D666B17039}" type="sibTrans" cxnId="{A594B36F-3D7B-4E3D-9322-91B57CCE6121}">
      <dgm:prSet/>
      <dgm:spPr/>
      <dgm:t>
        <a:bodyPr/>
        <a:lstStyle/>
        <a:p>
          <a:endParaRPr lang="en-US"/>
        </a:p>
      </dgm:t>
    </dgm:pt>
    <dgm:pt modelId="{04652A28-90D0-482F-963D-E9487DE67DE6}">
      <dgm:prSet/>
      <dgm:spPr/>
      <dgm:t>
        <a:bodyPr/>
        <a:lstStyle/>
        <a:p>
          <a:pPr rtl="0"/>
          <a:r>
            <a:rPr lang="en-US" dirty="0" smtClean="0"/>
            <a:t>DENGUE IG G – NEGATIVE </a:t>
          </a:r>
          <a:endParaRPr lang="en-US" dirty="0"/>
        </a:p>
      </dgm:t>
    </dgm:pt>
    <dgm:pt modelId="{8242D719-C156-41E7-AE26-CCEA9062C1A9}" type="parTrans" cxnId="{91D6345B-9A94-45C7-86BE-45B2FE28ABE4}">
      <dgm:prSet/>
      <dgm:spPr/>
      <dgm:t>
        <a:bodyPr/>
        <a:lstStyle/>
        <a:p>
          <a:endParaRPr lang="en-US"/>
        </a:p>
      </dgm:t>
    </dgm:pt>
    <dgm:pt modelId="{ECE2DFC0-606B-4986-8D05-972C5F4DC195}" type="sibTrans" cxnId="{91D6345B-9A94-45C7-86BE-45B2FE28ABE4}">
      <dgm:prSet/>
      <dgm:spPr/>
      <dgm:t>
        <a:bodyPr/>
        <a:lstStyle/>
        <a:p>
          <a:endParaRPr lang="en-US"/>
        </a:p>
      </dgm:t>
    </dgm:pt>
    <dgm:pt modelId="{B12907E5-24E8-4A06-98EC-86FAC21B8E46}">
      <dgm:prSet/>
      <dgm:spPr/>
      <dgm:t>
        <a:bodyPr/>
        <a:lstStyle/>
        <a:p>
          <a:pPr rtl="0"/>
          <a:r>
            <a:rPr lang="en-US" dirty="0" smtClean="0"/>
            <a:t>SCRUB IG M – NEGATIVE </a:t>
          </a:r>
          <a:endParaRPr lang="en-US" dirty="0"/>
        </a:p>
      </dgm:t>
    </dgm:pt>
    <dgm:pt modelId="{336AEA9F-D489-42AF-9649-4F5693C82D70}" type="parTrans" cxnId="{361B14FF-833E-4D98-9137-14888B1B8E2E}">
      <dgm:prSet/>
      <dgm:spPr/>
      <dgm:t>
        <a:bodyPr/>
        <a:lstStyle/>
        <a:p>
          <a:endParaRPr lang="en-US"/>
        </a:p>
      </dgm:t>
    </dgm:pt>
    <dgm:pt modelId="{F139BE53-961A-47F2-BE47-457E6E44DCBA}" type="sibTrans" cxnId="{361B14FF-833E-4D98-9137-14888B1B8E2E}">
      <dgm:prSet/>
      <dgm:spPr/>
      <dgm:t>
        <a:bodyPr/>
        <a:lstStyle/>
        <a:p>
          <a:endParaRPr lang="en-US"/>
        </a:p>
      </dgm:t>
    </dgm:pt>
    <dgm:pt modelId="{E8E8E518-21C6-4658-AD6E-3EC4B79BD052}">
      <dgm:prSet/>
      <dgm:spPr/>
      <dgm:t>
        <a:bodyPr/>
        <a:lstStyle/>
        <a:p>
          <a:pPr rtl="0"/>
          <a:r>
            <a:rPr lang="en-US" dirty="0" smtClean="0"/>
            <a:t>LEPTO IGM – NEGATIVE </a:t>
          </a:r>
          <a:endParaRPr lang="en-US" dirty="0"/>
        </a:p>
      </dgm:t>
    </dgm:pt>
    <dgm:pt modelId="{8C4AC5C1-E39D-4276-9A53-265CF4D363D5}" type="parTrans" cxnId="{B8553349-FCCC-46ED-B0ED-6CA54EF75544}">
      <dgm:prSet/>
      <dgm:spPr/>
      <dgm:t>
        <a:bodyPr/>
        <a:lstStyle/>
        <a:p>
          <a:endParaRPr lang="en-US"/>
        </a:p>
      </dgm:t>
    </dgm:pt>
    <dgm:pt modelId="{B24E2800-5036-4C90-9576-1FF2EFE14716}" type="sibTrans" cxnId="{B8553349-FCCC-46ED-B0ED-6CA54EF75544}">
      <dgm:prSet/>
      <dgm:spPr/>
      <dgm:t>
        <a:bodyPr/>
        <a:lstStyle/>
        <a:p>
          <a:endParaRPr lang="en-US"/>
        </a:p>
      </dgm:t>
    </dgm:pt>
    <dgm:pt modelId="{82956B1B-5C61-45E1-B5CD-35F4751E3CA3}">
      <dgm:prSet/>
      <dgm:spPr/>
      <dgm:t>
        <a:bodyPr/>
        <a:lstStyle/>
        <a:p>
          <a:pPr rtl="0"/>
          <a:r>
            <a:rPr lang="en-US" dirty="0" smtClean="0"/>
            <a:t>QBC MALARIA- NEGATIVE</a:t>
          </a:r>
          <a:endParaRPr lang="en-US" dirty="0"/>
        </a:p>
      </dgm:t>
    </dgm:pt>
    <dgm:pt modelId="{9084A3C5-55FB-4D43-BFC3-186C5829580D}" type="parTrans" cxnId="{6A08682F-6FB6-43B1-97DB-B0C28019C145}">
      <dgm:prSet/>
      <dgm:spPr/>
      <dgm:t>
        <a:bodyPr/>
        <a:lstStyle/>
        <a:p>
          <a:endParaRPr lang="en-US"/>
        </a:p>
      </dgm:t>
    </dgm:pt>
    <dgm:pt modelId="{596D3C6C-73A3-4253-970F-70BFA061AEDB}" type="sibTrans" cxnId="{6A08682F-6FB6-43B1-97DB-B0C28019C145}">
      <dgm:prSet/>
      <dgm:spPr/>
      <dgm:t>
        <a:bodyPr/>
        <a:lstStyle/>
        <a:p>
          <a:endParaRPr lang="en-US"/>
        </a:p>
      </dgm:t>
    </dgm:pt>
    <dgm:pt modelId="{ADE86BA0-86D6-43DA-A9C6-AE6C912F938B}" type="pres">
      <dgm:prSet presAssocID="{3E2B8897-BACA-4733-9E9B-6775C0A13EEB}" presName="Name0" presStyleCnt="0">
        <dgm:presLayoutVars>
          <dgm:dir/>
          <dgm:animLvl val="lvl"/>
          <dgm:resizeHandles val="exact"/>
        </dgm:presLayoutVars>
      </dgm:prSet>
      <dgm:spPr/>
    </dgm:pt>
    <dgm:pt modelId="{34DE9D71-4388-43D9-9184-954A8AAF0BFD}" type="pres">
      <dgm:prSet presAssocID="{A09DE0A6-3E24-4C7B-830F-213E5B12D709}" presName="linNode" presStyleCnt="0"/>
      <dgm:spPr/>
    </dgm:pt>
    <dgm:pt modelId="{1D354AF2-69A9-41B1-96E7-F1A9BC313B94}" type="pres">
      <dgm:prSet presAssocID="{A09DE0A6-3E24-4C7B-830F-213E5B12D709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A82BA37-31FB-4F13-B42D-6027F9DC003C}" type="pres">
      <dgm:prSet presAssocID="{00422395-EC8D-46A5-96DF-AAAF058D9A4C}" presName="sp" presStyleCnt="0"/>
      <dgm:spPr/>
    </dgm:pt>
    <dgm:pt modelId="{A9E8020E-1EF7-4E5A-8B13-659541C663F0}" type="pres">
      <dgm:prSet presAssocID="{28152400-EEDE-4234-A9F9-C0FEC8719B0F}" presName="linNode" presStyleCnt="0"/>
      <dgm:spPr/>
    </dgm:pt>
    <dgm:pt modelId="{39E42D7C-736A-49D4-95D6-3E215B4ACE9E}" type="pres">
      <dgm:prSet presAssocID="{28152400-EEDE-4234-A9F9-C0FEC8719B0F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B2A5954-5F66-49F0-8B2A-2F029C405C25}" type="pres">
      <dgm:prSet presAssocID="{B9F6BA5D-C0CB-4EFF-9743-77D666B17039}" presName="sp" presStyleCnt="0"/>
      <dgm:spPr/>
    </dgm:pt>
    <dgm:pt modelId="{E3665090-84F8-4FF5-A8A8-FA41F3BA201D}" type="pres">
      <dgm:prSet presAssocID="{04652A28-90D0-482F-963D-E9487DE67DE6}" presName="linNode" presStyleCnt="0"/>
      <dgm:spPr/>
    </dgm:pt>
    <dgm:pt modelId="{5D03F736-4260-46A5-BB9A-308527FC540E}" type="pres">
      <dgm:prSet presAssocID="{04652A28-90D0-482F-963D-E9487DE67DE6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696FFCC-3F92-4DF8-BE24-3711EB43017D}" type="pres">
      <dgm:prSet presAssocID="{ECE2DFC0-606B-4986-8D05-972C5F4DC195}" presName="sp" presStyleCnt="0"/>
      <dgm:spPr/>
    </dgm:pt>
    <dgm:pt modelId="{88A6F413-1FF1-4D9C-A2DA-39FAEC6BE78B}" type="pres">
      <dgm:prSet presAssocID="{B12907E5-24E8-4A06-98EC-86FAC21B8E46}" presName="linNode" presStyleCnt="0"/>
      <dgm:spPr/>
    </dgm:pt>
    <dgm:pt modelId="{D9CEEA5E-A601-408F-9E47-924D9E4DF28D}" type="pres">
      <dgm:prSet presAssocID="{B12907E5-24E8-4A06-98EC-86FAC21B8E46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DC1CFABE-40C9-4B8A-B2DC-F52402BB4EEF}" type="pres">
      <dgm:prSet presAssocID="{F139BE53-961A-47F2-BE47-457E6E44DCBA}" presName="sp" presStyleCnt="0"/>
      <dgm:spPr/>
    </dgm:pt>
    <dgm:pt modelId="{382133B0-74B7-4F56-BCFA-1224291C871F}" type="pres">
      <dgm:prSet presAssocID="{E8E8E518-21C6-4658-AD6E-3EC4B79BD052}" presName="linNode" presStyleCnt="0"/>
      <dgm:spPr/>
    </dgm:pt>
    <dgm:pt modelId="{B20986C7-E228-4F81-B1E0-3684D432C36E}" type="pres">
      <dgm:prSet presAssocID="{E8E8E518-21C6-4658-AD6E-3EC4B79BD052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C480299-D772-42D9-8104-CAAA24019C05}" type="pres">
      <dgm:prSet presAssocID="{B24E2800-5036-4C90-9576-1FF2EFE14716}" presName="sp" presStyleCnt="0"/>
      <dgm:spPr/>
    </dgm:pt>
    <dgm:pt modelId="{F2D62CD9-FBE5-40D0-9951-8F391EA1801D}" type="pres">
      <dgm:prSet presAssocID="{82956B1B-5C61-45E1-B5CD-35F4751E3CA3}" presName="linNode" presStyleCnt="0"/>
      <dgm:spPr/>
    </dgm:pt>
    <dgm:pt modelId="{0C2042A9-67BC-4797-8940-63B29342CE19}" type="pres">
      <dgm:prSet presAssocID="{82956B1B-5C61-45E1-B5CD-35F4751E3CA3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2FA4B46F-0B69-4938-846D-A0DEF6EBF970}" type="presOf" srcId="{3E2B8897-BACA-4733-9E9B-6775C0A13EEB}" destId="{ADE86BA0-86D6-43DA-A9C6-AE6C912F938B}" srcOrd="0" destOrd="0" presId="urn:microsoft.com/office/officeart/2005/8/layout/vList5"/>
    <dgm:cxn modelId="{A594B36F-3D7B-4E3D-9322-91B57CCE6121}" srcId="{3E2B8897-BACA-4733-9E9B-6775C0A13EEB}" destId="{28152400-EEDE-4234-A9F9-C0FEC8719B0F}" srcOrd="1" destOrd="0" parTransId="{848D9587-42C1-4217-8860-ED04152F4B5F}" sibTransId="{B9F6BA5D-C0CB-4EFF-9743-77D666B17039}"/>
    <dgm:cxn modelId="{DFEAF2A8-DED7-4727-BA54-DD79846EC6AE}" type="presOf" srcId="{A09DE0A6-3E24-4C7B-830F-213E5B12D709}" destId="{1D354AF2-69A9-41B1-96E7-F1A9BC313B94}" srcOrd="0" destOrd="0" presId="urn:microsoft.com/office/officeart/2005/8/layout/vList5"/>
    <dgm:cxn modelId="{B8553349-FCCC-46ED-B0ED-6CA54EF75544}" srcId="{3E2B8897-BACA-4733-9E9B-6775C0A13EEB}" destId="{E8E8E518-21C6-4658-AD6E-3EC4B79BD052}" srcOrd="4" destOrd="0" parTransId="{8C4AC5C1-E39D-4276-9A53-265CF4D363D5}" sibTransId="{B24E2800-5036-4C90-9576-1FF2EFE14716}"/>
    <dgm:cxn modelId="{2CB2FCCF-7B4F-4DE0-BD7F-E8DABE1DCE7A}" srcId="{3E2B8897-BACA-4733-9E9B-6775C0A13EEB}" destId="{A09DE0A6-3E24-4C7B-830F-213E5B12D709}" srcOrd="0" destOrd="0" parTransId="{6B4C1853-E548-4B86-9806-5B04B1ACB70E}" sibTransId="{00422395-EC8D-46A5-96DF-AAAF058D9A4C}"/>
    <dgm:cxn modelId="{47CD3A95-7594-412F-9287-AE80DE63C76B}" type="presOf" srcId="{82956B1B-5C61-45E1-B5CD-35F4751E3CA3}" destId="{0C2042A9-67BC-4797-8940-63B29342CE19}" srcOrd="0" destOrd="0" presId="urn:microsoft.com/office/officeart/2005/8/layout/vList5"/>
    <dgm:cxn modelId="{D8092D37-2DA7-4441-AEC9-14BB8AE6FC37}" type="presOf" srcId="{B12907E5-24E8-4A06-98EC-86FAC21B8E46}" destId="{D9CEEA5E-A601-408F-9E47-924D9E4DF28D}" srcOrd="0" destOrd="0" presId="urn:microsoft.com/office/officeart/2005/8/layout/vList5"/>
    <dgm:cxn modelId="{6A08682F-6FB6-43B1-97DB-B0C28019C145}" srcId="{3E2B8897-BACA-4733-9E9B-6775C0A13EEB}" destId="{82956B1B-5C61-45E1-B5CD-35F4751E3CA3}" srcOrd="5" destOrd="0" parTransId="{9084A3C5-55FB-4D43-BFC3-186C5829580D}" sibTransId="{596D3C6C-73A3-4253-970F-70BFA061AEDB}"/>
    <dgm:cxn modelId="{361B14FF-833E-4D98-9137-14888B1B8E2E}" srcId="{3E2B8897-BACA-4733-9E9B-6775C0A13EEB}" destId="{B12907E5-24E8-4A06-98EC-86FAC21B8E46}" srcOrd="3" destOrd="0" parTransId="{336AEA9F-D489-42AF-9649-4F5693C82D70}" sibTransId="{F139BE53-961A-47F2-BE47-457E6E44DCBA}"/>
    <dgm:cxn modelId="{91D6345B-9A94-45C7-86BE-45B2FE28ABE4}" srcId="{3E2B8897-BACA-4733-9E9B-6775C0A13EEB}" destId="{04652A28-90D0-482F-963D-E9487DE67DE6}" srcOrd="2" destOrd="0" parTransId="{8242D719-C156-41E7-AE26-CCEA9062C1A9}" sibTransId="{ECE2DFC0-606B-4986-8D05-972C5F4DC195}"/>
    <dgm:cxn modelId="{8981DEBF-3CCD-42E2-8D3A-FC418B4BCFE7}" type="presOf" srcId="{E8E8E518-21C6-4658-AD6E-3EC4B79BD052}" destId="{B20986C7-E228-4F81-B1E0-3684D432C36E}" srcOrd="0" destOrd="0" presId="urn:microsoft.com/office/officeart/2005/8/layout/vList5"/>
    <dgm:cxn modelId="{024C1AB5-E019-4960-B7B9-36D011BF8F76}" type="presOf" srcId="{04652A28-90D0-482F-963D-E9487DE67DE6}" destId="{5D03F736-4260-46A5-BB9A-308527FC540E}" srcOrd="0" destOrd="0" presId="urn:microsoft.com/office/officeart/2005/8/layout/vList5"/>
    <dgm:cxn modelId="{9E51EDF6-1B27-4E05-8B33-68C7A8AA45A1}" type="presOf" srcId="{28152400-EEDE-4234-A9F9-C0FEC8719B0F}" destId="{39E42D7C-736A-49D4-95D6-3E215B4ACE9E}" srcOrd="0" destOrd="0" presId="urn:microsoft.com/office/officeart/2005/8/layout/vList5"/>
    <dgm:cxn modelId="{87FF9339-85EA-4E77-B0DC-D326B0A9AAD7}" type="presParOf" srcId="{ADE86BA0-86D6-43DA-A9C6-AE6C912F938B}" destId="{34DE9D71-4388-43D9-9184-954A8AAF0BFD}" srcOrd="0" destOrd="0" presId="urn:microsoft.com/office/officeart/2005/8/layout/vList5"/>
    <dgm:cxn modelId="{0525F64A-41B8-4C09-A9A4-9BF0C51AF131}" type="presParOf" srcId="{34DE9D71-4388-43D9-9184-954A8AAF0BFD}" destId="{1D354AF2-69A9-41B1-96E7-F1A9BC313B94}" srcOrd="0" destOrd="0" presId="urn:microsoft.com/office/officeart/2005/8/layout/vList5"/>
    <dgm:cxn modelId="{C425D117-2376-4000-9010-7272845D20E1}" type="presParOf" srcId="{ADE86BA0-86D6-43DA-A9C6-AE6C912F938B}" destId="{7A82BA37-31FB-4F13-B42D-6027F9DC003C}" srcOrd="1" destOrd="0" presId="urn:microsoft.com/office/officeart/2005/8/layout/vList5"/>
    <dgm:cxn modelId="{D8CF222F-8011-4A35-903D-2C2F07BB15F3}" type="presParOf" srcId="{ADE86BA0-86D6-43DA-A9C6-AE6C912F938B}" destId="{A9E8020E-1EF7-4E5A-8B13-659541C663F0}" srcOrd="2" destOrd="0" presId="urn:microsoft.com/office/officeart/2005/8/layout/vList5"/>
    <dgm:cxn modelId="{641452BB-2544-4244-998B-C78941B506E8}" type="presParOf" srcId="{A9E8020E-1EF7-4E5A-8B13-659541C663F0}" destId="{39E42D7C-736A-49D4-95D6-3E215B4ACE9E}" srcOrd="0" destOrd="0" presId="urn:microsoft.com/office/officeart/2005/8/layout/vList5"/>
    <dgm:cxn modelId="{2E9D85C7-E278-411F-83FF-2FFAA1F3A527}" type="presParOf" srcId="{ADE86BA0-86D6-43DA-A9C6-AE6C912F938B}" destId="{BB2A5954-5F66-49F0-8B2A-2F029C405C25}" srcOrd="3" destOrd="0" presId="urn:microsoft.com/office/officeart/2005/8/layout/vList5"/>
    <dgm:cxn modelId="{0555EE1A-671B-4825-982B-CEE63091F7B4}" type="presParOf" srcId="{ADE86BA0-86D6-43DA-A9C6-AE6C912F938B}" destId="{E3665090-84F8-4FF5-A8A8-FA41F3BA201D}" srcOrd="4" destOrd="0" presId="urn:microsoft.com/office/officeart/2005/8/layout/vList5"/>
    <dgm:cxn modelId="{A1F5863D-94BA-405D-92E8-4CD90AB9C054}" type="presParOf" srcId="{E3665090-84F8-4FF5-A8A8-FA41F3BA201D}" destId="{5D03F736-4260-46A5-BB9A-308527FC540E}" srcOrd="0" destOrd="0" presId="urn:microsoft.com/office/officeart/2005/8/layout/vList5"/>
    <dgm:cxn modelId="{93748B43-3EDE-4594-A97D-6521BB28E3F8}" type="presParOf" srcId="{ADE86BA0-86D6-43DA-A9C6-AE6C912F938B}" destId="{2696FFCC-3F92-4DF8-BE24-3711EB43017D}" srcOrd="5" destOrd="0" presId="urn:microsoft.com/office/officeart/2005/8/layout/vList5"/>
    <dgm:cxn modelId="{3DBCD731-4CF7-434B-B51E-67847023FCD4}" type="presParOf" srcId="{ADE86BA0-86D6-43DA-A9C6-AE6C912F938B}" destId="{88A6F413-1FF1-4D9C-A2DA-39FAEC6BE78B}" srcOrd="6" destOrd="0" presId="urn:microsoft.com/office/officeart/2005/8/layout/vList5"/>
    <dgm:cxn modelId="{02D29465-59F9-422F-96C5-E65C4B796DD3}" type="presParOf" srcId="{88A6F413-1FF1-4D9C-A2DA-39FAEC6BE78B}" destId="{D9CEEA5E-A601-408F-9E47-924D9E4DF28D}" srcOrd="0" destOrd="0" presId="urn:microsoft.com/office/officeart/2005/8/layout/vList5"/>
    <dgm:cxn modelId="{00343BCB-2D33-471B-A34E-ECA71AEA5C9C}" type="presParOf" srcId="{ADE86BA0-86D6-43DA-A9C6-AE6C912F938B}" destId="{DC1CFABE-40C9-4B8A-B2DC-F52402BB4EEF}" srcOrd="7" destOrd="0" presId="urn:microsoft.com/office/officeart/2005/8/layout/vList5"/>
    <dgm:cxn modelId="{B0C2FC82-EFB7-41F8-8370-85B2E94417F5}" type="presParOf" srcId="{ADE86BA0-86D6-43DA-A9C6-AE6C912F938B}" destId="{382133B0-74B7-4F56-BCFA-1224291C871F}" srcOrd="8" destOrd="0" presId="urn:microsoft.com/office/officeart/2005/8/layout/vList5"/>
    <dgm:cxn modelId="{7E86D9FE-DDDD-41B2-A161-07420E07E214}" type="presParOf" srcId="{382133B0-74B7-4F56-BCFA-1224291C871F}" destId="{B20986C7-E228-4F81-B1E0-3684D432C36E}" srcOrd="0" destOrd="0" presId="urn:microsoft.com/office/officeart/2005/8/layout/vList5"/>
    <dgm:cxn modelId="{63DD1362-FFA2-4760-9F5A-2B55533F490F}" type="presParOf" srcId="{ADE86BA0-86D6-43DA-A9C6-AE6C912F938B}" destId="{DC480299-D772-42D9-8104-CAAA24019C05}" srcOrd="9" destOrd="0" presId="urn:microsoft.com/office/officeart/2005/8/layout/vList5"/>
    <dgm:cxn modelId="{8E0A04A0-FD6B-4700-9258-E9059E03B0D8}" type="presParOf" srcId="{ADE86BA0-86D6-43DA-A9C6-AE6C912F938B}" destId="{F2D62CD9-FBE5-40D0-9951-8F391EA1801D}" srcOrd="10" destOrd="0" presId="urn:microsoft.com/office/officeart/2005/8/layout/vList5"/>
    <dgm:cxn modelId="{AFAC3D93-40FA-4222-B39C-5ADCE2106E49}" type="presParOf" srcId="{F2D62CD9-FBE5-40D0-9951-8F391EA1801D}" destId="{0C2042A9-67BC-4797-8940-63B29342CE19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38A9D-C8D4-47ED-8EA2-940C70577997}" type="doc">
      <dgm:prSet loTypeId="urn:microsoft.com/office/officeart/2005/8/layout/cycle4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29B280-9ACF-4A92-9172-CC6CD994E161}">
      <dgm:prSet custT="1"/>
      <dgm:spPr/>
      <dgm:t>
        <a:bodyPr/>
        <a:lstStyle/>
        <a:p>
          <a:pPr rtl="0"/>
          <a:r>
            <a:rPr lang="en-US" sz="1400" dirty="0" smtClean="0">
              <a:solidFill>
                <a:srgbClr val="FF0000"/>
              </a:solidFill>
            </a:rPr>
            <a:t>BONE MARROW C/S –  POOR </a:t>
          </a:r>
          <a:r>
            <a:rPr lang="en-US" sz="1400" b="1" dirty="0" smtClean="0">
              <a:solidFill>
                <a:srgbClr val="FF0000"/>
              </a:solidFill>
            </a:rPr>
            <a:t>KLEBSIELLA AEROGENES </a:t>
          </a:r>
          <a:r>
            <a:rPr lang="en-US" sz="1400" dirty="0" smtClean="0">
              <a:solidFill>
                <a:srgbClr val="FF0000"/>
              </a:solidFill>
            </a:rPr>
            <a:t>GROWN IN CULTURE </a:t>
          </a:r>
          <a:r>
            <a:rPr lang="en-US" sz="1400" dirty="0" smtClean="0"/>
            <a:t>.</a:t>
          </a:r>
          <a:endParaRPr lang="en-US" sz="1400" dirty="0"/>
        </a:p>
      </dgm:t>
    </dgm:pt>
    <dgm:pt modelId="{C5707F37-EC2E-40E1-97E2-EFD3E56EE262}" type="parTrans" cxnId="{0F317B6D-A550-4864-801B-902B903281E7}">
      <dgm:prSet/>
      <dgm:spPr/>
      <dgm:t>
        <a:bodyPr/>
        <a:lstStyle/>
        <a:p>
          <a:endParaRPr lang="en-US"/>
        </a:p>
      </dgm:t>
    </dgm:pt>
    <dgm:pt modelId="{4F752EE7-E16B-4434-98EF-B48A08057D6F}" type="sibTrans" cxnId="{0F317B6D-A550-4864-801B-902B903281E7}">
      <dgm:prSet/>
      <dgm:spPr/>
      <dgm:t>
        <a:bodyPr/>
        <a:lstStyle/>
        <a:p>
          <a:endParaRPr lang="en-US"/>
        </a:p>
      </dgm:t>
    </dgm:pt>
    <dgm:pt modelId="{1B0A9DC7-38FF-460D-90F6-9652AA16B534}">
      <dgm:prSet/>
      <dgm:spPr/>
      <dgm:t>
        <a:bodyPr/>
        <a:lstStyle/>
        <a:p>
          <a:pPr rtl="0"/>
          <a:r>
            <a:rPr lang="en-US" dirty="0" smtClean="0"/>
            <a:t>Stool c/s- NO GROWTH</a:t>
          </a:r>
          <a:endParaRPr lang="en-US" dirty="0"/>
        </a:p>
      </dgm:t>
    </dgm:pt>
    <dgm:pt modelId="{BD4066DD-B6CC-452F-BC67-77E0391DF9A6}" type="parTrans" cxnId="{AB9093E7-9813-4E1C-B1CD-861EE3BEEF17}">
      <dgm:prSet/>
      <dgm:spPr/>
      <dgm:t>
        <a:bodyPr/>
        <a:lstStyle/>
        <a:p>
          <a:endParaRPr lang="en-US"/>
        </a:p>
      </dgm:t>
    </dgm:pt>
    <dgm:pt modelId="{D7AF25DC-4F5C-4A1D-9577-7917E980F4B4}" type="sibTrans" cxnId="{AB9093E7-9813-4E1C-B1CD-861EE3BEEF17}">
      <dgm:prSet/>
      <dgm:spPr/>
      <dgm:t>
        <a:bodyPr/>
        <a:lstStyle/>
        <a:p>
          <a:endParaRPr lang="en-US"/>
        </a:p>
      </dgm:t>
    </dgm:pt>
    <dgm:pt modelId="{13F1D34D-605F-4F87-9E52-B27F71872659}">
      <dgm:prSet/>
      <dgm:spPr/>
      <dgm:t>
        <a:bodyPr/>
        <a:lstStyle/>
        <a:p>
          <a:pPr rtl="0"/>
          <a:r>
            <a:rPr lang="en-US" dirty="0" smtClean="0"/>
            <a:t>URINE C/S - NO GROWTH</a:t>
          </a:r>
          <a:endParaRPr lang="en-US" dirty="0"/>
        </a:p>
      </dgm:t>
    </dgm:pt>
    <dgm:pt modelId="{E58E9D50-B4FE-47D4-910D-98D7039AC4F1}" type="parTrans" cxnId="{0DDB9DC9-81B9-431C-8578-A61866E2A148}">
      <dgm:prSet/>
      <dgm:spPr/>
      <dgm:t>
        <a:bodyPr/>
        <a:lstStyle/>
        <a:p>
          <a:endParaRPr lang="en-US"/>
        </a:p>
      </dgm:t>
    </dgm:pt>
    <dgm:pt modelId="{411C5F28-747B-4BD0-A347-75AF7A8D69B5}" type="sibTrans" cxnId="{0DDB9DC9-81B9-431C-8578-A61866E2A148}">
      <dgm:prSet/>
      <dgm:spPr/>
      <dgm:t>
        <a:bodyPr/>
        <a:lstStyle/>
        <a:p>
          <a:endParaRPr lang="en-US"/>
        </a:p>
      </dgm:t>
    </dgm:pt>
    <dgm:pt modelId="{BB0F8204-0DD3-4DF6-A065-7F28F02C2F1B}">
      <dgm:prSet/>
      <dgm:spPr/>
      <dgm:t>
        <a:bodyPr/>
        <a:lstStyle/>
        <a:p>
          <a:pPr rtl="0"/>
          <a:r>
            <a:rPr lang="en-US" dirty="0" smtClean="0"/>
            <a:t>BLOOD C/S- NO GROWTH</a:t>
          </a:r>
          <a:endParaRPr lang="en-US" dirty="0"/>
        </a:p>
      </dgm:t>
    </dgm:pt>
    <dgm:pt modelId="{960713DD-5B27-4E34-ACB3-9EE557040E66}" type="parTrans" cxnId="{4F70432C-D66E-47B5-98B8-4FDBFF5EFD1E}">
      <dgm:prSet/>
      <dgm:spPr/>
      <dgm:t>
        <a:bodyPr/>
        <a:lstStyle/>
        <a:p>
          <a:endParaRPr lang="en-US"/>
        </a:p>
      </dgm:t>
    </dgm:pt>
    <dgm:pt modelId="{F24F9C16-16AA-4A3C-96B6-061B02BC3FF9}" type="sibTrans" cxnId="{4F70432C-D66E-47B5-98B8-4FDBFF5EFD1E}">
      <dgm:prSet/>
      <dgm:spPr/>
      <dgm:t>
        <a:bodyPr/>
        <a:lstStyle/>
        <a:p>
          <a:endParaRPr lang="en-US"/>
        </a:p>
      </dgm:t>
    </dgm:pt>
    <dgm:pt modelId="{AFF2AD16-176F-4B25-A690-16D045E8A857}" type="pres">
      <dgm:prSet presAssocID="{19B38A9D-C8D4-47ED-8EA2-940C7057799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DABD6BC-9C9F-4869-9AC5-B734F7FA9483}" type="pres">
      <dgm:prSet presAssocID="{19B38A9D-C8D4-47ED-8EA2-940C70577997}" presName="children" presStyleCnt="0"/>
      <dgm:spPr/>
    </dgm:pt>
    <dgm:pt modelId="{EE96B7F7-DCAF-4D5D-9AE5-C5B27EB1916C}" type="pres">
      <dgm:prSet presAssocID="{19B38A9D-C8D4-47ED-8EA2-940C70577997}" presName="childPlaceholder" presStyleCnt="0"/>
      <dgm:spPr/>
    </dgm:pt>
    <dgm:pt modelId="{570A126E-5BD8-48CB-9A93-949AC2FD5BE1}" type="pres">
      <dgm:prSet presAssocID="{19B38A9D-C8D4-47ED-8EA2-940C70577997}" presName="circle" presStyleCnt="0"/>
      <dgm:spPr/>
    </dgm:pt>
    <dgm:pt modelId="{BF9E2D39-56B6-4278-9EA1-AE15A4B3E1CD}" type="pres">
      <dgm:prSet presAssocID="{19B38A9D-C8D4-47ED-8EA2-940C7057799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38E34-64C6-47AA-92D2-8F020FBC648A}" type="pres">
      <dgm:prSet presAssocID="{19B38A9D-C8D4-47ED-8EA2-940C7057799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0D74C-0DBF-4502-AFF3-318F284927EB}" type="pres">
      <dgm:prSet presAssocID="{19B38A9D-C8D4-47ED-8EA2-940C7057799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CFC9D-E6EE-4C3E-875D-32BF76E903B5}" type="pres">
      <dgm:prSet presAssocID="{19B38A9D-C8D4-47ED-8EA2-940C7057799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BDDD1-C378-4CB4-8883-C4D1F6343ED0}" type="pres">
      <dgm:prSet presAssocID="{19B38A9D-C8D4-47ED-8EA2-940C70577997}" presName="quadrantPlaceholder" presStyleCnt="0"/>
      <dgm:spPr/>
    </dgm:pt>
    <dgm:pt modelId="{162EF04D-10BC-41BE-83DE-5F760A154E6F}" type="pres">
      <dgm:prSet presAssocID="{19B38A9D-C8D4-47ED-8EA2-940C70577997}" presName="center1" presStyleLbl="fgShp" presStyleIdx="0" presStyleCnt="2"/>
      <dgm:spPr/>
    </dgm:pt>
    <dgm:pt modelId="{19E4A973-F12D-4A20-BA00-F5452CF29FC4}" type="pres">
      <dgm:prSet presAssocID="{19B38A9D-C8D4-47ED-8EA2-940C70577997}" presName="center2" presStyleLbl="fgShp" presStyleIdx="1" presStyleCnt="2"/>
      <dgm:spPr/>
    </dgm:pt>
  </dgm:ptLst>
  <dgm:cxnLst>
    <dgm:cxn modelId="{A275306B-9FEF-4790-84EE-A61940F7F6E9}" type="presOf" srcId="{13F1D34D-605F-4F87-9E52-B27F71872659}" destId="{22A0D74C-0DBF-4502-AFF3-318F284927EB}" srcOrd="0" destOrd="0" presId="urn:microsoft.com/office/officeart/2005/8/layout/cycle4"/>
    <dgm:cxn modelId="{4F70432C-D66E-47B5-98B8-4FDBFF5EFD1E}" srcId="{19B38A9D-C8D4-47ED-8EA2-940C70577997}" destId="{BB0F8204-0DD3-4DF6-A065-7F28F02C2F1B}" srcOrd="3" destOrd="0" parTransId="{960713DD-5B27-4E34-ACB3-9EE557040E66}" sibTransId="{F24F9C16-16AA-4A3C-96B6-061B02BC3FF9}"/>
    <dgm:cxn modelId="{88D25179-8BEE-4A72-A5DD-F0838F8442E6}" type="presOf" srcId="{BB0F8204-0DD3-4DF6-A065-7F28F02C2F1B}" destId="{FB8CFC9D-E6EE-4C3E-875D-32BF76E903B5}" srcOrd="0" destOrd="0" presId="urn:microsoft.com/office/officeart/2005/8/layout/cycle4"/>
    <dgm:cxn modelId="{0F317B6D-A550-4864-801B-902B903281E7}" srcId="{19B38A9D-C8D4-47ED-8EA2-940C70577997}" destId="{9E29B280-9ACF-4A92-9172-CC6CD994E161}" srcOrd="0" destOrd="0" parTransId="{C5707F37-EC2E-40E1-97E2-EFD3E56EE262}" sibTransId="{4F752EE7-E16B-4434-98EF-B48A08057D6F}"/>
    <dgm:cxn modelId="{D384B476-98B8-49CB-9451-F6D6DF36D9DF}" type="presOf" srcId="{9E29B280-9ACF-4A92-9172-CC6CD994E161}" destId="{BF9E2D39-56B6-4278-9EA1-AE15A4B3E1CD}" srcOrd="0" destOrd="0" presId="urn:microsoft.com/office/officeart/2005/8/layout/cycle4"/>
    <dgm:cxn modelId="{DA8B39CB-C972-4AB4-BE23-43EDA81FDD7B}" type="presOf" srcId="{1B0A9DC7-38FF-460D-90F6-9652AA16B534}" destId="{35838E34-64C6-47AA-92D2-8F020FBC648A}" srcOrd="0" destOrd="0" presId="urn:microsoft.com/office/officeart/2005/8/layout/cycle4"/>
    <dgm:cxn modelId="{0DDB9DC9-81B9-431C-8578-A61866E2A148}" srcId="{19B38A9D-C8D4-47ED-8EA2-940C70577997}" destId="{13F1D34D-605F-4F87-9E52-B27F71872659}" srcOrd="2" destOrd="0" parTransId="{E58E9D50-B4FE-47D4-910D-98D7039AC4F1}" sibTransId="{411C5F28-747B-4BD0-A347-75AF7A8D69B5}"/>
    <dgm:cxn modelId="{AB9093E7-9813-4E1C-B1CD-861EE3BEEF17}" srcId="{19B38A9D-C8D4-47ED-8EA2-940C70577997}" destId="{1B0A9DC7-38FF-460D-90F6-9652AA16B534}" srcOrd="1" destOrd="0" parTransId="{BD4066DD-B6CC-452F-BC67-77E0391DF9A6}" sibTransId="{D7AF25DC-4F5C-4A1D-9577-7917E980F4B4}"/>
    <dgm:cxn modelId="{9080760F-C480-47E8-AA34-30CDD4397ECE}" type="presOf" srcId="{19B38A9D-C8D4-47ED-8EA2-940C70577997}" destId="{AFF2AD16-176F-4B25-A690-16D045E8A857}" srcOrd="0" destOrd="0" presId="urn:microsoft.com/office/officeart/2005/8/layout/cycle4"/>
    <dgm:cxn modelId="{25ED96F2-4D88-4570-B379-ED20EA6D25F6}" type="presParOf" srcId="{AFF2AD16-176F-4B25-A690-16D045E8A857}" destId="{BDABD6BC-9C9F-4869-9AC5-B734F7FA9483}" srcOrd="0" destOrd="0" presId="urn:microsoft.com/office/officeart/2005/8/layout/cycle4"/>
    <dgm:cxn modelId="{5EBD8C80-44C0-4684-BC98-496BC6E2FD40}" type="presParOf" srcId="{BDABD6BC-9C9F-4869-9AC5-B734F7FA9483}" destId="{EE96B7F7-DCAF-4D5D-9AE5-C5B27EB1916C}" srcOrd="0" destOrd="0" presId="urn:microsoft.com/office/officeart/2005/8/layout/cycle4"/>
    <dgm:cxn modelId="{B6C883D5-C44A-4AFA-82C8-01C68D8D85E4}" type="presParOf" srcId="{AFF2AD16-176F-4B25-A690-16D045E8A857}" destId="{570A126E-5BD8-48CB-9A93-949AC2FD5BE1}" srcOrd="1" destOrd="0" presId="urn:microsoft.com/office/officeart/2005/8/layout/cycle4"/>
    <dgm:cxn modelId="{64EA79B6-884C-49FB-8E36-9E87B2D63909}" type="presParOf" srcId="{570A126E-5BD8-48CB-9A93-949AC2FD5BE1}" destId="{BF9E2D39-56B6-4278-9EA1-AE15A4B3E1CD}" srcOrd="0" destOrd="0" presId="urn:microsoft.com/office/officeart/2005/8/layout/cycle4"/>
    <dgm:cxn modelId="{89CF06FF-FCCB-4BB1-893E-EE222AB21363}" type="presParOf" srcId="{570A126E-5BD8-48CB-9A93-949AC2FD5BE1}" destId="{35838E34-64C6-47AA-92D2-8F020FBC648A}" srcOrd="1" destOrd="0" presId="urn:microsoft.com/office/officeart/2005/8/layout/cycle4"/>
    <dgm:cxn modelId="{2A3766F6-A699-4D49-B672-9A86EE9D38A1}" type="presParOf" srcId="{570A126E-5BD8-48CB-9A93-949AC2FD5BE1}" destId="{22A0D74C-0DBF-4502-AFF3-318F284927EB}" srcOrd="2" destOrd="0" presId="urn:microsoft.com/office/officeart/2005/8/layout/cycle4"/>
    <dgm:cxn modelId="{36FBD853-BE31-472F-B1BD-DB6A24455386}" type="presParOf" srcId="{570A126E-5BD8-48CB-9A93-949AC2FD5BE1}" destId="{FB8CFC9D-E6EE-4C3E-875D-32BF76E903B5}" srcOrd="3" destOrd="0" presId="urn:microsoft.com/office/officeart/2005/8/layout/cycle4"/>
    <dgm:cxn modelId="{12E08143-B0EF-497C-952F-1652736886A3}" type="presParOf" srcId="{570A126E-5BD8-48CB-9A93-949AC2FD5BE1}" destId="{D70BDDD1-C378-4CB4-8883-C4D1F6343ED0}" srcOrd="4" destOrd="0" presId="urn:microsoft.com/office/officeart/2005/8/layout/cycle4"/>
    <dgm:cxn modelId="{D4BD58E0-D21E-4725-90D7-E9C337D48090}" type="presParOf" srcId="{AFF2AD16-176F-4B25-A690-16D045E8A857}" destId="{162EF04D-10BC-41BE-83DE-5F760A154E6F}" srcOrd="2" destOrd="0" presId="urn:microsoft.com/office/officeart/2005/8/layout/cycle4"/>
    <dgm:cxn modelId="{86455B37-FE88-4994-937D-46252332EEDA}" type="presParOf" srcId="{AFF2AD16-176F-4B25-A690-16D045E8A857}" destId="{19E4A973-F12D-4A20-BA00-F5452CF29FC4}" srcOrd="3" destOrd="0" presId="urn:microsoft.com/office/officeart/2005/8/layout/cycle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DD6942-73DA-4D8F-AC5E-62B04A25D6E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92CBD5-6161-4A96-AE82-FB70031F4620}">
      <dgm:prSet/>
      <dgm:spPr/>
      <dgm:t>
        <a:bodyPr/>
        <a:lstStyle/>
        <a:p>
          <a:pPr rtl="0"/>
          <a:r>
            <a:rPr lang="en-US" dirty="0" smtClean="0"/>
            <a:t>MANTOUX – NEGATIVE  </a:t>
          </a:r>
          <a:endParaRPr lang="en-US" dirty="0"/>
        </a:p>
      </dgm:t>
    </dgm:pt>
    <dgm:pt modelId="{6D71B4D8-22F2-4004-A778-A9C0EA3583EF}" type="parTrans" cxnId="{445B902E-F754-4067-A171-00EEB5081574}">
      <dgm:prSet/>
      <dgm:spPr/>
      <dgm:t>
        <a:bodyPr/>
        <a:lstStyle/>
        <a:p>
          <a:endParaRPr lang="en-US"/>
        </a:p>
      </dgm:t>
    </dgm:pt>
    <dgm:pt modelId="{FE96085A-F89E-44A3-947A-AE12C656B65B}" type="sibTrans" cxnId="{445B902E-F754-4067-A171-00EEB5081574}">
      <dgm:prSet/>
      <dgm:spPr/>
      <dgm:t>
        <a:bodyPr/>
        <a:lstStyle/>
        <a:p>
          <a:endParaRPr lang="en-US"/>
        </a:p>
      </dgm:t>
    </dgm:pt>
    <dgm:pt modelId="{BE88A029-63FE-4584-99EB-DD6C803F781C}">
      <dgm:prSet/>
      <dgm:spPr/>
      <dgm:t>
        <a:bodyPr/>
        <a:lstStyle/>
        <a:p>
          <a:pPr rtl="0"/>
          <a:r>
            <a:rPr lang="en-US" dirty="0" smtClean="0"/>
            <a:t>SPUTUM AFB – NEGATIVE</a:t>
          </a:r>
          <a:endParaRPr lang="en-US" dirty="0"/>
        </a:p>
      </dgm:t>
    </dgm:pt>
    <dgm:pt modelId="{B9B15567-0CFD-4C69-8557-E13D72F38F2D}" type="sibTrans" cxnId="{A7A13330-CFE9-4CEF-AB2A-4FF0EB2B059C}">
      <dgm:prSet/>
      <dgm:spPr/>
      <dgm:t>
        <a:bodyPr/>
        <a:lstStyle/>
        <a:p>
          <a:endParaRPr lang="en-US"/>
        </a:p>
      </dgm:t>
    </dgm:pt>
    <dgm:pt modelId="{941651D9-B998-4A29-A7EB-FE5CA9F5C690}" type="parTrans" cxnId="{A7A13330-CFE9-4CEF-AB2A-4FF0EB2B059C}">
      <dgm:prSet/>
      <dgm:spPr/>
      <dgm:t>
        <a:bodyPr/>
        <a:lstStyle/>
        <a:p>
          <a:endParaRPr lang="en-US"/>
        </a:p>
      </dgm:t>
    </dgm:pt>
    <dgm:pt modelId="{CDA580A7-A56F-4107-9DBD-213EE12F96B7}" type="pres">
      <dgm:prSet presAssocID="{03DD6942-73DA-4D8F-AC5E-62B04A25D6EA}" presName="Name0" presStyleCnt="0">
        <dgm:presLayoutVars>
          <dgm:dir/>
          <dgm:animLvl val="lvl"/>
          <dgm:resizeHandles val="exact"/>
        </dgm:presLayoutVars>
      </dgm:prSet>
      <dgm:spPr/>
    </dgm:pt>
    <dgm:pt modelId="{04446A2E-99A7-4FE8-87A0-F36F884E9F0A}" type="pres">
      <dgm:prSet presAssocID="{BE88A029-63FE-4584-99EB-DD6C803F781C}" presName="linNode" presStyleCnt="0"/>
      <dgm:spPr/>
    </dgm:pt>
    <dgm:pt modelId="{9B05365D-F7AD-45FA-B493-8F1559A05AB4}" type="pres">
      <dgm:prSet presAssocID="{BE88A029-63FE-4584-99EB-DD6C803F781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9876C-C854-4507-8191-C5140A2E1002}" type="pres">
      <dgm:prSet presAssocID="{B9B15567-0CFD-4C69-8557-E13D72F38F2D}" presName="sp" presStyleCnt="0"/>
      <dgm:spPr/>
    </dgm:pt>
    <dgm:pt modelId="{14498FA3-B4B4-40AF-820E-086B5DD4E59A}" type="pres">
      <dgm:prSet presAssocID="{0292CBD5-6161-4A96-AE82-FB70031F4620}" presName="linNode" presStyleCnt="0"/>
      <dgm:spPr/>
    </dgm:pt>
    <dgm:pt modelId="{E8CE24F1-61DC-45BA-B366-AE4FEB8C6823}" type="pres">
      <dgm:prSet presAssocID="{0292CBD5-6161-4A96-AE82-FB70031F4620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03985FF2-0EC2-4624-A46A-D9BBD3DBAFFA}" type="presOf" srcId="{BE88A029-63FE-4584-99EB-DD6C803F781C}" destId="{9B05365D-F7AD-45FA-B493-8F1559A05AB4}" srcOrd="0" destOrd="0" presId="urn:microsoft.com/office/officeart/2005/8/layout/vList5"/>
    <dgm:cxn modelId="{445B902E-F754-4067-A171-00EEB5081574}" srcId="{03DD6942-73DA-4D8F-AC5E-62B04A25D6EA}" destId="{0292CBD5-6161-4A96-AE82-FB70031F4620}" srcOrd="1" destOrd="0" parTransId="{6D71B4D8-22F2-4004-A778-A9C0EA3583EF}" sibTransId="{FE96085A-F89E-44A3-947A-AE12C656B65B}"/>
    <dgm:cxn modelId="{002D16FD-08B7-43D1-801F-693B6D546590}" type="presOf" srcId="{0292CBD5-6161-4A96-AE82-FB70031F4620}" destId="{E8CE24F1-61DC-45BA-B366-AE4FEB8C6823}" srcOrd="0" destOrd="0" presId="urn:microsoft.com/office/officeart/2005/8/layout/vList5"/>
    <dgm:cxn modelId="{EB1F0057-3020-484E-BAC2-D3D02F0C76A6}" type="presOf" srcId="{03DD6942-73DA-4D8F-AC5E-62B04A25D6EA}" destId="{CDA580A7-A56F-4107-9DBD-213EE12F96B7}" srcOrd="0" destOrd="0" presId="urn:microsoft.com/office/officeart/2005/8/layout/vList5"/>
    <dgm:cxn modelId="{A7A13330-CFE9-4CEF-AB2A-4FF0EB2B059C}" srcId="{03DD6942-73DA-4D8F-AC5E-62B04A25D6EA}" destId="{BE88A029-63FE-4584-99EB-DD6C803F781C}" srcOrd="0" destOrd="0" parTransId="{941651D9-B998-4A29-A7EB-FE5CA9F5C690}" sibTransId="{B9B15567-0CFD-4C69-8557-E13D72F38F2D}"/>
    <dgm:cxn modelId="{7698701C-CC30-40B5-BD44-7EBAAEBB4045}" type="presParOf" srcId="{CDA580A7-A56F-4107-9DBD-213EE12F96B7}" destId="{04446A2E-99A7-4FE8-87A0-F36F884E9F0A}" srcOrd="0" destOrd="0" presId="urn:microsoft.com/office/officeart/2005/8/layout/vList5"/>
    <dgm:cxn modelId="{840B1E09-BE18-4D18-81AF-77172F00F657}" type="presParOf" srcId="{04446A2E-99A7-4FE8-87A0-F36F884E9F0A}" destId="{9B05365D-F7AD-45FA-B493-8F1559A05AB4}" srcOrd="0" destOrd="0" presId="urn:microsoft.com/office/officeart/2005/8/layout/vList5"/>
    <dgm:cxn modelId="{D7944753-7372-4BFA-9FA3-D9C3EDBA5F97}" type="presParOf" srcId="{CDA580A7-A56F-4107-9DBD-213EE12F96B7}" destId="{6CB9876C-C854-4507-8191-C5140A2E1002}" srcOrd="1" destOrd="0" presId="urn:microsoft.com/office/officeart/2005/8/layout/vList5"/>
    <dgm:cxn modelId="{E6EBC6F6-2A34-47E2-A1EA-D76D6D54EFAB}" type="presParOf" srcId="{CDA580A7-A56F-4107-9DBD-213EE12F96B7}" destId="{14498FA3-B4B4-40AF-820E-086B5DD4E59A}" srcOrd="2" destOrd="0" presId="urn:microsoft.com/office/officeart/2005/8/layout/vList5"/>
    <dgm:cxn modelId="{4BA25E97-D601-4DF1-BBC2-9ED9C2F511D7}" type="presParOf" srcId="{14498FA3-B4B4-40AF-820E-086B5DD4E59A}" destId="{E8CE24F1-61DC-45BA-B366-AE4FEB8C6823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1171A-A062-4CF3-8419-BB109F63A43E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EF79-DF86-46F9-AEA4-7431097C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EF79-DF86-46F9-AEA4-7431097C75C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989D03-0688-4501-979A-D77ECEBEDCA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AB63A4-40AA-4CCC-90DE-B4C8A6C0A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HEMOPHAGOCYTOSIS- A RARE CAUSE</a:t>
            </a:r>
            <a:br>
              <a:rPr lang="en-US" b="1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O/E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Pt conscious ,oriented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err="1" smtClean="0"/>
              <a:t>afebrile</a:t>
            </a:r>
            <a:r>
              <a:rPr lang="en-US" dirty="0" smtClean="0"/>
              <a:t> (presentation)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pallor+ / no pedal edema /not </a:t>
            </a:r>
            <a:r>
              <a:rPr lang="en-US" dirty="0" err="1" smtClean="0"/>
              <a:t>icterus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No cyanosis /no clubbing /no </a:t>
            </a:r>
            <a:r>
              <a:rPr lang="en-US" dirty="0" err="1" smtClean="0"/>
              <a:t>lymphadenopathy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Coated tongue+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 CVS    : S1 S2 + no murmur ; JVP not elevated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RS    : BAE + NVBS , NO ADDED SOUND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P/A   : SOFT </a:t>
            </a:r>
            <a:r>
              <a:rPr lang="en-US" dirty="0" smtClean="0"/>
              <a:t>,SPLENOMEGALY + 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		       not distended; BS+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CNS   : NFND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L/E 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NO </a:t>
            </a:r>
            <a:r>
              <a:rPr lang="en-US" dirty="0" smtClean="0"/>
              <a:t>RASHES  </a:t>
            </a:r>
            <a:r>
              <a:rPr lang="en-US" dirty="0" smtClean="0"/>
              <a:t>ALL OVER BODY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NO ESCHAR  /</a:t>
            </a:r>
            <a:r>
              <a:rPr lang="en-US" dirty="0" err="1" smtClean="0"/>
              <a:t>cellulitis</a:t>
            </a:r>
            <a:endParaRPr lang="en-US" dirty="0"/>
          </a:p>
        </p:txBody>
      </p:sp>
      <p:pic>
        <p:nvPicPr>
          <p:cNvPr id="1026" name="Picture 2" descr="C:\Users\Admin\Downloads\WhatsApp Image 2021-09-05 at 8.00.10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32515" y="3540122"/>
            <a:ext cx="3174987" cy="238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285728"/>
          <a:ext cx="8472522" cy="644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087"/>
                <a:gridCol w="1412087"/>
                <a:gridCol w="1412087"/>
                <a:gridCol w="1412087"/>
                <a:gridCol w="1412087"/>
                <a:gridCol w="1412087"/>
              </a:tblGrid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23/8/21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25/8/21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27/8/21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30/8/21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3/8/21</a:t>
                      </a:r>
                      <a:endParaRPr lang="en-US" dirty="0"/>
                    </a:p>
                  </a:txBody>
                  <a:tcPr/>
                </a:tc>
              </a:tr>
              <a:tr h="781010">
                <a:tc>
                  <a:txBody>
                    <a:bodyPr/>
                    <a:lstStyle/>
                    <a:p>
                      <a:r>
                        <a:rPr lang="en-US" dirty="0" smtClean="0"/>
                        <a:t>TOTA</a:t>
                      </a:r>
                      <a:r>
                        <a:rPr lang="en-US" baseline="0" dirty="0" smtClean="0"/>
                        <a:t>L COUNT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3600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7400</a:t>
                      </a:r>
                      <a:endParaRPr lang="en-US" dirty="0"/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DIFF</a:t>
                      </a:r>
                      <a:r>
                        <a:rPr lang="en-US" baseline="0" dirty="0" smtClean="0"/>
                        <a:t> COUNT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68/27/5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67/24/9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68/25/7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56/34/10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58/32/10</a:t>
                      </a:r>
                      <a:endParaRPr lang="en-US" dirty="0"/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HB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7.1</a:t>
                      </a:r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PCV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41000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89000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1.4L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84000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 L </a:t>
                      </a:r>
                      <a:endParaRPr lang="en-US" dirty="0"/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Na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</a:tr>
              <a:tr h="627601">
                <a:tc>
                  <a:txBody>
                    <a:bodyPr/>
                    <a:lstStyle/>
                    <a:p>
                      <a:r>
                        <a:rPr lang="en-US" dirty="0" smtClean="0"/>
                        <a:t>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0" y="214290"/>
          <a:ext cx="8786874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9"/>
                <a:gridCol w="1464479"/>
                <a:gridCol w="1464479"/>
                <a:gridCol w="1464479"/>
                <a:gridCol w="1464479"/>
                <a:gridCol w="1464479"/>
              </a:tblGrid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LFT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23/8/2021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27/8/2021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2/9/2021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BILIRUBIN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70.1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</a:t>
                      </a:r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BILIRUBIN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MCHC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SGOT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SGPT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</a:t>
                      </a:r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ALP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RBS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ESR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U.ALB/SUGAR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 </a:t>
                      </a:r>
                      <a:endParaRPr 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 smtClean="0"/>
                        <a:t>TRIGLYCERIDES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DEPOSITS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 PUS CELLS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SMEAR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8027" t="27569" r="26269" b="22430"/>
          <a:stretch>
            <a:fillRect/>
          </a:stretch>
        </p:blipFill>
        <p:spPr bwMode="auto">
          <a:xfrm>
            <a:off x="1285852" y="2000239"/>
            <a:ext cx="5857916" cy="36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Point Star 3"/>
          <p:cNvSpPr/>
          <p:nvPr/>
        </p:nvSpPr>
        <p:spPr>
          <a:xfrm>
            <a:off x="5500694" y="4643446"/>
            <a:ext cx="428628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9-04 at 9.13.10 PM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720" y="1363662"/>
            <a:ext cx="7528560" cy="4648200"/>
          </a:xfrm>
        </p:spPr>
      </p:pic>
      <p:sp>
        <p:nvSpPr>
          <p:cNvPr id="5" name="5-Point Star 4"/>
          <p:cNvSpPr/>
          <p:nvPr/>
        </p:nvSpPr>
        <p:spPr>
          <a:xfrm>
            <a:off x="4572000" y="4000504"/>
            <a:ext cx="571504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7322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VCTC – NON REACTIVE </a:t>
            </a:r>
          </a:p>
          <a:p>
            <a:endParaRPr lang="en-US" dirty="0" smtClean="0"/>
          </a:p>
          <a:p>
            <a:r>
              <a:rPr lang="en-US" dirty="0" smtClean="0"/>
              <a:t>VIRAL MARKERS – NEGATIVE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CRP – 35.3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CPK -2351 U/L (DAY 2)</a:t>
            </a:r>
          </a:p>
          <a:p>
            <a:endParaRPr lang="en-US" dirty="0" smtClean="0"/>
          </a:p>
          <a:p>
            <a:r>
              <a:rPr lang="en-US" dirty="0" smtClean="0"/>
              <a:t>CPK MB -54 U/L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SR.FERRITIN - 586 </a:t>
            </a:r>
            <a:r>
              <a:rPr lang="en-US" dirty="0" err="1" smtClean="0">
                <a:solidFill>
                  <a:srgbClr val="FF0000"/>
                </a:solidFill>
              </a:rPr>
              <a:t>ng</a:t>
            </a:r>
            <a:r>
              <a:rPr lang="en-US" dirty="0" smtClean="0">
                <a:solidFill>
                  <a:srgbClr val="FF0000"/>
                </a:solidFill>
              </a:rPr>
              <a:t>/ml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Sr</a:t>
            </a:r>
            <a:r>
              <a:rPr lang="en-US" dirty="0" smtClean="0"/>
              <a:t> </a:t>
            </a:r>
            <a:r>
              <a:rPr lang="en-US" dirty="0" err="1" smtClean="0"/>
              <a:t>procalcitonin</a:t>
            </a:r>
            <a:r>
              <a:rPr lang="en-US" dirty="0" smtClean="0"/>
              <a:t>- 0.3 </a:t>
            </a:r>
            <a:r>
              <a:rPr lang="en-US" dirty="0" err="1" smtClean="0"/>
              <a:t>ng</a:t>
            </a:r>
            <a:r>
              <a:rPr lang="en-US" dirty="0" smtClean="0"/>
              <a:t>/ml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SR.FIBRINOGEN - 313 mg/dl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LDH – 884 U/L</a:t>
            </a:r>
          </a:p>
          <a:p>
            <a:endParaRPr lang="en-US" dirty="0" smtClean="0"/>
          </a:p>
          <a:p>
            <a:r>
              <a:rPr lang="en-US" dirty="0" smtClean="0"/>
              <a:t>ANA – NEGATIVE </a:t>
            </a:r>
          </a:p>
          <a:p>
            <a:endParaRPr lang="en-US" dirty="0" smtClean="0"/>
          </a:p>
          <a:p>
            <a:r>
              <a:rPr lang="en-US" dirty="0" smtClean="0"/>
              <a:t>COVID SWAB – NEGATIVE </a:t>
            </a:r>
          </a:p>
          <a:p>
            <a:endParaRPr lang="en-US" dirty="0" smtClean="0"/>
          </a:p>
          <a:p>
            <a:r>
              <a:rPr lang="en-US" dirty="0" smtClean="0"/>
              <a:t>COVID IGM – 0.69 (NEGATIVE)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882808"/>
          <a:ext cx="854395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56C3F5-BED5-4893-B567-46125E6C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 MEDICAL UNIT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93BD1D-F472-4E30-A7D1-8274FA0662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CHIEF: </a:t>
            </a:r>
            <a:r>
              <a:rPr lang="en-US" dirty="0" smtClean="0"/>
              <a:t>PROF.DR.K.SENTHIL.MD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     </a:t>
            </a:r>
            <a:r>
              <a:rPr lang="en-US" dirty="0" smtClean="0"/>
              <a:t>ASSOCIATE </a:t>
            </a:r>
            <a:r>
              <a:rPr lang="en-US" dirty="0"/>
              <a:t>PROF: DR.K.MURALIDHARAN MD</a:t>
            </a:r>
          </a:p>
          <a:p>
            <a:pPr algn="ctr">
              <a:buNone/>
            </a:pPr>
            <a:r>
              <a:rPr lang="en-US" dirty="0"/>
              <a:t>	 </a:t>
            </a:r>
            <a:r>
              <a:rPr lang="en-US" dirty="0" smtClean="0"/>
              <a:t>ASST </a:t>
            </a:r>
            <a:r>
              <a:rPr lang="en-US" dirty="0"/>
              <a:t>PROF: </a:t>
            </a:r>
            <a:r>
              <a:rPr lang="en-US" dirty="0" smtClean="0"/>
              <a:t>  </a:t>
            </a:r>
            <a:r>
              <a:rPr lang="en-US" dirty="0" smtClean="0"/>
              <a:t>DR </a:t>
            </a:r>
            <a:r>
              <a:rPr lang="en-US" dirty="0"/>
              <a:t>V.MANIKANDAN MD</a:t>
            </a:r>
          </a:p>
          <a:p>
            <a:pPr algn="ctr">
              <a:buNone/>
            </a:pPr>
            <a:r>
              <a:rPr lang="en-US" dirty="0"/>
              <a:t>                     </a:t>
            </a:r>
            <a:r>
              <a:rPr lang="en-US" dirty="0" smtClean="0"/>
              <a:t>DR </a:t>
            </a:r>
            <a:r>
              <a:rPr lang="en-US" dirty="0"/>
              <a:t>C. RAMANAN MD</a:t>
            </a:r>
          </a:p>
          <a:p>
            <a:pPr algn="ctr">
              <a:buNone/>
            </a:pPr>
            <a:r>
              <a:rPr lang="en-US" dirty="0"/>
              <a:t>                             </a:t>
            </a:r>
            <a:r>
              <a:rPr lang="en-US" dirty="0" smtClean="0"/>
              <a:t>  </a:t>
            </a:r>
            <a:r>
              <a:rPr lang="en-US" dirty="0"/>
              <a:t>DR.SARAVANA MADAV MD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185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571612"/>
          <a:ext cx="8258204" cy="488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28596" y="2357430"/>
            <a:ext cx="1928826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 3</a:t>
            </a:r>
            <a:r>
              <a:rPr lang="en-US" baseline="30000" dirty="0" smtClean="0"/>
              <a:t>rd</a:t>
            </a:r>
            <a:r>
              <a:rPr lang="en-US" dirty="0" smtClean="0"/>
              <a:t> Week after 6 days of Iv </a:t>
            </a:r>
            <a:r>
              <a:rPr lang="en-US" dirty="0" err="1" smtClean="0"/>
              <a:t>Ceftriaxone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28860" y="2928934"/>
            <a:ext cx="214314" cy="14287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CT CHEST - PLAIN </a:t>
            </a:r>
          </a:p>
          <a:p>
            <a:pPr>
              <a:buNone/>
            </a:pPr>
            <a:r>
              <a:rPr lang="en-US" dirty="0" smtClean="0"/>
              <a:t>           NORMAL STUDY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USG ABDOMEN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MILD SPLENOMEGALY –SIZE 14 CM: 	   	   </a:t>
            </a:r>
            <a:r>
              <a:rPr lang="en-US" dirty="0" smtClean="0">
                <a:solidFill>
                  <a:srgbClr val="FF0000"/>
                </a:solidFill>
              </a:rPr>
              <a:t>    	ROUNDED </a:t>
            </a:r>
            <a:r>
              <a:rPr lang="en-US" dirty="0" smtClean="0">
                <a:solidFill>
                  <a:srgbClr val="FF0000"/>
                </a:solidFill>
              </a:rPr>
              <a:t>BORDERS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MESENTRIC ADENITIS+ IN </a:t>
            </a:r>
            <a:r>
              <a:rPr lang="en-US" dirty="0" smtClean="0">
                <a:solidFill>
                  <a:srgbClr val="FF0000"/>
                </a:solidFill>
              </a:rPr>
              <a:t>PERIUMBILICAL </a:t>
            </a:r>
            <a:r>
              <a:rPr lang="en-US" dirty="0" smtClean="0">
                <a:solidFill>
                  <a:srgbClr val="FF0000"/>
                </a:solidFill>
              </a:rPr>
              <a:t>	   </a:t>
            </a:r>
            <a:r>
              <a:rPr lang="en-US" dirty="0" smtClean="0">
                <a:solidFill>
                  <a:srgbClr val="FF0000"/>
                </a:solidFill>
              </a:rPr>
              <a:t>	REGION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GB WALL EDEMA+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NO PERICHOLECYSTIC FLUID COLLECTION</a:t>
            </a:r>
          </a:p>
          <a:p>
            <a:pPr>
              <a:buNone/>
            </a:pPr>
            <a:r>
              <a:rPr lang="en-US" dirty="0" smtClean="0"/>
              <a:t>           NO ASCITES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LIVER /KIDNEY -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CARDIOLOGY OPINION </a:t>
            </a:r>
          </a:p>
          <a:p>
            <a:pPr>
              <a:buNone/>
            </a:pPr>
            <a:r>
              <a:rPr lang="en-US" dirty="0" smtClean="0"/>
              <a:t>            ECHO – LVEF 65%  ;  </a:t>
            </a:r>
            <a:r>
              <a:rPr lang="en-US" dirty="0" smtClean="0">
                <a:solidFill>
                  <a:srgbClr val="FF0000"/>
                </a:solidFill>
              </a:rPr>
              <a:t>Mild pericardial effusion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ENDOCRINOLOGY OPINION </a:t>
            </a:r>
          </a:p>
          <a:p>
            <a:pPr>
              <a:buNone/>
            </a:pPr>
            <a:r>
              <a:rPr lang="en-US" dirty="0" smtClean="0"/>
              <a:t>            TSH 1.62 – </a:t>
            </a:r>
            <a:r>
              <a:rPr lang="en-US" dirty="0" smtClean="0">
                <a:solidFill>
                  <a:srgbClr val="FF0000"/>
                </a:solidFill>
              </a:rPr>
              <a:t>EUTHYROID STATE 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OPTHAL OPINION </a:t>
            </a:r>
          </a:p>
          <a:p>
            <a:pPr>
              <a:buNone/>
            </a:pPr>
            <a:r>
              <a:rPr lang="en-US" dirty="0" smtClean="0"/>
              <a:t>          Bilateral </a:t>
            </a:r>
            <a:r>
              <a:rPr lang="en-US" dirty="0" smtClean="0">
                <a:solidFill>
                  <a:srgbClr val="FF0000"/>
                </a:solidFill>
              </a:rPr>
              <a:t>normal </a:t>
            </a:r>
            <a:r>
              <a:rPr lang="en-US" dirty="0" err="1" smtClean="0">
                <a:solidFill>
                  <a:srgbClr val="FF0000"/>
                </a:solidFill>
              </a:rPr>
              <a:t>fundus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present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NEXT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ownloads\WhatsApp Image 2021-09-07 at 7.15.29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57" y="1857364"/>
            <a:ext cx="8474895" cy="4500570"/>
          </a:xfrm>
          <a:prstGeom prst="rect">
            <a:avLst/>
          </a:prstGeom>
          <a:noFill/>
        </p:spPr>
      </p:pic>
      <p:pic>
        <p:nvPicPr>
          <p:cNvPr id="2050" name="Picture 2" descr="C:\Users\Admin\Downloads\WhatsApp Image 2021-09-07 at 7.44.20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71977"/>
            <a:ext cx="3075492" cy="248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ownloads\WhatsApp Image 2021-09-07 at 8.09.13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588573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ASPIRATE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102" t="18750" r="28515" b="5208"/>
          <a:stretch>
            <a:fillRect/>
          </a:stretch>
        </p:blipFill>
        <p:spPr bwMode="auto">
          <a:xfrm>
            <a:off x="357158" y="1214422"/>
            <a:ext cx="878684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714612" y="6373368"/>
            <a:ext cx="642942" cy="484632"/>
          </a:xfrm>
          <a:prstGeom prst="rightArrow">
            <a:avLst>
              <a:gd name="adj1" fmla="val 50000"/>
              <a:gd name="adj2" fmla="val 58533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500958" y="4572008"/>
            <a:ext cx="428628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BIOPSY </a:t>
            </a:r>
            <a:endParaRPr lang="en-US" dirty="0"/>
          </a:p>
        </p:txBody>
      </p:sp>
      <p:pic>
        <p:nvPicPr>
          <p:cNvPr id="2050" name="Picture 2" descr="C:\Users\Admin\Downloads\WhatsApp Image 2021-09-04 at 9.44.33 PM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451292"/>
            <a:ext cx="8229600" cy="4472940"/>
          </a:xfrm>
          <a:prstGeom prst="rect">
            <a:avLst/>
          </a:prstGeom>
          <a:noFill/>
        </p:spPr>
      </p:pic>
      <p:sp>
        <p:nvSpPr>
          <p:cNvPr id="4" name="5-Point Star 3"/>
          <p:cNvSpPr/>
          <p:nvPr/>
        </p:nvSpPr>
        <p:spPr>
          <a:xfrm>
            <a:off x="6715140" y="4286256"/>
            <a:ext cx="428628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BONE MARROW </a:t>
            </a:r>
            <a:r>
              <a:rPr lang="en-US" dirty="0" smtClean="0">
                <a:solidFill>
                  <a:srgbClr val="FF0000"/>
                </a:solidFill>
              </a:rPr>
              <a:t>BIOPSY - HEMOPHAGOCYTOSIS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WhatsApp Image 2021-09-04 at 10.08.17 PM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6942832" cy="4937125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4143372" y="4143380"/>
            <a:ext cx="442914" cy="914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6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BONE MARROW </a:t>
            </a:r>
            <a:r>
              <a:rPr lang="en-US" dirty="0" smtClean="0"/>
              <a:t>BIOPSY - GRANULOMA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WhatsApp Image 2021-09-04 at 10.08.02 PM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6257940" cy="4450090"/>
          </a:xfr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3821900" y="2607463"/>
            <a:ext cx="357190" cy="28575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23 yrs / F admitted with chief complaints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</a:p>
          <a:p>
            <a:pPr>
              <a:buNone/>
            </a:pPr>
            <a:r>
              <a:rPr lang="en-US" dirty="0" smtClean="0"/>
              <a:t>                            1. Fever * 2 weeks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smtClean="0"/>
              <a:t>2. Loose </a:t>
            </a:r>
            <a:r>
              <a:rPr lang="en-US" dirty="0" smtClean="0"/>
              <a:t>stools * 2 weeks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2143116"/>
          <a:ext cx="8072496" cy="31432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7060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2/9</a:t>
                      </a:r>
                      <a:endParaRPr lang="en-US" dirty="0"/>
                    </a:p>
                  </a:txBody>
                  <a:tcPr/>
                </a:tc>
              </a:tr>
              <a:tr h="1218622">
                <a:tc>
                  <a:txBody>
                    <a:bodyPr/>
                    <a:lstStyle/>
                    <a:p>
                      <a:r>
                        <a:rPr lang="en-US" dirty="0" smtClean="0"/>
                        <a:t>SALMONELLA TYPHI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1:400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1:320</a:t>
                      </a:r>
                      <a:endParaRPr lang="en-US" dirty="0"/>
                    </a:p>
                  </a:txBody>
                  <a:tcPr/>
                </a:tc>
              </a:tr>
              <a:tr h="1218622">
                <a:tc>
                  <a:txBody>
                    <a:bodyPr/>
                    <a:lstStyle/>
                    <a:p>
                      <a:r>
                        <a:rPr lang="en-US" dirty="0" smtClean="0"/>
                        <a:t>SALMONELLA TYPHI 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1:400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TYPHI DOT </a:t>
            </a:r>
            <a:endParaRPr lang="en-US" dirty="0"/>
          </a:p>
        </p:txBody>
      </p:sp>
      <p:pic>
        <p:nvPicPr>
          <p:cNvPr id="1026" name="Picture 2" descr="C:\Users\Admin\Downloads\WhatsApp Image 2021-09-04 at 9.28.29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4500594" cy="392909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4714876" y="3786190"/>
            <a:ext cx="500066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GIVEN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FLUIDS</a:t>
            </a:r>
          </a:p>
          <a:p>
            <a:r>
              <a:rPr lang="en-US" dirty="0" smtClean="0"/>
              <a:t>INJ </a:t>
            </a:r>
            <a:r>
              <a:rPr lang="en-US" dirty="0" smtClean="0"/>
              <a:t>CEFTRIAXONE 1G IV BD * 14 Days </a:t>
            </a:r>
            <a:endParaRPr lang="en-US" dirty="0" smtClean="0"/>
          </a:p>
          <a:p>
            <a:r>
              <a:rPr lang="en-US" dirty="0" smtClean="0"/>
              <a:t>Tab AZITHROMYCIN 1G </a:t>
            </a:r>
            <a:r>
              <a:rPr lang="en-US" dirty="0" smtClean="0"/>
              <a:t>* 5 Days</a:t>
            </a:r>
            <a:endParaRPr lang="en-US" dirty="0" smtClean="0"/>
          </a:p>
          <a:p>
            <a:r>
              <a:rPr lang="en-US" dirty="0" smtClean="0"/>
              <a:t>1 . Packed cell transfusion</a:t>
            </a:r>
          </a:p>
          <a:p>
            <a:r>
              <a:rPr lang="en-US" dirty="0" smtClean="0"/>
              <a:t>Tab </a:t>
            </a:r>
            <a:r>
              <a:rPr lang="en-US" dirty="0" err="1" smtClean="0"/>
              <a:t>paracetamol</a:t>
            </a:r>
            <a:r>
              <a:rPr lang="en-US" dirty="0" smtClean="0"/>
              <a:t> 500 mg </a:t>
            </a:r>
          </a:p>
          <a:p>
            <a:r>
              <a:rPr lang="en-US" dirty="0" err="1" smtClean="0"/>
              <a:t>C.Bifilac</a:t>
            </a:r>
            <a:r>
              <a:rPr lang="en-US" dirty="0" smtClean="0"/>
              <a:t> TDS</a:t>
            </a:r>
          </a:p>
          <a:p>
            <a:r>
              <a:rPr lang="en-US" dirty="0" err="1" smtClean="0"/>
              <a:t>Antiemetics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WhatsApp Image 2021-08-28 at 12.43.57 PM.jpeg"/>
          <p:cNvPicPr>
            <a:picLocks noChangeAspect="1" noChangeArrowheads="1"/>
          </p:cNvPicPr>
          <p:nvPr/>
        </p:nvPicPr>
        <p:blipFill>
          <a:blip r:embed="rId2"/>
          <a:srcRect l="51758" t="6580" b="-1315"/>
          <a:stretch>
            <a:fillRect/>
          </a:stretch>
        </p:blipFill>
        <p:spPr bwMode="auto">
          <a:xfrm>
            <a:off x="785786" y="642918"/>
            <a:ext cx="7850214" cy="5572164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>
          <a:xfrm>
            <a:off x="2071670" y="1428736"/>
            <a:ext cx="214314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071670" y="1714488"/>
            <a:ext cx="214314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071670" y="2000240"/>
            <a:ext cx="214314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143108" y="3000372"/>
            <a:ext cx="214314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071670" y="3571876"/>
            <a:ext cx="214314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071670" y="4071942"/>
            <a:ext cx="214314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071670" y="5357826"/>
            <a:ext cx="214314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9122" t="19432" r="40873" b="6081"/>
          <a:stretch>
            <a:fillRect/>
          </a:stretch>
        </p:blipFill>
        <p:spPr bwMode="auto">
          <a:xfrm>
            <a:off x="500034" y="1571612"/>
            <a:ext cx="8072494" cy="4786346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 </a:t>
            </a:r>
            <a:endParaRPr lang="en-US" dirty="0"/>
          </a:p>
        </p:txBody>
      </p:sp>
      <p:pic>
        <p:nvPicPr>
          <p:cNvPr id="4" name="Content Placeholder 3" descr="WhatsApp Image 2021-09-04 at 10.07.42 PM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18935" y="1219200"/>
            <a:ext cx="3506130" cy="4937125"/>
          </a:xfrm>
        </p:spPr>
      </p:pic>
      <p:sp>
        <p:nvSpPr>
          <p:cNvPr id="5" name="5-Point Star 4"/>
          <p:cNvSpPr/>
          <p:nvPr/>
        </p:nvSpPr>
        <p:spPr>
          <a:xfrm>
            <a:off x="6143636" y="2357430"/>
            <a:ext cx="91440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2214610" y="135729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ENTERIC FEVER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 smtClean="0">
                <a:latin typeface="Sitka Subheading"/>
              </a:rPr>
              <a:t>° </a:t>
            </a:r>
            <a:r>
              <a:rPr lang="en-US" dirty="0" smtClean="0"/>
              <a:t>HEMOPHAGOCYTOSIS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57224" y="657660"/>
            <a:ext cx="7772400" cy="1199704"/>
          </a:xfrm>
        </p:spPr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sensitise</a:t>
            </a:r>
            <a:r>
              <a:rPr lang="en-US" dirty="0" smtClean="0"/>
              <a:t> about unusual presentation of enteric fever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sensitise</a:t>
            </a:r>
            <a:r>
              <a:rPr lang="en-US" dirty="0" smtClean="0"/>
              <a:t> about </a:t>
            </a:r>
            <a:r>
              <a:rPr lang="en-US" dirty="0" err="1" smtClean="0"/>
              <a:t>Hemophagocytosis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OF PRESENTING ILLNESS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7200" dirty="0" smtClean="0"/>
              <a:t>Patient </a:t>
            </a:r>
            <a:r>
              <a:rPr lang="en-US" sz="7200" dirty="0" smtClean="0"/>
              <a:t>was apparently normal two weeks before, </a:t>
            </a:r>
            <a:r>
              <a:rPr lang="en-US" sz="7200" dirty="0" smtClean="0"/>
              <a:t>then she had </a:t>
            </a:r>
            <a:r>
              <a:rPr lang="en-US" sz="7200" dirty="0" smtClean="0"/>
              <a:t>complaints of</a:t>
            </a:r>
          </a:p>
          <a:p>
            <a:pPr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     </a:t>
            </a:r>
          </a:p>
          <a:p>
            <a:pPr>
              <a:buNone/>
            </a:pPr>
            <a:r>
              <a:rPr lang="en-US" sz="7200" dirty="0" smtClean="0"/>
              <a:t>                       </a:t>
            </a:r>
            <a:r>
              <a:rPr lang="en-US" sz="7200" dirty="0" smtClean="0"/>
              <a:t>	  </a:t>
            </a:r>
            <a:r>
              <a:rPr lang="en-US" sz="7200" dirty="0" smtClean="0"/>
              <a:t>1. Fever – on and off for 14 days 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 </a:t>
            </a:r>
            <a:r>
              <a:rPr lang="en-US" sz="6600" dirty="0" smtClean="0"/>
              <a:t>                                          </a:t>
            </a:r>
            <a:r>
              <a:rPr lang="en-US" sz="6600" dirty="0" smtClean="0"/>
              <a:t>low grade fever </a:t>
            </a:r>
          </a:p>
          <a:p>
            <a:pPr>
              <a:buNone/>
            </a:pPr>
            <a:r>
              <a:rPr lang="en-US" sz="7200" dirty="0" smtClean="0"/>
              <a:t>                                         intermittent fever / no rash </a:t>
            </a:r>
          </a:p>
          <a:p>
            <a:pPr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                  not </a:t>
            </a:r>
            <a:r>
              <a:rPr lang="en-US" sz="7200" dirty="0" err="1" smtClean="0"/>
              <a:t>asso</a:t>
            </a:r>
            <a:r>
              <a:rPr lang="en-US" sz="7200" dirty="0" smtClean="0"/>
              <a:t> with chills/rigors</a:t>
            </a:r>
          </a:p>
          <a:p>
            <a:pPr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                  not </a:t>
            </a:r>
            <a:r>
              <a:rPr lang="en-US" sz="7200" dirty="0" err="1" smtClean="0"/>
              <a:t>asso</a:t>
            </a:r>
            <a:r>
              <a:rPr lang="en-US" sz="7200" dirty="0" smtClean="0"/>
              <a:t> with vomiting</a:t>
            </a:r>
          </a:p>
          <a:p>
            <a:pPr>
              <a:buNone/>
            </a:pPr>
            <a:r>
              <a:rPr lang="en-US" sz="7200" dirty="0" smtClean="0"/>
              <a:t>                                </a:t>
            </a:r>
            <a:r>
              <a:rPr lang="en-US" sz="7200" dirty="0" smtClean="0"/>
              <a:t>         </a:t>
            </a:r>
            <a:r>
              <a:rPr lang="en-US" sz="7200" dirty="0" smtClean="0"/>
              <a:t>no oral ulcers / no diurnal </a:t>
            </a:r>
            <a:r>
              <a:rPr lang="en-US" sz="7200" dirty="0" smtClean="0"/>
              <a:t>variation</a:t>
            </a:r>
            <a:endParaRPr lang="en-US" sz="7200" dirty="0" smtClean="0"/>
          </a:p>
          <a:p>
            <a:pPr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 </a:t>
            </a:r>
            <a:r>
              <a:rPr lang="en-US" sz="7200" dirty="0" smtClean="0"/>
              <a:t>	 </a:t>
            </a:r>
            <a:r>
              <a:rPr lang="en-US" sz="7200" dirty="0" smtClean="0"/>
              <a:t>2.Loose stools * 2 weeks </a:t>
            </a:r>
          </a:p>
          <a:p>
            <a:pPr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                   3 episodes /day; </a:t>
            </a:r>
          </a:p>
          <a:p>
            <a:pPr>
              <a:buNone/>
            </a:pPr>
            <a:r>
              <a:rPr lang="en-US" sz="7200" dirty="0" smtClean="0"/>
              <a:t>				</a:t>
            </a:r>
            <a:r>
              <a:rPr lang="en-US" sz="7200" dirty="0" smtClean="0"/>
              <a:t>small </a:t>
            </a:r>
            <a:r>
              <a:rPr lang="en-US" sz="7200" dirty="0" smtClean="0"/>
              <a:t>in quantity; </a:t>
            </a:r>
          </a:p>
          <a:p>
            <a:pPr>
              <a:buNone/>
            </a:pPr>
            <a:r>
              <a:rPr lang="en-US" sz="7200" dirty="0" smtClean="0"/>
              <a:t>				</a:t>
            </a:r>
            <a:r>
              <a:rPr lang="en-US" sz="7200" dirty="0" err="1" smtClean="0"/>
              <a:t>a/w</a:t>
            </a:r>
            <a:r>
              <a:rPr lang="en-US" sz="7200" dirty="0" smtClean="0"/>
              <a:t> </a:t>
            </a:r>
            <a:r>
              <a:rPr lang="en-US" sz="7200" dirty="0" smtClean="0"/>
              <a:t>mucous; not blood stained; 				</a:t>
            </a:r>
            <a:r>
              <a:rPr lang="en-US" sz="7200" dirty="0" smtClean="0"/>
              <a:t>              not </a:t>
            </a:r>
            <a:r>
              <a:rPr lang="en-US" sz="7200" dirty="0" err="1" smtClean="0"/>
              <a:t>a/w</a:t>
            </a:r>
            <a:r>
              <a:rPr lang="en-US" sz="7200" dirty="0" smtClean="0"/>
              <a:t> </a:t>
            </a:r>
            <a:r>
              <a:rPr lang="en-US" sz="7200" dirty="0" err="1" smtClean="0"/>
              <a:t>tenesmus</a:t>
            </a:r>
            <a:r>
              <a:rPr lang="en-US" sz="7200" dirty="0" smtClean="0"/>
              <a:t> </a:t>
            </a:r>
          </a:p>
          <a:p>
            <a:pPr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</a:t>
            </a:r>
            <a:r>
              <a:rPr lang="en-US" sz="7200" dirty="0" smtClean="0"/>
              <a:t> </a:t>
            </a:r>
            <a:r>
              <a:rPr lang="en-US" sz="7200" dirty="0" smtClean="0"/>
              <a:t>   </a:t>
            </a:r>
            <a:r>
              <a:rPr lang="en-US" sz="7200" dirty="0" smtClean="0"/>
              <a:t>  </a:t>
            </a:r>
            <a:r>
              <a:rPr lang="en-US" sz="7200" dirty="0" smtClean="0"/>
              <a:t>3.Cough with </a:t>
            </a:r>
            <a:r>
              <a:rPr lang="en-US" sz="7200" dirty="0" err="1" smtClean="0"/>
              <a:t>mucoid</a:t>
            </a:r>
            <a:r>
              <a:rPr lang="en-US" sz="7200" dirty="0" smtClean="0"/>
              <a:t> expectoration * 1 day ;  				</a:t>
            </a:r>
            <a:r>
              <a:rPr lang="en-US" sz="7200" dirty="0" smtClean="0"/>
              <a:t>	scanty </a:t>
            </a:r>
            <a:r>
              <a:rPr lang="en-US" sz="7200" dirty="0" smtClean="0"/>
              <a:t>sputum; 						</a:t>
            </a:r>
            <a:r>
              <a:rPr lang="en-US" sz="7200" dirty="0" smtClean="0"/>
              <a:t>               not </a:t>
            </a:r>
            <a:r>
              <a:rPr lang="en-US" sz="7200" dirty="0" smtClean="0"/>
              <a:t>blood stained</a:t>
            </a:r>
          </a:p>
          <a:p>
            <a:pPr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       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h/o loss of appetite</a:t>
            </a:r>
          </a:p>
          <a:p>
            <a:r>
              <a:rPr lang="en-US" dirty="0" smtClean="0"/>
              <a:t>No h/o Loss of weight</a:t>
            </a:r>
          </a:p>
          <a:p>
            <a:r>
              <a:rPr lang="en-US" dirty="0" smtClean="0"/>
              <a:t>No h/o abdomen pain </a:t>
            </a:r>
          </a:p>
          <a:p>
            <a:r>
              <a:rPr lang="en-US" dirty="0" smtClean="0"/>
              <a:t>No h/o abdomen distension </a:t>
            </a:r>
          </a:p>
          <a:p>
            <a:r>
              <a:rPr lang="en-US" dirty="0" smtClean="0"/>
              <a:t>No h/o joint pain / skin rash/ hair fall</a:t>
            </a:r>
          </a:p>
          <a:p>
            <a:r>
              <a:rPr lang="en-US" dirty="0" smtClean="0"/>
              <a:t>No h/o bleeding manifestations </a:t>
            </a:r>
          </a:p>
          <a:p>
            <a:r>
              <a:rPr lang="en-US" dirty="0" smtClean="0"/>
              <a:t>No h/o breathing difficulty </a:t>
            </a:r>
          </a:p>
          <a:p>
            <a:r>
              <a:rPr lang="en-US" dirty="0" smtClean="0"/>
              <a:t>No h/o burning </a:t>
            </a:r>
            <a:r>
              <a:rPr lang="en-US" dirty="0" err="1" smtClean="0"/>
              <a:t>micturation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h/o decreased urine output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52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PAST HISTORY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 smtClean="0">
                <a:solidFill>
                  <a:schemeClr val="tx1"/>
                </a:solidFill>
              </a:rPr>
              <a:t>a known case of T 2DM /SHTN /TB /Asthma /Thyroid /Congenital heart disease and CKD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 smtClean="0">
                <a:solidFill>
                  <a:schemeClr val="tx1"/>
                </a:solidFill>
              </a:rPr>
              <a:t>h/o similar illness and </a:t>
            </a:r>
            <a:r>
              <a:rPr lang="en-US" dirty="0" err="1" smtClean="0">
                <a:solidFill>
                  <a:schemeClr val="tx1"/>
                </a:solidFill>
              </a:rPr>
              <a:t>hospitalisation</a:t>
            </a:r>
            <a:r>
              <a:rPr lang="en-US" dirty="0" smtClean="0">
                <a:solidFill>
                  <a:schemeClr val="tx1"/>
                </a:solidFill>
              </a:rPr>
              <a:t> in the </a:t>
            </a:r>
            <a:r>
              <a:rPr lang="en-US" dirty="0" smtClean="0">
                <a:solidFill>
                  <a:schemeClr val="tx1"/>
                </a:solidFill>
              </a:rPr>
              <a:t>past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H/o </a:t>
            </a:r>
            <a:r>
              <a:rPr lang="en-US" dirty="0" err="1" smtClean="0">
                <a:solidFill>
                  <a:schemeClr val="tx1"/>
                </a:solidFill>
              </a:rPr>
              <a:t>scorpian</a:t>
            </a:r>
            <a:r>
              <a:rPr lang="en-US" dirty="0" smtClean="0">
                <a:solidFill>
                  <a:schemeClr val="tx1"/>
                </a:solidFill>
              </a:rPr>
              <a:t> sting 2 days prior to the onset of fever for which she was treated on op basis with TT and </a:t>
            </a:r>
            <a:r>
              <a:rPr lang="en-US" dirty="0" err="1" smtClean="0">
                <a:solidFill>
                  <a:schemeClr val="tx1"/>
                </a:solidFill>
              </a:rPr>
              <a:t>paracetamol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PERSONAL HISTORY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Mixed </a:t>
            </a:r>
            <a:r>
              <a:rPr lang="en-US" dirty="0" smtClean="0">
                <a:solidFill>
                  <a:schemeClr val="tx1"/>
                </a:solidFill>
              </a:rPr>
              <a:t>diet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ormal </a:t>
            </a:r>
            <a:r>
              <a:rPr lang="en-US" dirty="0" smtClean="0">
                <a:solidFill>
                  <a:schemeClr val="tx1"/>
                </a:solidFill>
              </a:rPr>
              <a:t>bowel and bladder habits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t </a:t>
            </a:r>
            <a:r>
              <a:rPr lang="en-US" dirty="0" smtClean="0">
                <a:solidFill>
                  <a:schemeClr val="tx1"/>
                </a:solidFill>
              </a:rPr>
              <a:t>was staying in </a:t>
            </a:r>
            <a:r>
              <a:rPr lang="en-US" dirty="0" err="1" smtClean="0">
                <a:solidFill>
                  <a:schemeClr val="tx1"/>
                </a:solidFill>
              </a:rPr>
              <a:t>chennai</a:t>
            </a:r>
            <a:r>
              <a:rPr lang="en-US" dirty="0" smtClean="0">
                <a:solidFill>
                  <a:schemeClr val="tx1"/>
                </a:solidFill>
              </a:rPr>
              <a:t> in a hostel and h/o frequent intake of outside food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Working </a:t>
            </a:r>
            <a:r>
              <a:rPr lang="en-US" dirty="0" smtClean="0">
                <a:solidFill>
                  <a:schemeClr val="tx1"/>
                </a:solidFill>
              </a:rPr>
              <a:t>as a IT </a:t>
            </a:r>
            <a:r>
              <a:rPr lang="en-US" dirty="0" smtClean="0">
                <a:solidFill>
                  <a:schemeClr val="tx1"/>
                </a:solidFill>
              </a:rPr>
              <a:t>professional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 smtClean="0">
                <a:solidFill>
                  <a:schemeClr val="tx1"/>
                </a:solidFill>
              </a:rPr>
              <a:t>h/o any chronic drug abuse/ OTC drug, herbal product intake h/o,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HISTORY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Pt was treated in a nearby private clinic on op basis for presenting complaints with </a:t>
            </a:r>
            <a:r>
              <a:rPr lang="en-US" dirty="0" err="1" smtClean="0"/>
              <a:t>parentral</a:t>
            </a:r>
            <a:r>
              <a:rPr lang="en-US" dirty="0" smtClean="0"/>
              <a:t> drugs and pt denies the h/o intake of oral drug which was prescribed by the physician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MENSTURAL HISTORY : </a:t>
            </a:r>
          </a:p>
          <a:p>
            <a:pPr>
              <a:buNone/>
            </a:pPr>
            <a:r>
              <a:rPr lang="en-US" dirty="0" smtClean="0"/>
              <a:t>           LMP : 24.07.2021 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Reg</a:t>
            </a:r>
            <a:r>
              <a:rPr lang="en-US" dirty="0" smtClean="0"/>
              <a:t> cycles 5/28; no </a:t>
            </a:r>
            <a:r>
              <a:rPr lang="en-US" dirty="0" err="1" smtClean="0"/>
              <a:t>menorrhagia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VITALS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689</TotalTime>
  <Words>766</Words>
  <Application>Microsoft Office PowerPoint</Application>
  <PresentationFormat>On-screen Show (4:3)</PresentationFormat>
  <Paragraphs>301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Origin</vt:lpstr>
      <vt:lpstr>HEMOPHAGOCYTOSIS- A RARE CAUSE  </vt:lpstr>
      <vt:lpstr>VII MEDICAL UNIT</vt:lpstr>
      <vt:lpstr>Slide 3</vt:lpstr>
      <vt:lpstr> HISTORY OF PRESENTING ILLNESS  </vt:lpstr>
      <vt:lpstr>Slide 5</vt:lpstr>
      <vt:lpstr>PAST HISTORY  </vt:lpstr>
      <vt:lpstr>PERSONAL HISTORY  </vt:lpstr>
      <vt:lpstr>TREATMENT HISTORY</vt:lpstr>
      <vt:lpstr>VITALS</vt:lpstr>
      <vt:lpstr>EXAMINATION</vt:lpstr>
      <vt:lpstr>INVESTIGATIONS</vt:lpstr>
      <vt:lpstr>Slide 12</vt:lpstr>
      <vt:lpstr>Slide 13</vt:lpstr>
      <vt:lpstr>PERIPHERAL SMEAR</vt:lpstr>
      <vt:lpstr>Slide 15</vt:lpstr>
      <vt:lpstr>SUMMARY</vt:lpstr>
      <vt:lpstr>INVESTIGATIONS</vt:lpstr>
      <vt:lpstr>Slide 18</vt:lpstr>
      <vt:lpstr>SEROLOGY</vt:lpstr>
      <vt:lpstr>CULTURES</vt:lpstr>
      <vt:lpstr>INVESTIGATIONS</vt:lpstr>
      <vt:lpstr>Slide 22</vt:lpstr>
      <vt:lpstr>Slide 23</vt:lpstr>
      <vt:lpstr>WHAT NEXT ?</vt:lpstr>
      <vt:lpstr>BONE MARROW STUDY</vt:lpstr>
      <vt:lpstr>BONE MARROW ASPIRATE</vt:lpstr>
      <vt:lpstr>BONE MARROW BIOPSY </vt:lpstr>
      <vt:lpstr>BONE MARROW BIOPSY - HEMOPHAGOCYTOSIS</vt:lpstr>
      <vt:lpstr>BONE MARROW BIOPSY - GRANULOMA  </vt:lpstr>
      <vt:lpstr>WIDAL TEST</vt:lpstr>
      <vt:lpstr>TYPHI DOT </vt:lpstr>
      <vt:lpstr>TREATMENT GIVEN</vt:lpstr>
      <vt:lpstr>Slide 33</vt:lpstr>
      <vt:lpstr>CASE Reports </vt:lpstr>
      <vt:lpstr>CASE REPORT </vt:lpstr>
      <vt:lpstr>ENTERIC FEVER  2° HEMOPHAGOCYTOSIS</vt:lpstr>
      <vt:lpstr>AIM OF PRESENTATION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61</cp:revision>
  <dcterms:created xsi:type="dcterms:W3CDTF">2021-08-28T16:08:46Z</dcterms:created>
  <dcterms:modified xsi:type="dcterms:W3CDTF">2021-09-07T15:17:02Z</dcterms:modified>
</cp:coreProperties>
</file>