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9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901D70-22F0-419D-9F04-032347EE9FE6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EA5E38-9515-4A3E-AB55-B3BFF87452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6629400" cy="1219201"/>
          </a:xfrm>
        </p:spPr>
        <p:txBody>
          <a:bodyPr/>
          <a:lstStyle/>
          <a:p>
            <a:r>
              <a:rPr lang="en-US" dirty="0" smtClean="0"/>
              <a:t>An interesting chest x-ray for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0"/>
            <a:ext cx="89916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>
                <a:solidFill>
                  <a:schemeClr val="accent3">
                    <a:lumMod val="50000"/>
                  </a:schemeClr>
                </a:solidFill>
              </a:rPr>
              <a:t>II MEDICAL UNIT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    CHIEF  :   PROF DR. R. BALAJINATHAN, MD</a:t>
            </a:r>
          </a:p>
          <a:p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ASST PROFESSORS- DR.VN .ALAGAVENKATESAN ,MD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DR. PV. BALAMURUGAN, MD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936"/>
            <a:ext cx="4572000" cy="71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7684"/>
            <a:ext cx="4343400" cy="717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thika\Downloads\IMG-20161219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6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rthika\Desktop\IMG-20161218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86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thika\Desktop\IMG-20161218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rthika\Desktop\IMG-20161218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rthika\Desktop\IMG-20161218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CASE HISTORY:</a:t>
            </a:r>
          </a:p>
          <a:p>
            <a:r>
              <a:rPr lang="en-US" dirty="0" smtClean="0"/>
              <a:t>A 45 YEAR OLD MALE CAME WITH COMPLAINTS OF </a:t>
            </a:r>
            <a:r>
              <a:rPr lang="en-US" dirty="0" smtClean="0">
                <a:solidFill>
                  <a:srgbClr val="FF0000"/>
                </a:solidFill>
              </a:rPr>
              <a:t>BREATHLESSNESS</a:t>
            </a:r>
            <a:r>
              <a:rPr lang="en-US" dirty="0" smtClean="0"/>
              <a:t> X 2 WEEKS.</a:t>
            </a:r>
          </a:p>
          <a:p>
            <a:r>
              <a:rPr lang="en-US" dirty="0" smtClean="0"/>
              <a:t>GRADE III DYSPNEA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H/O PEDAL EDEMA+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H/O ORTHOPNEA+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H/O CHEST PAIN+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H/O OCCASIONAL SYNCOPAL ATTACKS+</a:t>
            </a:r>
          </a:p>
          <a:p>
            <a:r>
              <a:rPr lang="en-US" dirty="0" smtClean="0"/>
              <a:t>PAST HISTORY:</a:t>
            </a:r>
          </a:p>
          <a:p>
            <a:r>
              <a:rPr lang="en-US" dirty="0" smtClean="0"/>
              <a:t>K/C/O </a:t>
            </a:r>
            <a:r>
              <a:rPr lang="en-US" dirty="0" smtClean="0">
                <a:solidFill>
                  <a:srgbClr val="FF0000"/>
                </a:solidFill>
              </a:rPr>
              <a:t>SYSTEMIC HYPERTENSION </a:t>
            </a:r>
            <a:r>
              <a:rPr lang="en-US" dirty="0" smtClean="0"/>
              <a:t>X 5 YEARS NOT ON REGULAR TREATMENT.</a:t>
            </a:r>
          </a:p>
          <a:p>
            <a:r>
              <a:rPr lang="en-US" dirty="0" smtClean="0"/>
              <a:t>K/C/O </a:t>
            </a:r>
            <a:r>
              <a:rPr lang="en-US" dirty="0" smtClean="0">
                <a:solidFill>
                  <a:srgbClr val="FF0000"/>
                </a:solidFill>
              </a:rPr>
              <a:t>VALVULAR HEART DISEASE </a:t>
            </a:r>
            <a:r>
              <a:rPr lang="en-US" dirty="0" smtClean="0"/>
              <a:t>X 5 YEARS DETAILS NOT KNOWN.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PERSONAL HISTORY: </a:t>
            </a:r>
            <a:r>
              <a:rPr lang="en-US" dirty="0" smtClean="0">
                <a:solidFill>
                  <a:srgbClr val="FF0000"/>
                </a:solidFill>
              </a:rPr>
              <a:t>SMOKER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ALCOHOLIC</a:t>
            </a:r>
          </a:p>
          <a:p>
            <a:r>
              <a:rPr lang="en-US" b="1" dirty="0" smtClean="0"/>
              <a:t>ON EXAMINATION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CONCIOUS</a:t>
            </a:r>
          </a:p>
          <a:p>
            <a:r>
              <a:rPr lang="en-US" dirty="0" smtClean="0"/>
              <a:t>ORIENTED</a:t>
            </a:r>
          </a:p>
          <a:p>
            <a:r>
              <a:rPr lang="en-US" dirty="0" smtClean="0"/>
              <a:t>AFEBRILE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PEDAL EDEMA+</a:t>
            </a:r>
          </a:p>
          <a:p>
            <a:r>
              <a:rPr lang="en-US" dirty="0" smtClean="0"/>
              <a:t>NO PALLOR </a:t>
            </a:r>
          </a:p>
          <a:p>
            <a:r>
              <a:rPr lang="en-US" dirty="0" smtClean="0"/>
              <a:t>NO ICTERUS</a:t>
            </a:r>
          </a:p>
          <a:p>
            <a:r>
              <a:rPr lang="en-US" dirty="0" smtClean="0"/>
              <a:t>NO CLUBBING</a:t>
            </a:r>
          </a:p>
          <a:p>
            <a:r>
              <a:rPr lang="en-US" dirty="0" smtClean="0"/>
              <a:t>NO CYANOSIS</a:t>
            </a:r>
          </a:p>
          <a:p>
            <a:r>
              <a:rPr lang="en-US" dirty="0" smtClean="0"/>
              <a:t>NO GENERALISED LYMPHADENOPATHY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324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VITALS:</a:t>
            </a:r>
          </a:p>
          <a:p>
            <a:r>
              <a:rPr lang="en-US" dirty="0" smtClean="0"/>
              <a:t>PULSE: 96/ MIN, LOW VOLUME, REGULAR RHYTHM.</a:t>
            </a:r>
          </a:p>
          <a:p>
            <a:r>
              <a:rPr lang="en-US" dirty="0" smtClean="0"/>
              <a:t>BLOOD PRESSURE: 90/50 MM HG IN RIGHT ARM SITTING POSITION.</a:t>
            </a:r>
          </a:p>
          <a:p>
            <a:r>
              <a:rPr lang="en-US" dirty="0" smtClean="0"/>
              <a:t>RESPIRATORY RATE: 28/MINUTE</a:t>
            </a:r>
          </a:p>
          <a:p>
            <a:r>
              <a:rPr lang="en-US" dirty="0" smtClean="0"/>
              <a:t>SPO2: 96% IN ROOM AIR</a:t>
            </a:r>
          </a:p>
          <a:p>
            <a:endParaRPr lang="en-US" dirty="0" smtClean="0"/>
          </a:p>
          <a:p>
            <a:r>
              <a:rPr lang="en-US" b="1" dirty="0" smtClean="0"/>
              <a:t>SYSTEMIC EXAMINATION:</a:t>
            </a:r>
          </a:p>
          <a:p>
            <a:r>
              <a:rPr lang="en-US" dirty="0" smtClean="0"/>
              <a:t>CVS:S1 S2+, </a:t>
            </a:r>
            <a:r>
              <a:rPr lang="en-US" dirty="0" smtClean="0">
                <a:solidFill>
                  <a:srgbClr val="FF0000"/>
                </a:solidFill>
              </a:rPr>
              <a:t>GRADE 3 </a:t>
            </a:r>
            <a:r>
              <a:rPr lang="en-US" dirty="0" smtClean="0">
                <a:solidFill>
                  <a:srgbClr val="FF0000"/>
                </a:solidFill>
              </a:rPr>
              <a:t>ESM+ </a:t>
            </a:r>
            <a:r>
              <a:rPr lang="en-US" dirty="0" smtClean="0">
                <a:solidFill>
                  <a:srgbClr val="FF0000"/>
                </a:solidFill>
              </a:rPr>
              <a:t>IN AORTIC AREA,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PSM+ IN MITRAL AREA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CAROTID </a:t>
            </a:r>
            <a:r>
              <a:rPr lang="en-US" dirty="0" smtClean="0">
                <a:solidFill>
                  <a:srgbClr val="FF0000"/>
                </a:solidFill>
              </a:rPr>
              <a:t>THRILL+</a:t>
            </a:r>
          </a:p>
          <a:p>
            <a:r>
              <a:rPr lang="en-US" dirty="0" smtClean="0"/>
              <a:t>RS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       B/L </a:t>
            </a:r>
            <a:r>
              <a:rPr lang="en-US" dirty="0" smtClean="0">
                <a:solidFill>
                  <a:srgbClr val="FF0000"/>
                </a:solidFill>
              </a:rPr>
              <a:t>BASAL CREPITATIONS+</a:t>
            </a:r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WHEEZE+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 ABDOMEN: SOFT, NO ORAGANOMEGALY.</a:t>
            </a:r>
          </a:p>
          <a:p>
            <a:r>
              <a:rPr lang="en-US" dirty="0" smtClean="0"/>
              <a:t>CNS: No FND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INVESTIGATIONS:</a:t>
            </a:r>
          </a:p>
          <a:p>
            <a:pPr marL="0" indent="0">
              <a:buNone/>
            </a:pPr>
            <a:r>
              <a:rPr lang="en-US" dirty="0" smtClean="0"/>
              <a:t>ECG:  SINUS RHYTHM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LEFT AXIS DEVIATION.</a:t>
            </a:r>
          </a:p>
          <a:p>
            <a:pPr marL="0" indent="0">
              <a:buNone/>
            </a:pPr>
            <a:r>
              <a:rPr lang="en-US" dirty="0" smtClean="0"/>
              <a:t>           LVH+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 smtClean="0"/>
              <a:t>ECHO: CONCENTRIC LVH,</a:t>
            </a:r>
          </a:p>
          <a:p>
            <a:pPr marL="0" indent="0">
              <a:buNone/>
            </a:pPr>
            <a:r>
              <a:rPr lang="en-US" dirty="0" smtClean="0"/>
              <a:t>             SEVERE AORTIC STENOSIS</a:t>
            </a:r>
          </a:p>
          <a:p>
            <a:pPr marL="0" indent="0">
              <a:buNone/>
            </a:pPr>
            <a:r>
              <a:rPr lang="en-US" dirty="0" smtClean="0"/>
              <a:t>             MODERATE MITRAL REGURGITATION</a:t>
            </a:r>
          </a:p>
          <a:p>
            <a:pPr marL="0" indent="0">
              <a:buNone/>
            </a:pPr>
            <a:r>
              <a:rPr lang="en-US" dirty="0" smtClean="0"/>
              <a:t>             DILATED LEFT ATRIUM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   EF- 38%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CHEST XRAY WAS TAKEN ON THE DAY OF ADMISSION AND IT REVEALED…</a:t>
            </a:r>
          </a:p>
        </p:txBody>
      </p:sp>
    </p:spTree>
    <p:extLst>
      <p:ext uri="{BB962C8B-B14F-4D97-AF65-F5344CB8AC3E}">
        <p14:creationId xmlns:p14="http://schemas.microsoft.com/office/powerpoint/2010/main" val="26861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thika\Downloads\IMG-2016121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690688"/>
            <a:ext cx="8262938" cy="102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 </a:t>
            </a:r>
            <a:r>
              <a:rPr lang="en-US" dirty="0" smtClean="0"/>
              <a:t>TREATMENT REPEAT CHEST XRAY WAS DONE AND IT SHOWED!!!!....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rthika\Downloads\IMG-20161217-WA0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-1747838"/>
            <a:ext cx="8096250" cy="103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444" y="2967335"/>
            <a:ext cx="5763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DISCUSSION???</a:t>
            </a:r>
            <a:endParaRPr 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9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1162</TotalTime>
  <Words>266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An interesting chest x-ray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interesting chest xray for discussion</dc:title>
  <dc:creator>Kerthika</dc:creator>
  <cp:lastModifiedBy>Kerthika</cp:lastModifiedBy>
  <cp:revision>31</cp:revision>
  <dcterms:created xsi:type="dcterms:W3CDTF">2016-12-18T00:38:52Z</dcterms:created>
  <dcterms:modified xsi:type="dcterms:W3CDTF">2017-01-18T06:20:02Z</dcterms:modified>
</cp:coreProperties>
</file>