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b2001d4d52f825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b2001d4d52f825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b2001d4d52f825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b2001d4d52f825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b2001d4d52f825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b2001d4d52f825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0b2001d4d52f825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0b2001d4d52f825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0b2001d4d52f825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0b2001d4d52f825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0b2001d4d52f825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0b2001d4d52f825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-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48552" y="285234"/>
            <a:ext cx="8094600" cy="89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ECG for discussion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415725"/>
            <a:ext cx="8520600" cy="32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Medical unit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HOD &amp; CHIEF : Dr.Natarajan MD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Asst professors : Dr.Palanikumaran MD D.DIAB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        Dr.Vasantha kalyani MD DCP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Dr.Sureshkumar MD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Short history </a:t>
            </a:r>
            <a:endParaRPr/>
          </a:p>
        </p:txBody>
      </p:sp>
      <p:sp>
        <p:nvSpPr>
          <p:cNvPr id="98" name="Google Shape;9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40 yr old male came with following complaints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c/o cough which gets aggravated by lying down and relieved by sitting up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h/o breathlessness of class 4 NYHA relieved by sitting upn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h/o swelling of legs for past 7 days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h/o syncope -multiple episode for past 3 months 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no other significant positive history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past history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recently detected t2dm and S-HTN on treatment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h/o similar episode in the pasty before 5 yrs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00"/>
              <a:t>on examination</a:t>
            </a:r>
            <a:endParaRPr b="1"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concious ,oriented,tachypneic @ rest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pallor + ,B/L pitting pedal edema +,cold extremities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vitals : BP : not recordable started on inotropic support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         PR: 114/min ,feeble regularly regular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         spo2: not recordable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systemic examination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CVS:S1S2 + ,no murmur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RS: B/L air entry + ,b/l basal crepts +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      b/l normal vesicular breath sound +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P/A: soft ,no organomegaly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CNS : no focal neurological deficit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0"/>
            <a:ext cx="8520600" cy="5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his ECG showed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75" y="479000"/>
            <a:ext cx="8993025" cy="4664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108900"/>
            <a:ext cx="8520600" cy="4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after therapy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648875"/>
            <a:ext cx="8520600" cy="39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8875"/>
            <a:ext cx="9144000" cy="448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3407250" cy="5258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