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3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65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98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90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49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04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7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43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04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32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670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33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4A5E7-0BE7-45E4-8F82-B7F1A9CA2865}" type="datetimeFigureOut">
              <a:rPr lang="en-IN" smtClean="0"/>
              <a:pPr/>
              <a:t>10-02-2017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07C9-2487-4E77-A738-EC0EEDE20C6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713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ECG PRESENTATION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30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 year old diabetic, hypertensive presented with</a:t>
            </a:r>
          </a:p>
          <a:p>
            <a:pPr lvl="1"/>
            <a:r>
              <a:rPr lang="en-US" dirty="0" smtClean="0"/>
              <a:t>h/o chest pain for 1 day.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848872" cy="5361459"/>
          </a:xfrm>
        </p:spPr>
      </p:pic>
    </p:spTree>
    <p:extLst>
      <p:ext uri="{BB962C8B-B14F-4D97-AF65-F5344CB8AC3E}">
        <p14:creationId xmlns:p14="http://schemas.microsoft.com/office/powerpoint/2010/main" val="13198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7776864" cy="5289451"/>
          </a:xfrm>
        </p:spPr>
      </p:pic>
    </p:spTree>
    <p:extLst>
      <p:ext uri="{BB962C8B-B14F-4D97-AF65-F5344CB8AC3E}">
        <p14:creationId xmlns:p14="http://schemas.microsoft.com/office/powerpoint/2010/main" val="24346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04856" cy="5289451"/>
          </a:xfrm>
        </p:spPr>
      </p:pic>
    </p:spTree>
    <p:extLst>
      <p:ext uri="{BB962C8B-B14F-4D97-AF65-F5344CB8AC3E}">
        <p14:creationId xmlns:p14="http://schemas.microsoft.com/office/powerpoint/2010/main" val="35869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632848" cy="5505475"/>
          </a:xfrm>
        </p:spPr>
      </p:pic>
    </p:spTree>
    <p:extLst>
      <p:ext uri="{BB962C8B-B14F-4D97-AF65-F5344CB8AC3E}">
        <p14:creationId xmlns:p14="http://schemas.microsoft.com/office/powerpoint/2010/main" val="7231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416824" cy="5073427"/>
          </a:xfrm>
        </p:spPr>
      </p:pic>
    </p:spTree>
    <p:extLst>
      <p:ext uri="{BB962C8B-B14F-4D97-AF65-F5344CB8AC3E}">
        <p14:creationId xmlns:p14="http://schemas.microsoft.com/office/powerpoint/2010/main" val="13861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Diagnosed as Atrial fibrillation with AWMI.</a:t>
            </a:r>
          </a:p>
          <a:p>
            <a:r>
              <a:rPr lang="en-US" dirty="0" err="1" smtClean="0"/>
              <a:t>Thrombolysed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Reverted to sinus rhythm with DC shock.</a:t>
            </a:r>
          </a:p>
          <a:p>
            <a:r>
              <a:rPr lang="en-US" dirty="0" smtClean="0"/>
              <a:t>CAG – TVD.</a:t>
            </a:r>
          </a:p>
          <a:p>
            <a:r>
              <a:rPr lang="en-US" dirty="0" smtClean="0"/>
              <a:t>Plan- CABG.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ECG PRESENTATION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PRESENTATION</dc:title>
  <dc:creator>user</dc:creator>
  <cp:lastModifiedBy>Paul Joy</cp:lastModifiedBy>
  <cp:revision>5</cp:revision>
  <dcterms:created xsi:type="dcterms:W3CDTF">2017-01-31T09:13:46Z</dcterms:created>
  <dcterms:modified xsi:type="dcterms:W3CDTF">2017-02-10T10:05:27Z</dcterms:modified>
</cp:coreProperties>
</file>